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63" r:id="rId5"/>
    <p:sldId id="262" r:id="rId6"/>
    <p:sldId id="261" r:id="rId7"/>
    <p:sldId id="264"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F139-666A-8DB6-7136-E548A9002BD2}" name="Mina Keßler" initials="MK" userId="S::mkessler@bildungscent.de::77b0d031-a720-48fa-9768-9d73b80fed55" providerId="AD"/>
  <p188:author id="{4DC97F44-0B62-077F-DE6A-679FCC4D7C11}" name="Corinna Schmid" initials="CS" userId="S::cschmid@bildungscent.de::edbf518d-6739-4176-965b-80015e0adcb4" providerId="AD"/>
  <p188:author id="{9700EA77-9CF4-EB38-F537-4EC78FBFCA30}" name="Huber, Maria" initials="HM" userId="S-1-5-21-837650375-1690420205-4123535123-19693" providerId="AD"/>
  <p188:author id="{5C36ACD1-1493-F20E-7DAF-F1AC467BB177}" name="Vivian Jehle" initials="VJ" userId="S::vjehle@bildungscent.org::20503474-1baa-4b48-84f1-5c1ab6c4ca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F8E9"/>
    <a:srgbClr val="0B90D5"/>
    <a:srgbClr val="005F85"/>
    <a:srgbClr val="00476B"/>
    <a:srgbClr val="EDF2F5"/>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4846"/>
  </p:normalViewPr>
  <p:slideViewPr>
    <p:cSldViewPr snapToGrid="0">
      <p:cViewPr varScale="1">
        <p:scale>
          <a:sx n="61" d="100"/>
          <a:sy n="61" d="100"/>
        </p:scale>
        <p:origin x="1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 Keßler" userId="S::mkessler@bildungscent.de::77b0d031-a720-48fa-9768-9d73b80fed55" providerId="AD" clId="Web-{BEC8EE74-B0BD-B622-97DC-A79D1ECF5C26}"/>
    <pc:docChg chg="mod">
      <pc:chgData name="Mina Keßler" userId="S::mkessler@bildungscent.de::77b0d031-a720-48fa-9768-9d73b80fed55" providerId="AD" clId="Web-{BEC8EE74-B0BD-B622-97DC-A79D1ECF5C26}" dt="2025-10-20T13:24:20.571" v="0"/>
      <pc:docMkLst>
        <pc:docMk/>
      </pc:docMkLst>
    </pc:docChg>
  </pc:docChgLst>
  <pc:docChgLst>
    <pc:chgData name="Mina Keßler" userId="S::mkessler@bildungscent.de::77b0d031-a720-48fa-9768-9d73b80fed55" providerId="AD" clId="Web-{9C87A59A-313E-73DE-36D3-C16E886AB94A}"/>
    <pc:docChg chg="modSld">
      <pc:chgData name="Mina Keßler" userId="S::mkessler@bildungscent.de::77b0d031-a720-48fa-9768-9d73b80fed55" providerId="AD" clId="Web-{9C87A59A-313E-73DE-36D3-C16E886AB94A}" dt="2025-10-20T15:01:16.540" v="0" actId="1076"/>
      <pc:docMkLst>
        <pc:docMk/>
      </pc:docMkLst>
    </pc:docChg>
  </pc:docChgLst>
  <pc:docChgLst>
    <pc:chgData name="Corinna Schmid" userId="S::cschmid@bildungscent.de::edbf518d-6739-4176-965b-80015e0adcb4" providerId="AD" clId="Web-{7E1DE03B-637F-4211-6E0C-43FA353E5001}"/>
    <pc:docChg chg="mod">
      <pc:chgData name="Corinna Schmid" userId="S::cschmid@bildungscent.de::edbf518d-6739-4176-965b-80015e0adcb4" providerId="AD" clId="Web-{7E1DE03B-637F-4211-6E0C-43FA353E5001}" dt="2025-10-21T19:57:49.070" v="0"/>
      <pc:docMkLst>
        <pc:docMk/>
      </pc:docMkLst>
    </pc:docChg>
  </pc:docChgLst>
  <pc:docChgLst>
    <pc:chgData name="Vivian Jehle" userId="S::vjehle@bildungscent.org::20503474-1baa-4b48-84f1-5c1ab6c4ca2a" providerId="AD" clId="Web-{28A0A9A3-7B32-0D84-8BC9-AD6F21230FBE}"/>
    <pc:docChg chg="modSld">
      <pc:chgData name="Vivian Jehle" userId="S::vjehle@bildungscent.org::20503474-1baa-4b48-84f1-5c1ab6c4ca2a" providerId="AD" clId="Web-{28A0A9A3-7B32-0D84-8BC9-AD6F21230FBE}" dt="2025-10-23T12:18:58.903" v="5" actId="20577"/>
      <pc:docMkLst>
        <pc:docMk/>
      </pc:docMkLst>
      <pc:sldChg chg="modSp">
        <pc:chgData name="Vivian Jehle" userId="S::vjehle@bildungscent.org::20503474-1baa-4b48-84f1-5c1ab6c4ca2a" providerId="AD" clId="Web-{28A0A9A3-7B32-0D84-8BC9-AD6F21230FBE}" dt="2025-10-23T12:18:58.903" v="5" actId="20577"/>
        <pc:sldMkLst>
          <pc:docMk/>
          <pc:sldMk cId="1008904657" sldId="263"/>
        </pc:sldMkLst>
        <pc:spChg chg="mod">
          <ac:chgData name="Vivian Jehle" userId="S::vjehle@bildungscent.org::20503474-1baa-4b48-84f1-5c1ab6c4ca2a" providerId="AD" clId="Web-{28A0A9A3-7B32-0D84-8BC9-AD6F21230FBE}" dt="2025-10-23T12:18:58.903" v="5" actId="20577"/>
          <ac:spMkLst>
            <pc:docMk/>
            <pc:sldMk cId="1008904657" sldId="263"/>
            <ac:spMk id="14" creationId="{45B1ACDE-45E1-0B69-12DC-67508FAA04AC}"/>
          </ac:spMkLst>
        </pc:spChg>
      </pc:sldChg>
    </pc:docChg>
  </pc:docChgLst>
  <pc:docChgLst>
    <pc:chgData name="Vivian Jehle" userId="20503474-1baa-4b48-84f1-5c1ab6c4ca2a" providerId="ADAL" clId="{644EE781-AFC8-531B-9696-07B880AC29A8}"/>
    <pc:docChg chg="undo custSel addSld delSld modSld">
      <pc:chgData name="Vivian Jehle" userId="20503474-1baa-4b48-84f1-5c1ab6c4ca2a" providerId="ADAL" clId="{644EE781-AFC8-531B-9696-07B880AC29A8}" dt="2025-11-06T15:57:54.363" v="2633" actId="20577"/>
      <pc:docMkLst>
        <pc:docMk/>
      </pc:docMkLst>
      <pc:sldChg chg="addSp delSp modSp add mod modCm">
        <pc:chgData name="Vivian Jehle" userId="20503474-1baa-4b48-84f1-5c1ab6c4ca2a" providerId="ADAL" clId="{644EE781-AFC8-531B-9696-07B880AC29A8}" dt="2025-11-06T15:56:50.967" v="2629" actId="20577"/>
        <pc:sldMkLst>
          <pc:docMk/>
          <pc:sldMk cId="2093105986" sldId="261"/>
        </pc:sldMkLst>
        <pc:spChg chg="mod">
          <ac:chgData name="Vivian Jehle" userId="20503474-1baa-4b48-84f1-5c1ab6c4ca2a" providerId="ADAL" clId="{644EE781-AFC8-531B-9696-07B880AC29A8}" dt="2025-10-22T10:45:18.566" v="1652" actId="1076"/>
          <ac:spMkLst>
            <pc:docMk/>
            <pc:sldMk cId="2093105986" sldId="261"/>
            <ac:spMk id="2" creationId="{B3A6AFCC-F8AE-81BE-3134-E2D6B52A22D6}"/>
          </ac:spMkLst>
        </pc:spChg>
        <pc:spChg chg="mod">
          <ac:chgData name="Vivian Jehle" userId="20503474-1baa-4b48-84f1-5c1ab6c4ca2a" providerId="ADAL" clId="{644EE781-AFC8-531B-9696-07B880AC29A8}" dt="2025-11-05T08:27:58.907" v="2262" actId="1036"/>
          <ac:spMkLst>
            <pc:docMk/>
            <pc:sldMk cId="2093105986" sldId="261"/>
            <ac:spMk id="3" creationId="{E2194FCA-BD66-2171-E3CB-732C74433180}"/>
          </ac:spMkLst>
        </pc:spChg>
        <pc:spChg chg="add mod">
          <ac:chgData name="Vivian Jehle" userId="20503474-1baa-4b48-84f1-5c1ab6c4ca2a" providerId="ADAL" clId="{644EE781-AFC8-531B-9696-07B880AC29A8}" dt="2025-11-06T15:56:50.967" v="2629" actId="20577"/>
          <ac:spMkLst>
            <pc:docMk/>
            <pc:sldMk cId="2093105986" sldId="261"/>
            <ac:spMk id="7" creationId="{E0C3250D-6C1E-D9D6-B4CC-C79F67DA24DA}"/>
          </ac:spMkLst>
        </pc:spChg>
        <pc:spChg chg="mod">
          <ac:chgData name="Vivian Jehle" userId="20503474-1baa-4b48-84f1-5c1ab6c4ca2a" providerId="ADAL" clId="{644EE781-AFC8-531B-9696-07B880AC29A8}" dt="2025-10-23T12:47:44.008" v="1925" actId="1035"/>
          <ac:spMkLst>
            <pc:docMk/>
            <pc:sldMk cId="2093105986" sldId="261"/>
            <ac:spMk id="14" creationId="{76BE1780-0272-D05B-D429-2EBDA654F2ED}"/>
          </ac:spMkLst>
        </pc:spChg>
        <pc:spChg chg="mod">
          <ac:chgData name="Vivian Jehle" userId="20503474-1baa-4b48-84f1-5c1ab6c4ca2a" providerId="ADAL" clId="{644EE781-AFC8-531B-9696-07B880AC29A8}" dt="2025-10-23T12:47:44.008" v="1925" actId="1035"/>
          <ac:spMkLst>
            <pc:docMk/>
            <pc:sldMk cId="2093105986" sldId="261"/>
            <ac:spMk id="16" creationId="{F26C4DB3-7699-5B14-730D-3E547DE5D939}"/>
          </ac:spMkLst>
        </pc:spChg>
        <pc:spChg chg="mod">
          <ac:chgData name="Vivian Jehle" userId="20503474-1baa-4b48-84f1-5c1ab6c4ca2a" providerId="ADAL" clId="{644EE781-AFC8-531B-9696-07B880AC29A8}" dt="2025-10-23T12:49:31.710" v="1956" actId="20577"/>
          <ac:spMkLst>
            <pc:docMk/>
            <pc:sldMk cId="2093105986" sldId="261"/>
            <ac:spMk id="21" creationId="{5D6705D0-9A52-6734-5266-1B258757C0CE}"/>
          </ac:spMkLst>
        </pc:spChg>
        <pc:picChg chg="mod">
          <ac:chgData name="Vivian Jehle" userId="20503474-1baa-4b48-84f1-5c1ab6c4ca2a" providerId="ADAL" clId="{644EE781-AFC8-531B-9696-07B880AC29A8}" dt="2025-10-23T12:47:48.625" v="1932" actId="1035"/>
          <ac:picMkLst>
            <pc:docMk/>
            <pc:sldMk cId="2093105986" sldId="261"/>
            <ac:picMk id="37" creationId="{4892D151-2EA0-A527-0184-F7D89F65737C}"/>
          </ac:picMkLst>
        </pc:picChg>
        <pc:picChg chg="mod">
          <ac:chgData name="Vivian Jehle" userId="20503474-1baa-4b48-84f1-5c1ab6c4ca2a" providerId="ADAL" clId="{644EE781-AFC8-531B-9696-07B880AC29A8}" dt="2025-10-23T12:47:48.625" v="1932" actId="1035"/>
          <ac:picMkLst>
            <pc:docMk/>
            <pc:sldMk cId="2093105986" sldId="261"/>
            <ac:picMk id="42" creationId="{3A3AC45A-CDAE-D33F-084B-A7723A3305D2}"/>
          </ac:picMkLst>
        </pc:picChg>
        <pc:picChg chg="mod">
          <ac:chgData name="Vivian Jehle" userId="20503474-1baa-4b48-84f1-5c1ab6c4ca2a" providerId="ADAL" clId="{644EE781-AFC8-531B-9696-07B880AC29A8}" dt="2025-10-23T12:47:48.625" v="1932" actId="1035"/>
          <ac:picMkLst>
            <pc:docMk/>
            <pc:sldMk cId="2093105986" sldId="261"/>
            <ac:picMk id="45" creationId="{2C910BB2-51C2-3328-CB7F-A15C2B797981}"/>
          </ac:picMkLst>
        </pc:picChg>
        <pc:picChg chg="mod">
          <ac:chgData name="Vivian Jehle" userId="20503474-1baa-4b48-84f1-5c1ab6c4ca2a" providerId="ADAL" clId="{644EE781-AFC8-531B-9696-07B880AC29A8}" dt="2025-10-23T12:47:48.625" v="1932" actId="1035"/>
          <ac:picMkLst>
            <pc:docMk/>
            <pc:sldMk cId="2093105986" sldId="261"/>
            <ac:picMk id="46" creationId="{5CF336DD-D723-8F91-D356-17E9CEB9B740}"/>
          </ac:picMkLst>
        </pc:picChg>
        <pc:extLst>
          <p:ext xmlns:p="http://schemas.openxmlformats.org/presentationml/2006/main" uri="{D6D511B9-2390-475A-947B-AFAB55BFBCF1}">
            <pc226:cmChg xmlns:pc226="http://schemas.microsoft.com/office/powerpoint/2022/06/main/command" chg="mod">
              <pc226:chgData name="Vivian Jehle" userId="20503474-1baa-4b48-84f1-5c1ab6c4ca2a" providerId="ADAL" clId="{644EE781-AFC8-531B-9696-07B880AC29A8}" dt="2025-10-22T08:35:03.013" v="508" actId="21"/>
              <pc2:cmMkLst xmlns:pc2="http://schemas.microsoft.com/office/powerpoint/2019/9/main/command">
                <pc:docMk/>
                <pc:sldMk cId="2093105986" sldId="261"/>
                <pc2:cmMk id="{58F8C5ED-911C-4F65-9790-B9B2319A8057}"/>
              </pc2:cmMkLst>
            </pc226:cmChg>
          </p:ext>
        </pc:extLst>
      </pc:sldChg>
      <pc:sldChg chg="addSp modSp add mod">
        <pc:chgData name="Vivian Jehle" userId="20503474-1baa-4b48-84f1-5c1ab6c4ca2a" providerId="ADAL" clId="{644EE781-AFC8-531B-9696-07B880AC29A8}" dt="2025-11-05T09:41:03.099" v="2533" actId="207"/>
        <pc:sldMkLst>
          <pc:docMk/>
          <pc:sldMk cId="1019150419" sldId="262"/>
        </pc:sldMkLst>
        <pc:spChg chg="add mod">
          <ac:chgData name="Vivian Jehle" userId="20503474-1baa-4b48-84f1-5c1ab6c4ca2a" providerId="ADAL" clId="{644EE781-AFC8-531B-9696-07B880AC29A8}" dt="2025-11-05T09:38:29.427" v="2336" actId="767"/>
          <ac:spMkLst>
            <pc:docMk/>
            <pc:sldMk cId="1019150419" sldId="262"/>
            <ac:spMk id="2" creationId="{AE9F44CA-D754-7BC8-F48C-9C37CB95C02B}"/>
          </ac:spMkLst>
        </pc:spChg>
        <pc:spChg chg="mod">
          <ac:chgData name="Vivian Jehle" userId="20503474-1baa-4b48-84f1-5c1ab6c4ca2a" providerId="ADAL" clId="{644EE781-AFC8-531B-9696-07B880AC29A8}" dt="2025-10-23T12:33:22.701" v="1781" actId="1035"/>
          <ac:spMkLst>
            <pc:docMk/>
            <pc:sldMk cId="1019150419" sldId="262"/>
            <ac:spMk id="6" creationId="{C4775EB0-0D3E-8AC6-EEBE-AD19FFE1D83C}"/>
          </ac:spMkLst>
        </pc:spChg>
        <pc:spChg chg="mod">
          <ac:chgData name="Vivian Jehle" userId="20503474-1baa-4b48-84f1-5c1ab6c4ca2a" providerId="ADAL" clId="{644EE781-AFC8-531B-9696-07B880AC29A8}" dt="2025-11-05T08:22:22.213" v="2220"/>
          <ac:spMkLst>
            <pc:docMk/>
            <pc:sldMk cId="1019150419" sldId="262"/>
            <ac:spMk id="14" creationId="{59D249D1-79B2-ADF7-A169-9824EB1AB48D}"/>
          </ac:spMkLst>
        </pc:spChg>
        <pc:spChg chg="mod">
          <ac:chgData name="Vivian Jehle" userId="20503474-1baa-4b48-84f1-5c1ab6c4ca2a" providerId="ADAL" clId="{644EE781-AFC8-531B-9696-07B880AC29A8}" dt="2025-10-23T12:36:53.637" v="1819" actId="1035"/>
          <ac:spMkLst>
            <pc:docMk/>
            <pc:sldMk cId="1019150419" sldId="262"/>
            <ac:spMk id="18" creationId="{6D7B6911-2795-2A3E-81D5-6FB8886F7A2A}"/>
          </ac:spMkLst>
        </pc:spChg>
        <pc:spChg chg="mod">
          <ac:chgData name="Vivian Jehle" userId="20503474-1baa-4b48-84f1-5c1ab6c4ca2a" providerId="ADAL" clId="{644EE781-AFC8-531B-9696-07B880AC29A8}" dt="2025-11-05T09:41:03.099" v="2533" actId="207"/>
          <ac:spMkLst>
            <pc:docMk/>
            <pc:sldMk cId="1019150419" sldId="262"/>
            <ac:spMk id="22" creationId="{5AC2D418-1C11-924A-5ED3-72712076A1FF}"/>
          </ac:spMkLst>
        </pc:spChg>
        <pc:spChg chg="mod">
          <ac:chgData name="Vivian Jehle" userId="20503474-1baa-4b48-84f1-5c1ab6c4ca2a" providerId="ADAL" clId="{644EE781-AFC8-531B-9696-07B880AC29A8}" dt="2025-10-23T12:37:20.030" v="1832" actId="1038"/>
          <ac:spMkLst>
            <pc:docMk/>
            <pc:sldMk cId="1019150419" sldId="262"/>
            <ac:spMk id="23" creationId="{E2379360-F994-04F3-20CC-937DC1AAA90A}"/>
          </ac:spMkLst>
        </pc:spChg>
        <pc:grpChg chg="mod">
          <ac:chgData name="Vivian Jehle" userId="20503474-1baa-4b48-84f1-5c1ab6c4ca2a" providerId="ADAL" clId="{644EE781-AFC8-531B-9696-07B880AC29A8}" dt="2025-10-23T12:32:53.360" v="1777" actId="1035"/>
          <ac:grpSpMkLst>
            <pc:docMk/>
            <pc:sldMk cId="1019150419" sldId="262"/>
            <ac:grpSpMk id="3" creationId="{1308329C-AD6C-727E-7D3E-1C4F2A1E89B8}"/>
          </ac:grpSpMkLst>
        </pc:grpChg>
        <pc:grpChg chg="mod">
          <ac:chgData name="Vivian Jehle" userId="20503474-1baa-4b48-84f1-5c1ab6c4ca2a" providerId="ADAL" clId="{644EE781-AFC8-531B-9696-07B880AC29A8}" dt="2025-10-23T12:32:14.894" v="1767" actId="1035"/>
          <ac:grpSpMkLst>
            <pc:docMk/>
            <pc:sldMk cId="1019150419" sldId="262"/>
            <ac:grpSpMk id="11" creationId="{E6CE1F38-2F9F-2CD8-6901-B4B3320FE78B}"/>
          </ac:grpSpMkLst>
        </pc:grpChg>
        <pc:graphicFrameChg chg="mod modGraphic">
          <ac:chgData name="Vivian Jehle" userId="20503474-1baa-4b48-84f1-5c1ab6c4ca2a" providerId="ADAL" clId="{644EE781-AFC8-531B-9696-07B880AC29A8}" dt="2025-10-23T12:32:14.894" v="1767" actId="1035"/>
          <ac:graphicFrameMkLst>
            <pc:docMk/>
            <pc:sldMk cId="1019150419" sldId="262"/>
            <ac:graphicFrameMk id="4" creationId="{87BBD26B-C1F0-6A25-573D-6EC7070D8AF4}"/>
          </ac:graphicFrameMkLst>
        </pc:graphicFrameChg>
        <pc:picChg chg="mod">
          <ac:chgData name="Vivian Jehle" userId="20503474-1baa-4b48-84f1-5c1ab6c4ca2a" providerId="ADAL" clId="{644EE781-AFC8-531B-9696-07B880AC29A8}" dt="2025-10-23T12:32:14.894" v="1767" actId="1035"/>
          <ac:picMkLst>
            <pc:docMk/>
            <pc:sldMk cId="1019150419" sldId="262"/>
            <ac:picMk id="8" creationId="{84DBC3EA-EB0C-5772-347D-C4559878828D}"/>
          </ac:picMkLst>
        </pc:picChg>
        <pc:picChg chg="mod">
          <ac:chgData name="Vivian Jehle" userId="20503474-1baa-4b48-84f1-5c1ab6c4ca2a" providerId="ADAL" clId="{644EE781-AFC8-531B-9696-07B880AC29A8}" dt="2025-10-23T12:36:28.462" v="1818" actId="1036"/>
          <ac:picMkLst>
            <pc:docMk/>
            <pc:sldMk cId="1019150419" sldId="262"/>
            <ac:picMk id="10" creationId="{F8B2CF90-CDAE-18FB-3F75-2566A08AADC1}"/>
          </ac:picMkLst>
        </pc:picChg>
      </pc:sldChg>
      <pc:sldChg chg="addSp delSp modSp add mod">
        <pc:chgData name="Vivian Jehle" userId="20503474-1baa-4b48-84f1-5c1ab6c4ca2a" providerId="ADAL" clId="{644EE781-AFC8-531B-9696-07B880AC29A8}" dt="2025-10-22T10:50:15.791" v="1732"/>
        <pc:sldMkLst>
          <pc:docMk/>
          <pc:sldMk cId="1008904657" sldId="263"/>
        </pc:sldMkLst>
        <pc:spChg chg="mod">
          <ac:chgData name="Vivian Jehle" userId="20503474-1baa-4b48-84f1-5c1ab6c4ca2a" providerId="ADAL" clId="{644EE781-AFC8-531B-9696-07B880AC29A8}" dt="2025-10-22T09:45:56.775" v="1063" actId="20577"/>
          <ac:spMkLst>
            <pc:docMk/>
            <pc:sldMk cId="1008904657" sldId="263"/>
            <ac:spMk id="15" creationId="{1DBDCFFE-50DF-B8D9-91A3-BF70359EC964}"/>
          </ac:spMkLst>
        </pc:spChg>
      </pc:sldChg>
      <pc:sldChg chg="modSp add mod">
        <pc:chgData name="Vivian Jehle" userId="20503474-1baa-4b48-84f1-5c1ab6c4ca2a" providerId="ADAL" clId="{644EE781-AFC8-531B-9696-07B880AC29A8}" dt="2025-11-06T15:57:54.363" v="2633" actId="20577"/>
        <pc:sldMkLst>
          <pc:docMk/>
          <pc:sldMk cId="1270428058" sldId="264"/>
        </pc:sldMkLst>
        <pc:spChg chg="mod">
          <ac:chgData name="Vivian Jehle" userId="20503474-1baa-4b48-84f1-5c1ab6c4ca2a" providerId="ADAL" clId="{644EE781-AFC8-531B-9696-07B880AC29A8}" dt="2025-10-23T13:25:50.854" v="2158" actId="1035"/>
          <ac:spMkLst>
            <pc:docMk/>
            <pc:sldMk cId="1270428058" sldId="264"/>
            <ac:spMk id="2" creationId="{C0A04915-D893-40FD-2E87-F3C8EC11E116}"/>
          </ac:spMkLst>
        </pc:spChg>
        <pc:spChg chg="mod">
          <ac:chgData name="Vivian Jehle" userId="20503474-1baa-4b48-84f1-5c1ab6c4ca2a" providerId="ADAL" clId="{644EE781-AFC8-531B-9696-07B880AC29A8}" dt="2025-11-06T15:57:54.363" v="2633" actId="20577"/>
          <ac:spMkLst>
            <pc:docMk/>
            <pc:sldMk cId="1270428058" sldId="264"/>
            <ac:spMk id="11" creationId="{84BCADB8-BDED-B81C-F90C-842941E86B99}"/>
          </ac:spMkLst>
        </pc:spChg>
        <pc:graphicFrameChg chg="mod modGraphic">
          <ac:chgData name="Vivian Jehle" userId="20503474-1baa-4b48-84f1-5c1ab6c4ca2a" providerId="ADAL" clId="{644EE781-AFC8-531B-9696-07B880AC29A8}" dt="2025-11-05T10:00:55.275" v="2625" actId="207"/>
          <ac:graphicFrameMkLst>
            <pc:docMk/>
            <pc:sldMk cId="1270428058" sldId="264"/>
            <ac:graphicFrameMk id="3" creationId="{68CFD53C-B98F-0BED-A568-6CC09140FC8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D534C-6E00-8C4E-BFBC-310F8CFF35B5}" type="datetimeFigureOut">
              <a:rPr lang="de-DE" smtClean="0"/>
              <a:t>13.11.2025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84485-FECB-2347-BC6A-63CB7DD161F9}" type="slidenum">
              <a:rPr lang="de-DE" smtClean="0"/>
              <a:t>‹Nr.›</a:t>
            </a:fld>
            <a:endParaRPr lang="de-DE"/>
          </a:p>
        </p:txBody>
      </p:sp>
    </p:spTree>
    <p:extLst>
      <p:ext uri="{BB962C8B-B14F-4D97-AF65-F5344CB8AC3E}">
        <p14:creationId xmlns:p14="http://schemas.microsoft.com/office/powerpoint/2010/main" val="291612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3D49-EEB0-435E-2207-65415202907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A63615-E55C-F0A8-A68A-1C47C8307D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D2E300D-25F2-2A7B-4359-91425878DA3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57D75F6-95DE-0BB6-C7AA-EC6B74D423C3}"/>
              </a:ext>
            </a:extLst>
          </p:cNvPr>
          <p:cNvSpPr>
            <a:spLocks noGrp="1"/>
          </p:cNvSpPr>
          <p:nvPr>
            <p:ph type="sldNum" sz="quarter" idx="5"/>
          </p:nvPr>
        </p:nvSpPr>
        <p:spPr/>
        <p:txBody>
          <a:bodyPr/>
          <a:lstStyle/>
          <a:p>
            <a:fld id="{CA384485-FECB-2347-BC6A-63CB7DD161F9}" type="slidenum">
              <a:rPr lang="de-DE" smtClean="0"/>
              <a:t>2</a:t>
            </a:fld>
            <a:endParaRPr lang="de-DE"/>
          </a:p>
        </p:txBody>
      </p:sp>
    </p:spTree>
    <p:extLst>
      <p:ext uri="{BB962C8B-B14F-4D97-AF65-F5344CB8AC3E}">
        <p14:creationId xmlns:p14="http://schemas.microsoft.com/office/powerpoint/2010/main" val="97447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1E66-D459-B816-27E6-110805765D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2F75C8-2F9E-4C3F-1D96-EC19F7251E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BC00B3F-5DAF-7C5D-24BB-DA04C4B5DBB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4801E85-310F-01FE-B973-8F35AB39FD99}"/>
              </a:ext>
            </a:extLst>
          </p:cNvPr>
          <p:cNvSpPr>
            <a:spLocks noGrp="1"/>
          </p:cNvSpPr>
          <p:nvPr>
            <p:ph type="sldNum" sz="quarter" idx="5"/>
          </p:nvPr>
        </p:nvSpPr>
        <p:spPr/>
        <p:txBody>
          <a:bodyPr/>
          <a:lstStyle/>
          <a:p>
            <a:fld id="{CA384485-FECB-2347-BC6A-63CB7DD161F9}" type="slidenum">
              <a:rPr lang="de-DE" smtClean="0"/>
              <a:t>3</a:t>
            </a:fld>
            <a:endParaRPr lang="de-DE"/>
          </a:p>
        </p:txBody>
      </p:sp>
    </p:spTree>
    <p:extLst>
      <p:ext uri="{BB962C8B-B14F-4D97-AF65-F5344CB8AC3E}">
        <p14:creationId xmlns:p14="http://schemas.microsoft.com/office/powerpoint/2010/main" val="11524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A384485-FECB-2347-BC6A-63CB7DD161F9}" type="slidenum">
              <a:rPr lang="de-DE" smtClean="0"/>
              <a:t>4</a:t>
            </a:fld>
            <a:endParaRPr lang="de-DE"/>
          </a:p>
        </p:txBody>
      </p:sp>
    </p:spTree>
    <p:extLst>
      <p:ext uri="{BB962C8B-B14F-4D97-AF65-F5344CB8AC3E}">
        <p14:creationId xmlns:p14="http://schemas.microsoft.com/office/powerpoint/2010/main" val="461642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546" name="Gruppieren 545">
            <a:extLst>
              <a:ext uri="{FF2B5EF4-FFF2-40B4-BE49-F238E27FC236}">
                <a16:creationId xmlns:a16="http://schemas.microsoft.com/office/drawing/2014/main" id="{ED3DD636-6E18-D053-A56A-8CEEA68D57E3}"/>
              </a:ext>
            </a:extLst>
          </p:cNvPr>
          <p:cNvGrpSpPr/>
          <p:nvPr userDrawn="1"/>
        </p:nvGrpSpPr>
        <p:grpSpPr>
          <a:xfrm>
            <a:off x="3984986" y="5842481"/>
            <a:ext cx="698177" cy="698177"/>
            <a:chOff x="3984986" y="5842481"/>
            <a:chExt cx="698177" cy="698177"/>
          </a:xfrm>
        </p:grpSpPr>
        <p:sp>
          <p:nvSpPr>
            <p:cNvPr id="389" name="Freihandform: Form 388">
              <a:extLst>
                <a:ext uri="{FF2B5EF4-FFF2-40B4-BE49-F238E27FC236}">
                  <a16:creationId xmlns:a16="http://schemas.microsoft.com/office/drawing/2014/main" id="{8A885F67-782D-ADDA-E008-606EB0A4F673}"/>
                </a:ext>
              </a:extLst>
            </p:cNvPr>
            <p:cNvSpPr/>
            <p:nvPr/>
          </p:nvSpPr>
          <p:spPr>
            <a:xfrm>
              <a:off x="3984986" y="5842481"/>
              <a:ext cx="698177" cy="698177"/>
            </a:xfrm>
            <a:custGeom>
              <a:avLst/>
              <a:gdLst>
                <a:gd name="connsiteX0" fmla="*/ 673989 w 698177"/>
                <a:gd name="connsiteY0" fmla="*/ 221587 h 698177"/>
                <a:gd name="connsiteX1" fmla="*/ 663108 w 698177"/>
                <a:gd name="connsiteY1" fmla="*/ 196620 h 698177"/>
                <a:gd name="connsiteX2" fmla="*/ 650188 w 698177"/>
                <a:gd name="connsiteY2" fmla="*/ 172626 h 698177"/>
                <a:gd name="connsiteX3" fmla="*/ 564118 w 698177"/>
                <a:gd name="connsiteY3" fmla="*/ 74121 h 698177"/>
                <a:gd name="connsiteX4" fmla="*/ 521374 w 698177"/>
                <a:gd name="connsiteY4" fmla="*/ 45561 h 698177"/>
                <a:gd name="connsiteX5" fmla="*/ 401304 w 698177"/>
                <a:gd name="connsiteY5" fmla="*/ 3983 h 698177"/>
                <a:gd name="connsiteX6" fmla="*/ 350109 w 698177"/>
                <a:gd name="connsiteY6" fmla="*/ 0 h 698177"/>
                <a:gd name="connsiteX7" fmla="*/ 221587 w 698177"/>
                <a:gd name="connsiteY7" fmla="*/ 24286 h 698177"/>
                <a:gd name="connsiteX8" fmla="*/ 196620 w 698177"/>
                <a:gd name="connsiteY8" fmla="*/ 35166 h 698177"/>
                <a:gd name="connsiteX9" fmla="*/ 172626 w 698177"/>
                <a:gd name="connsiteY9" fmla="*/ 48086 h 698177"/>
                <a:gd name="connsiteX10" fmla="*/ 74121 w 698177"/>
                <a:gd name="connsiteY10" fmla="*/ 134157 h 698177"/>
                <a:gd name="connsiteX11" fmla="*/ 45561 w 698177"/>
                <a:gd name="connsiteY11" fmla="*/ 176900 h 698177"/>
                <a:gd name="connsiteX12" fmla="*/ 3983 w 698177"/>
                <a:gd name="connsiteY12" fmla="*/ 296874 h 698177"/>
                <a:gd name="connsiteX13" fmla="*/ 0 w 698177"/>
                <a:gd name="connsiteY13" fmla="*/ 348069 h 698177"/>
                <a:gd name="connsiteX14" fmla="*/ 24286 w 698177"/>
                <a:gd name="connsiteY14" fmla="*/ 476591 h 698177"/>
                <a:gd name="connsiteX15" fmla="*/ 35166 w 698177"/>
                <a:gd name="connsiteY15" fmla="*/ 501557 h 698177"/>
                <a:gd name="connsiteX16" fmla="*/ 48086 w 698177"/>
                <a:gd name="connsiteY16" fmla="*/ 525552 h 698177"/>
                <a:gd name="connsiteX17" fmla="*/ 134157 w 698177"/>
                <a:gd name="connsiteY17" fmla="*/ 624056 h 698177"/>
                <a:gd name="connsiteX18" fmla="*/ 176900 w 698177"/>
                <a:gd name="connsiteY18" fmla="*/ 652617 h 698177"/>
                <a:gd name="connsiteX19" fmla="*/ 296874 w 698177"/>
                <a:gd name="connsiteY19" fmla="*/ 694195 h 698177"/>
                <a:gd name="connsiteX20" fmla="*/ 348069 w 698177"/>
                <a:gd name="connsiteY20" fmla="*/ 698178 h 698177"/>
                <a:gd name="connsiteX21" fmla="*/ 476591 w 698177"/>
                <a:gd name="connsiteY21" fmla="*/ 673891 h 698177"/>
                <a:gd name="connsiteX22" fmla="*/ 501557 w 698177"/>
                <a:gd name="connsiteY22" fmla="*/ 663011 h 698177"/>
                <a:gd name="connsiteX23" fmla="*/ 525552 w 698177"/>
                <a:gd name="connsiteY23" fmla="*/ 650091 h 698177"/>
                <a:gd name="connsiteX24" fmla="*/ 624056 w 698177"/>
                <a:gd name="connsiteY24" fmla="*/ 564021 h 698177"/>
                <a:gd name="connsiteX25" fmla="*/ 652617 w 698177"/>
                <a:gd name="connsiteY25" fmla="*/ 521277 h 698177"/>
                <a:gd name="connsiteX26" fmla="*/ 694194 w 698177"/>
                <a:gd name="connsiteY26" fmla="*/ 401207 h 698177"/>
                <a:gd name="connsiteX27" fmla="*/ 698177 w 698177"/>
                <a:gd name="connsiteY27" fmla="*/ 350012 h 698177"/>
                <a:gd name="connsiteX28" fmla="*/ 673891 w 698177"/>
                <a:gd name="connsiteY28" fmla="*/ 221489 h 698177"/>
                <a:gd name="connsiteX29" fmla="*/ 413641 w 698177"/>
                <a:gd name="connsiteY29" fmla="*/ 481837 h 698177"/>
                <a:gd name="connsiteX30" fmla="*/ 216341 w 698177"/>
                <a:gd name="connsiteY30" fmla="*/ 413544 h 698177"/>
                <a:gd name="connsiteX31" fmla="*/ 284633 w 698177"/>
                <a:gd name="connsiteY31" fmla="*/ 216244 h 698177"/>
                <a:gd name="connsiteX32" fmla="*/ 481934 w 698177"/>
                <a:gd name="connsiteY32" fmla="*/ 284536 h 698177"/>
                <a:gd name="connsiteX33" fmla="*/ 413641 w 698177"/>
                <a:gd name="connsiteY33" fmla="*/ 481837 h 6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8177" h="698177">
                  <a:moveTo>
                    <a:pt x="673989" y="221587"/>
                  </a:moveTo>
                  <a:cubicBezTo>
                    <a:pt x="670685" y="213232"/>
                    <a:pt x="667188" y="204878"/>
                    <a:pt x="663108" y="196620"/>
                  </a:cubicBezTo>
                  <a:cubicBezTo>
                    <a:pt x="659028" y="188363"/>
                    <a:pt x="654754" y="180397"/>
                    <a:pt x="650188" y="172626"/>
                  </a:cubicBezTo>
                  <a:cubicBezTo>
                    <a:pt x="574318" y="175540"/>
                    <a:pt x="550032" y="147951"/>
                    <a:pt x="564118" y="74121"/>
                  </a:cubicBezTo>
                  <a:cubicBezTo>
                    <a:pt x="550518" y="63532"/>
                    <a:pt x="536237" y="54012"/>
                    <a:pt x="521374" y="45561"/>
                  </a:cubicBezTo>
                  <a:cubicBezTo>
                    <a:pt x="458716" y="86944"/>
                    <a:pt x="424910" y="75287"/>
                    <a:pt x="401304" y="3983"/>
                  </a:cubicBezTo>
                  <a:cubicBezTo>
                    <a:pt x="384401" y="1360"/>
                    <a:pt x="367303" y="97"/>
                    <a:pt x="350109" y="0"/>
                  </a:cubicBezTo>
                  <a:cubicBezTo>
                    <a:pt x="315525" y="66835"/>
                    <a:pt x="279387" y="73441"/>
                    <a:pt x="221587" y="24286"/>
                  </a:cubicBezTo>
                  <a:cubicBezTo>
                    <a:pt x="213232" y="27589"/>
                    <a:pt x="204878" y="31086"/>
                    <a:pt x="196620" y="35166"/>
                  </a:cubicBezTo>
                  <a:cubicBezTo>
                    <a:pt x="188363" y="39246"/>
                    <a:pt x="180397" y="43521"/>
                    <a:pt x="172626" y="48086"/>
                  </a:cubicBezTo>
                  <a:cubicBezTo>
                    <a:pt x="175540" y="123956"/>
                    <a:pt x="147951" y="148242"/>
                    <a:pt x="74121" y="134157"/>
                  </a:cubicBezTo>
                  <a:cubicBezTo>
                    <a:pt x="63532" y="147757"/>
                    <a:pt x="54012" y="162037"/>
                    <a:pt x="45561" y="176900"/>
                  </a:cubicBezTo>
                  <a:cubicBezTo>
                    <a:pt x="86944" y="239461"/>
                    <a:pt x="75287" y="273365"/>
                    <a:pt x="3983" y="296874"/>
                  </a:cubicBezTo>
                  <a:cubicBezTo>
                    <a:pt x="1457" y="313777"/>
                    <a:pt x="97" y="330874"/>
                    <a:pt x="0" y="348069"/>
                  </a:cubicBezTo>
                  <a:cubicBezTo>
                    <a:pt x="66835" y="382652"/>
                    <a:pt x="73441" y="418790"/>
                    <a:pt x="24286" y="476591"/>
                  </a:cubicBezTo>
                  <a:cubicBezTo>
                    <a:pt x="27589" y="484945"/>
                    <a:pt x="31086" y="493300"/>
                    <a:pt x="35166" y="501557"/>
                  </a:cubicBezTo>
                  <a:cubicBezTo>
                    <a:pt x="39246" y="509814"/>
                    <a:pt x="43521" y="517780"/>
                    <a:pt x="48086" y="525552"/>
                  </a:cubicBezTo>
                  <a:cubicBezTo>
                    <a:pt x="123956" y="522637"/>
                    <a:pt x="148242" y="550226"/>
                    <a:pt x="134157" y="624056"/>
                  </a:cubicBezTo>
                  <a:cubicBezTo>
                    <a:pt x="147757" y="634645"/>
                    <a:pt x="162037" y="644165"/>
                    <a:pt x="176900" y="652617"/>
                  </a:cubicBezTo>
                  <a:cubicBezTo>
                    <a:pt x="239461" y="611136"/>
                    <a:pt x="273364" y="622891"/>
                    <a:pt x="296874" y="694195"/>
                  </a:cubicBezTo>
                  <a:cubicBezTo>
                    <a:pt x="313777" y="696720"/>
                    <a:pt x="330874" y="698080"/>
                    <a:pt x="348069" y="698178"/>
                  </a:cubicBezTo>
                  <a:cubicBezTo>
                    <a:pt x="382652" y="631342"/>
                    <a:pt x="418790" y="624736"/>
                    <a:pt x="476591" y="673891"/>
                  </a:cubicBezTo>
                  <a:cubicBezTo>
                    <a:pt x="484945" y="670588"/>
                    <a:pt x="493300" y="667091"/>
                    <a:pt x="501557" y="663011"/>
                  </a:cubicBezTo>
                  <a:cubicBezTo>
                    <a:pt x="509814" y="658931"/>
                    <a:pt x="517780" y="654657"/>
                    <a:pt x="525552" y="650091"/>
                  </a:cubicBezTo>
                  <a:cubicBezTo>
                    <a:pt x="522637" y="574221"/>
                    <a:pt x="550226" y="549935"/>
                    <a:pt x="624056" y="564021"/>
                  </a:cubicBezTo>
                  <a:cubicBezTo>
                    <a:pt x="634645" y="550421"/>
                    <a:pt x="644165" y="536140"/>
                    <a:pt x="652617" y="521277"/>
                  </a:cubicBezTo>
                  <a:cubicBezTo>
                    <a:pt x="611233" y="458619"/>
                    <a:pt x="622890" y="424813"/>
                    <a:pt x="694194" y="401207"/>
                  </a:cubicBezTo>
                  <a:cubicBezTo>
                    <a:pt x="696817" y="384304"/>
                    <a:pt x="698080" y="367206"/>
                    <a:pt x="698177" y="350012"/>
                  </a:cubicBezTo>
                  <a:cubicBezTo>
                    <a:pt x="631342" y="315428"/>
                    <a:pt x="624736" y="279290"/>
                    <a:pt x="673891" y="221489"/>
                  </a:cubicBezTo>
                  <a:close/>
                  <a:moveTo>
                    <a:pt x="413641" y="481837"/>
                  </a:moveTo>
                  <a:cubicBezTo>
                    <a:pt x="340297" y="517489"/>
                    <a:pt x="251993" y="486888"/>
                    <a:pt x="216341" y="413544"/>
                  </a:cubicBezTo>
                  <a:cubicBezTo>
                    <a:pt x="180689" y="340200"/>
                    <a:pt x="211289" y="251896"/>
                    <a:pt x="284633" y="216244"/>
                  </a:cubicBezTo>
                  <a:cubicBezTo>
                    <a:pt x="357978" y="180592"/>
                    <a:pt x="446282" y="211192"/>
                    <a:pt x="481934" y="284536"/>
                  </a:cubicBezTo>
                  <a:cubicBezTo>
                    <a:pt x="517586" y="357880"/>
                    <a:pt x="486985" y="446185"/>
                    <a:pt x="413641" y="481837"/>
                  </a:cubicBezTo>
                  <a:close/>
                </a:path>
              </a:pathLst>
            </a:custGeom>
            <a:solidFill>
              <a:schemeClr val="bg2"/>
            </a:solidFill>
            <a:ln w="9714" cap="flat">
              <a:noFill/>
              <a:prstDash val="solid"/>
              <a:miter/>
            </a:ln>
          </p:spPr>
          <p:txBody>
            <a:bodyPr rtlCol="0" anchor="ctr"/>
            <a:lstStyle/>
            <a:p>
              <a:endParaRPr lang="en-US"/>
            </a:p>
          </p:txBody>
        </p:sp>
        <p:sp>
          <p:nvSpPr>
            <p:cNvPr id="390" name="Freihandform: Form 389">
              <a:extLst>
                <a:ext uri="{FF2B5EF4-FFF2-40B4-BE49-F238E27FC236}">
                  <a16:creationId xmlns:a16="http://schemas.microsoft.com/office/drawing/2014/main" id="{49FD4D31-E5D1-EBE8-BEAE-525BBBD5805A}"/>
                </a:ext>
              </a:extLst>
            </p:cNvPr>
            <p:cNvSpPr/>
            <p:nvPr/>
          </p:nvSpPr>
          <p:spPr>
            <a:xfrm>
              <a:off x="3984986" y="5842481"/>
              <a:ext cx="698177" cy="698177"/>
            </a:xfrm>
            <a:custGeom>
              <a:avLst/>
              <a:gdLst>
                <a:gd name="connsiteX0" fmla="*/ 673989 w 698177"/>
                <a:gd name="connsiteY0" fmla="*/ 221587 h 698177"/>
                <a:gd name="connsiteX1" fmla="*/ 663108 w 698177"/>
                <a:gd name="connsiteY1" fmla="*/ 196620 h 698177"/>
                <a:gd name="connsiteX2" fmla="*/ 650188 w 698177"/>
                <a:gd name="connsiteY2" fmla="*/ 172626 h 698177"/>
                <a:gd name="connsiteX3" fmla="*/ 564118 w 698177"/>
                <a:gd name="connsiteY3" fmla="*/ 74121 h 698177"/>
                <a:gd name="connsiteX4" fmla="*/ 521374 w 698177"/>
                <a:gd name="connsiteY4" fmla="*/ 45561 h 698177"/>
                <a:gd name="connsiteX5" fmla="*/ 401304 w 698177"/>
                <a:gd name="connsiteY5" fmla="*/ 3983 h 698177"/>
                <a:gd name="connsiteX6" fmla="*/ 350109 w 698177"/>
                <a:gd name="connsiteY6" fmla="*/ 0 h 698177"/>
                <a:gd name="connsiteX7" fmla="*/ 221587 w 698177"/>
                <a:gd name="connsiteY7" fmla="*/ 24286 h 698177"/>
                <a:gd name="connsiteX8" fmla="*/ 196620 w 698177"/>
                <a:gd name="connsiteY8" fmla="*/ 35166 h 698177"/>
                <a:gd name="connsiteX9" fmla="*/ 172626 w 698177"/>
                <a:gd name="connsiteY9" fmla="*/ 48086 h 698177"/>
                <a:gd name="connsiteX10" fmla="*/ 74121 w 698177"/>
                <a:gd name="connsiteY10" fmla="*/ 134157 h 698177"/>
                <a:gd name="connsiteX11" fmla="*/ 45561 w 698177"/>
                <a:gd name="connsiteY11" fmla="*/ 176900 h 698177"/>
                <a:gd name="connsiteX12" fmla="*/ 3983 w 698177"/>
                <a:gd name="connsiteY12" fmla="*/ 296874 h 698177"/>
                <a:gd name="connsiteX13" fmla="*/ 0 w 698177"/>
                <a:gd name="connsiteY13" fmla="*/ 348069 h 698177"/>
                <a:gd name="connsiteX14" fmla="*/ 24286 w 698177"/>
                <a:gd name="connsiteY14" fmla="*/ 476591 h 698177"/>
                <a:gd name="connsiteX15" fmla="*/ 35166 w 698177"/>
                <a:gd name="connsiteY15" fmla="*/ 501557 h 698177"/>
                <a:gd name="connsiteX16" fmla="*/ 48086 w 698177"/>
                <a:gd name="connsiteY16" fmla="*/ 525552 h 698177"/>
                <a:gd name="connsiteX17" fmla="*/ 134157 w 698177"/>
                <a:gd name="connsiteY17" fmla="*/ 624056 h 698177"/>
                <a:gd name="connsiteX18" fmla="*/ 176900 w 698177"/>
                <a:gd name="connsiteY18" fmla="*/ 652617 h 698177"/>
                <a:gd name="connsiteX19" fmla="*/ 296874 w 698177"/>
                <a:gd name="connsiteY19" fmla="*/ 694195 h 698177"/>
                <a:gd name="connsiteX20" fmla="*/ 348069 w 698177"/>
                <a:gd name="connsiteY20" fmla="*/ 698178 h 698177"/>
                <a:gd name="connsiteX21" fmla="*/ 476591 w 698177"/>
                <a:gd name="connsiteY21" fmla="*/ 673891 h 698177"/>
                <a:gd name="connsiteX22" fmla="*/ 501557 w 698177"/>
                <a:gd name="connsiteY22" fmla="*/ 663011 h 698177"/>
                <a:gd name="connsiteX23" fmla="*/ 525552 w 698177"/>
                <a:gd name="connsiteY23" fmla="*/ 650091 h 698177"/>
                <a:gd name="connsiteX24" fmla="*/ 624056 w 698177"/>
                <a:gd name="connsiteY24" fmla="*/ 564021 h 698177"/>
                <a:gd name="connsiteX25" fmla="*/ 652617 w 698177"/>
                <a:gd name="connsiteY25" fmla="*/ 521277 h 698177"/>
                <a:gd name="connsiteX26" fmla="*/ 694194 w 698177"/>
                <a:gd name="connsiteY26" fmla="*/ 401207 h 698177"/>
                <a:gd name="connsiteX27" fmla="*/ 698177 w 698177"/>
                <a:gd name="connsiteY27" fmla="*/ 350012 h 698177"/>
                <a:gd name="connsiteX28" fmla="*/ 673891 w 698177"/>
                <a:gd name="connsiteY28" fmla="*/ 221489 h 698177"/>
                <a:gd name="connsiteX29" fmla="*/ 629788 w 698177"/>
                <a:gd name="connsiteY29" fmla="*/ 238878 h 698177"/>
                <a:gd name="connsiteX30" fmla="*/ 650771 w 698177"/>
                <a:gd name="connsiteY30" fmla="*/ 349914 h 698177"/>
                <a:gd name="connsiteX31" fmla="*/ 647274 w 698177"/>
                <a:gd name="connsiteY31" fmla="*/ 394115 h 698177"/>
                <a:gd name="connsiteX32" fmla="*/ 611427 w 698177"/>
                <a:gd name="connsiteY32" fmla="*/ 497768 h 698177"/>
                <a:gd name="connsiteX33" fmla="*/ 586753 w 698177"/>
                <a:gd name="connsiteY33" fmla="*/ 534683 h 698177"/>
                <a:gd name="connsiteX34" fmla="*/ 501654 w 698177"/>
                <a:gd name="connsiteY34" fmla="*/ 608999 h 698177"/>
                <a:gd name="connsiteX35" fmla="*/ 480962 w 698177"/>
                <a:gd name="connsiteY35" fmla="*/ 620171 h 698177"/>
                <a:gd name="connsiteX36" fmla="*/ 459396 w 698177"/>
                <a:gd name="connsiteY36" fmla="*/ 629496 h 698177"/>
                <a:gd name="connsiteX37" fmla="*/ 348360 w 698177"/>
                <a:gd name="connsiteY37" fmla="*/ 650480 h 698177"/>
                <a:gd name="connsiteX38" fmla="*/ 304062 w 698177"/>
                <a:gd name="connsiteY38" fmla="*/ 647079 h 698177"/>
                <a:gd name="connsiteX39" fmla="*/ 200409 w 698177"/>
                <a:gd name="connsiteY39" fmla="*/ 611233 h 698177"/>
                <a:gd name="connsiteX40" fmla="*/ 163494 w 698177"/>
                <a:gd name="connsiteY40" fmla="*/ 586559 h 698177"/>
                <a:gd name="connsiteX41" fmla="*/ 89179 w 698177"/>
                <a:gd name="connsiteY41" fmla="*/ 501460 h 698177"/>
                <a:gd name="connsiteX42" fmla="*/ 78007 w 698177"/>
                <a:gd name="connsiteY42" fmla="*/ 480768 h 698177"/>
                <a:gd name="connsiteX43" fmla="*/ 68584 w 698177"/>
                <a:gd name="connsiteY43" fmla="*/ 459202 h 698177"/>
                <a:gd name="connsiteX44" fmla="*/ 47601 w 698177"/>
                <a:gd name="connsiteY44" fmla="*/ 348166 h 698177"/>
                <a:gd name="connsiteX45" fmla="*/ 51001 w 698177"/>
                <a:gd name="connsiteY45" fmla="*/ 303868 h 698177"/>
                <a:gd name="connsiteX46" fmla="*/ 86847 w 698177"/>
                <a:gd name="connsiteY46" fmla="*/ 200215 h 698177"/>
                <a:gd name="connsiteX47" fmla="*/ 111522 w 698177"/>
                <a:gd name="connsiteY47" fmla="*/ 163300 h 698177"/>
                <a:gd name="connsiteX48" fmla="*/ 196620 w 698177"/>
                <a:gd name="connsiteY48" fmla="*/ 88984 h 698177"/>
                <a:gd name="connsiteX49" fmla="*/ 217312 w 698177"/>
                <a:gd name="connsiteY49" fmla="*/ 77813 h 698177"/>
                <a:gd name="connsiteX50" fmla="*/ 238878 w 698177"/>
                <a:gd name="connsiteY50" fmla="*/ 68487 h 698177"/>
                <a:gd name="connsiteX51" fmla="*/ 349914 w 698177"/>
                <a:gd name="connsiteY51" fmla="*/ 47504 h 698177"/>
                <a:gd name="connsiteX52" fmla="*/ 394115 w 698177"/>
                <a:gd name="connsiteY52" fmla="*/ 50904 h 698177"/>
                <a:gd name="connsiteX53" fmla="*/ 497768 w 698177"/>
                <a:gd name="connsiteY53" fmla="*/ 86750 h 698177"/>
                <a:gd name="connsiteX54" fmla="*/ 534683 w 698177"/>
                <a:gd name="connsiteY54" fmla="*/ 111425 h 698177"/>
                <a:gd name="connsiteX55" fmla="*/ 608999 w 698177"/>
                <a:gd name="connsiteY55" fmla="*/ 196523 h 698177"/>
                <a:gd name="connsiteX56" fmla="*/ 620170 w 698177"/>
                <a:gd name="connsiteY56" fmla="*/ 217215 h 698177"/>
                <a:gd name="connsiteX57" fmla="*/ 629496 w 698177"/>
                <a:gd name="connsiteY57" fmla="*/ 238781 h 6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8177" h="698177">
                  <a:moveTo>
                    <a:pt x="673989" y="221587"/>
                  </a:moveTo>
                  <a:cubicBezTo>
                    <a:pt x="670685" y="213232"/>
                    <a:pt x="667188" y="204878"/>
                    <a:pt x="663108" y="196620"/>
                  </a:cubicBezTo>
                  <a:cubicBezTo>
                    <a:pt x="659028" y="188363"/>
                    <a:pt x="654754" y="180397"/>
                    <a:pt x="650188" y="172626"/>
                  </a:cubicBezTo>
                  <a:cubicBezTo>
                    <a:pt x="574318" y="175540"/>
                    <a:pt x="550032" y="147951"/>
                    <a:pt x="564118" y="74121"/>
                  </a:cubicBezTo>
                  <a:cubicBezTo>
                    <a:pt x="550518" y="63532"/>
                    <a:pt x="536237" y="54012"/>
                    <a:pt x="521374" y="45561"/>
                  </a:cubicBezTo>
                  <a:cubicBezTo>
                    <a:pt x="458716" y="86944"/>
                    <a:pt x="424910" y="75287"/>
                    <a:pt x="401304" y="3983"/>
                  </a:cubicBezTo>
                  <a:cubicBezTo>
                    <a:pt x="384401" y="1360"/>
                    <a:pt x="367303" y="97"/>
                    <a:pt x="350109" y="0"/>
                  </a:cubicBezTo>
                  <a:cubicBezTo>
                    <a:pt x="315525" y="66835"/>
                    <a:pt x="279387" y="73441"/>
                    <a:pt x="221587" y="24286"/>
                  </a:cubicBezTo>
                  <a:cubicBezTo>
                    <a:pt x="213232" y="27589"/>
                    <a:pt x="204878" y="31086"/>
                    <a:pt x="196620" y="35166"/>
                  </a:cubicBezTo>
                  <a:cubicBezTo>
                    <a:pt x="188363" y="39246"/>
                    <a:pt x="180397" y="43521"/>
                    <a:pt x="172626" y="48086"/>
                  </a:cubicBezTo>
                  <a:cubicBezTo>
                    <a:pt x="175540" y="123956"/>
                    <a:pt x="147951" y="148242"/>
                    <a:pt x="74121" y="134157"/>
                  </a:cubicBezTo>
                  <a:cubicBezTo>
                    <a:pt x="63532" y="147757"/>
                    <a:pt x="54012" y="162037"/>
                    <a:pt x="45561" y="176900"/>
                  </a:cubicBezTo>
                  <a:cubicBezTo>
                    <a:pt x="86944" y="239461"/>
                    <a:pt x="75287" y="273365"/>
                    <a:pt x="3983" y="296874"/>
                  </a:cubicBezTo>
                  <a:cubicBezTo>
                    <a:pt x="1457" y="313777"/>
                    <a:pt x="97" y="330874"/>
                    <a:pt x="0" y="348069"/>
                  </a:cubicBezTo>
                  <a:cubicBezTo>
                    <a:pt x="66835" y="382652"/>
                    <a:pt x="73441" y="418790"/>
                    <a:pt x="24286" y="476591"/>
                  </a:cubicBezTo>
                  <a:cubicBezTo>
                    <a:pt x="27589" y="484945"/>
                    <a:pt x="31086" y="493300"/>
                    <a:pt x="35166" y="501557"/>
                  </a:cubicBezTo>
                  <a:cubicBezTo>
                    <a:pt x="39246" y="509814"/>
                    <a:pt x="43521" y="517780"/>
                    <a:pt x="48086" y="525552"/>
                  </a:cubicBezTo>
                  <a:cubicBezTo>
                    <a:pt x="123956" y="522637"/>
                    <a:pt x="148242" y="550226"/>
                    <a:pt x="134157" y="624056"/>
                  </a:cubicBezTo>
                  <a:cubicBezTo>
                    <a:pt x="147757" y="634645"/>
                    <a:pt x="162037" y="644165"/>
                    <a:pt x="176900" y="652617"/>
                  </a:cubicBezTo>
                  <a:cubicBezTo>
                    <a:pt x="239461" y="611136"/>
                    <a:pt x="273364" y="622891"/>
                    <a:pt x="296874" y="694195"/>
                  </a:cubicBezTo>
                  <a:cubicBezTo>
                    <a:pt x="313777" y="696720"/>
                    <a:pt x="330874" y="698080"/>
                    <a:pt x="348069" y="698178"/>
                  </a:cubicBezTo>
                  <a:cubicBezTo>
                    <a:pt x="382652" y="631342"/>
                    <a:pt x="418790" y="624736"/>
                    <a:pt x="476591" y="673891"/>
                  </a:cubicBezTo>
                  <a:cubicBezTo>
                    <a:pt x="484945" y="670588"/>
                    <a:pt x="493300" y="667091"/>
                    <a:pt x="501557" y="663011"/>
                  </a:cubicBezTo>
                  <a:cubicBezTo>
                    <a:pt x="509814" y="658931"/>
                    <a:pt x="517780" y="654657"/>
                    <a:pt x="525552" y="650091"/>
                  </a:cubicBezTo>
                  <a:cubicBezTo>
                    <a:pt x="522637" y="574221"/>
                    <a:pt x="550226" y="549935"/>
                    <a:pt x="624056" y="564021"/>
                  </a:cubicBezTo>
                  <a:cubicBezTo>
                    <a:pt x="634645" y="550421"/>
                    <a:pt x="644165" y="536140"/>
                    <a:pt x="652617" y="521277"/>
                  </a:cubicBezTo>
                  <a:cubicBezTo>
                    <a:pt x="611233" y="458619"/>
                    <a:pt x="622890" y="424813"/>
                    <a:pt x="694194" y="401207"/>
                  </a:cubicBezTo>
                  <a:cubicBezTo>
                    <a:pt x="696817" y="384304"/>
                    <a:pt x="698080" y="367206"/>
                    <a:pt x="698177" y="350012"/>
                  </a:cubicBezTo>
                  <a:cubicBezTo>
                    <a:pt x="631342" y="315428"/>
                    <a:pt x="624736" y="279290"/>
                    <a:pt x="673891" y="221489"/>
                  </a:cubicBezTo>
                  <a:close/>
                  <a:moveTo>
                    <a:pt x="629788" y="238878"/>
                  </a:moveTo>
                  <a:cubicBezTo>
                    <a:pt x="587238" y="288811"/>
                    <a:pt x="592970" y="320091"/>
                    <a:pt x="650771" y="349914"/>
                  </a:cubicBezTo>
                  <a:cubicBezTo>
                    <a:pt x="650771" y="364778"/>
                    <a:pt x="649508" y="379544"/>
                    <a:pt x="647274" y="394115"/>
                  </a:cubicBezTo>
                  <a:cubicBezTo>
                    <a:pt x="585684" y="414516"/>
                    <a:pt x="575581" y="443756"/>
                    <a:pt x="611427" y="497768"/>
                  </a:cubicBezTo>
                  <a:cubicBezTo>
                    <a:pt x="604142" y="510592"/>
                    <a:pt x="595884" y="522929"/>
                    <a:pt x="586753" y="534683"/>
                  </a:cubicBezTo>
                  <a:cubicBezTo>
                    <a:pt x="522929" y="522443"/>
                    <a:pt x="499128" y="543523"/>
                    <a:pt x="501654" y="608999"/>
                  </a:cubicBezTo>
                  <a:cubicBezTo>
                    <a:pt x="494951" y="612982"/>
                    <a:pt x="488054" y="616673"/>
                    <a:pt x="480962" y="620171"/>
                  </a:cubicBezTo>
                  <a:cubicBezTo>
                    <a:pt x="473871" y="623668"/>
                    <a:pt x="466585" y="626679"/>
                    <a:pt x="459396" y="629496"/>
                  </a:cubicBezTo>
                  <a:cubicBezTo>
                    <a:pt x="409464" y="586947"/>
                    <a:pt x="378183" y="592679"/>
                    <a:pt x="348360" y="650480"/>
                  </a:cubicBezTo>
                  <a:cubicBezTo>
                    <a:pt x="333497" y="650480"/>
                    <a:pt x="318731" y="649217"/>
                    <a:pt x="304062" y="647079"/>
                  </a:cubicBezTo>
                  <a:cubicBezTo>
                    <a:pt x="283662" y="585490"/>
                    <a:pt x="254518" y="575387"/>
                    <a:pt x="200409" y="611233"/>
                  </a:cubicBezTo>
                  <a:cubicBezTo>
                    <a:pt x="187586" y="603947"/>
                    <a:pt x="175248" y="595690"/>
                    <a:pt x="163494" y="586559"/>
                  </a:cubicBezTo>
                  <a:cubicBezTo>
                    <a:pt x="175734" y="522735"/>
                    <a:pt x="154654" y="498934"/>
                    <a:pt x="89179" y="501460"/>
                  </a:cubicBezTo>
                  <a:cubicBezTo>
                    <a:pt x="85293" y="494757"/>
                    <a:pt x="81504" y="487860"/>
                    <a:pt x="78007" y="480768"/>
                  </a:cubicBezTo>
                  <a:cubicBezTo>
                    <a:pt x="74510" y="473677"/>
                    <a:pt x="71498" y="466391"/>
                    <a:pt x="68584" y="459202"/>
                  </a:cubicBezTo>
                  <a:cubicBezTo>
                    <a:pt x="111133" y="409270"/>
                    <a:pt x="105402" y="377989"/>
                    <a:pt x="47601" y="348166"/>
                  </a:cubicBezTo>
                  <a:cubicBezTo>
                    <a:pt x="47601" y="333303"/>
                    <a:pt x="48864" y="318537"/>
                    <a:pt x="51001" y="303868"/>
                  </a:cubicBezTo>
                  <a:cubicBezTo>
                    <a:pt x="112590" y="283468"/>
                    <a:pt x="122694" y="254324"/>
                    <a:pt x="86847" y="200215"/>
                  </a:cubicBezTo>
                  <a:cubicBezTo>
                    <a:pt x="94133" y="187392"/>
                    <a:pt x="102390" y="175054"/>
                    <a:pt x="111522" y="163300"/>
                  </a:cubicBezTo>
                  <a:cubicBezTo>
                    <a:pt x="175346" y="175540"/>
                    <a:pt x="199146" y="154557"/>
                    <a:pt x="196620" y="88984"/>
                  </a:cubicBezTo>
                  <a:cubicBezTo>
                    <a:pt x="203323" y="85099"/>
                    <a:pt x="210221" y="81310"/>
                    <a:pt x="217312" y="77813"/>
                  </a:cubicBezTo>
                  <a:cubicBezTo>
                    <a:pt x="224404" y="74316"/>
                    <a:pt x="231690" y="71304"/>
                    <a:pt x="238878" y="68487"/>
                  </a:cubicBezTo>
                  <a:cubicBezTo>
                    <a:pt x="288810" y="111036"/>
                    <a:pt x="320091" y="105305"/>
                    <a:pt x="349914" y="47504"/>
                  </a:cubicBezTo>
                  <a:cubicBezTo>
                    <a:pt x="364777" y="47504"/>
                    <a:pt x="379543" y="48767"/>
                    <a:pt x="394115" y="50904"/>
                  </a:cubicBezTo>
                  <a:cubicBezTo>
                    <a:pt x="414515" y="112493"/>
                    <a:pt x="443659" y="122596"/>
                    <a:pt x="497768" y="86750"/>
                  </a:cubicBezTo>
                  <a:cubicBezTo>
                    <a:pt x="510591" y="94036"/>
                    <a:pt x="522929" y="102293"/>
                    <a:pt x="534683" y="111425"/>
                  </a:cubicBezTo>
                  <a:cubicBezTo>
                    <a:pt x="522443" y="175249"/>
                    <a:pt x="543523" y="199049"/>
                    <a:pt x="608999" y="196523"/>
                  </a:cubicBezTo>
                  <a:cubicBezTo>
                    <a:pt x="612982" y="203226"/>
                    <a:pt x="616673" y="210124"/>
                    <a:pt x="620170" y="217215"/>
                  </a:cubicBezTo>
                  <a:cubicBezTo>
                    <a:pt x="623667" y="224307"/>
                    <a:pt x="626679" y="231592"/>
                    <a:pt x="629496" y="238781"/>
                  </a:cubicBezTo>
                  <a:close/>
                </a:path>
              </a:pathLst>
            </a:custGeom>
            <a:solidFill>
              <a:schemeClr val="tx2"/>
            </a:solidFill>
            <a:ln w="9714" cap="flat">
              <a:noFill/>
              <a:prstDash val="solid"/>
              <a:miter/>
            </a:ln>
          </p:spPr>
          <p:txBody>
            <a:bodyPr rtlCol="0" anchor="ctr"/>
            <a:lstStyle/>
            <a:p>
              <a:endParaRPr lang="en-US"/>
            </a:p>
          </p:txBody>
        </p:sp>
        <p:sp>
          <p:nvSpPr>
            <p:cNvPr id="391" name="Freihandform: Form 390">
              <a:extLst>
                <a:ext uri="{FF2B5EF4-FFF2-40B4-BE49-F238E27FC236}">
                  <a16:creationId xmlns:a16="http://schemas.microsoft.com/office/drawing/2014/main" id="{42B138D3-755F-8D67-CB11-E693AFA95BED}"/>
                </a:ext>
              </a:extLst>
            </p:cNvPr>
            <p:cNvSpPr/>
            <p:nvPr/>
          </p:nvSpPr>
          <p:spPr>
            <a:xfrm>
              <a:off x="4363655" y="5953031"/>
              <a:ext cx="211044" cy="454927"/>
            </a:xfrm>
            <a:custGeom>
              <a:avLst/>
              <a:gdLst>
                <a:gd name="connsiteX0" fmla="*/ 75578 w 211044"/>
                <a:gd name="connsiteY0" fmla="*/ 454831 h 454927"/>
                <a:gd name="connsiteX1" fmla="*/ 70430 w 211044"/>
                <a:gd name="connsiteY1" fmla="*/ 444242 h 454927"/>
                <a:gd name="connsiteX2" fmla="*/ 176220 w 211044"/>
                <a:gd name="connsiteY2" fmla="*/ 138625 h 454927"/>
                <a:gd name="connsiteX3" fmla="*/ 0 w 211044"/>
                <a:gd name="connsiteY3" fmla="*/ 11755 h 454927"/>
                <a:gd name="connsiteX4" fmla="*/ 1554 w 211044"/>
                <a:gd name="connsiteY4" fmla="*/ 0 h 454927"/>
                <a:gd name="connsiteX5" fmla="*/ 186906 w 211044"/>
                <a:gd name="connsiteY5" fmla="*/ 133477 h 454927"/>
                <a:gd name="connsiteX6" fmla="*/ 75676 w 211044"/>
                <a:gd name="connsiteY6" fmla="*/ 454928 h 45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44" h="454927">
                  <a:moveTo>
                    <a:pt x="75578" y="454831"/>
                  </a:moveTo>
                  <a:lnTo>
                    <a:pt x="70430" y="444242"/>
                  </a:lnTo>
                  <a:cubicBezTo>
                    <a:pt x="183895" y="389161"/>
                    <a:pt x="231301" y="252090"/>
                    <a:pt x="176220" y="138625"/>
                  </a:cubicBezTo>
                  <a:cubicBezTo>
                    <a:pt x="142511" y="69167"/>
                    <a:pt x="76647" y="21760"/>
                    <a:pt x="0" y="11755"/>
                  </a:cubicBezTo>
                  <a:lnTo>
                    <a:pt x="1554" y="0"/>
                  </a:lnTo>
                  <a:cubicBezTo>
                    <a:pt x="82184" y="10589"/>
                    <a:pt x="151448" y="60424"/>
                    <a:pt x="186906" y="133477"/>
                  </a:cubicBezTo>
                  <a:cubicBezTo>
                    <a:pt x="244804" y="252770"/>
                    <a:pt x="194969" y="396932"/>
                    <a:pt x="75676" y="454928"/>
                  </a:cubicBezTo>
                  <a:close/>
                </a:path>
              </a:pathLst>
            </a:custGeom>
            <a:solidFill>
              <a:srgbClr val="FFFFFF"/>
            </a:solidFill>
            <a:ln w="9714" cap="flat">
              <a:noFill/>
              <a:prstDash val="solid"/>
              <a:miter/>
            </a:ln>
          </p:spPr>
          <p:txBody>
            <a:bodyPr rtlCol="0" anchor="ctr"/>
            <a:lstStyle/>
            <a:p>
              <a:endParaRPr lang="en-US"/>
            </a:p>
          </p:txBody>
        </p:sp>
        <p:sp>
          <p:nvSpPr>
            <p:cNvPr id="392" name="Freihandform: Form 391">
              <a:extLst>
                <a:ext uri="{FF2B5EF4-FFF2-40B4-BE49-F238E27FC236}">
                  <a16:creationId xmlns:a16="http://schemas.microsoft.com/office/drawing/2014/main" id="{FEF013A6-D3C9-9B75-B96C-3267F3E55C3C}"/>
                </a:ext>
              </a:extLst>
            </p:cNvPr>
            <p:cNvSpPr/>
            <p:nvPr/>
          </p:nvSpPr>
          <p:spPr>
            <a:xfrm>
              <a:off x="4229110" y="5951477"/>
              <a:ext cx="90927" cy="34389"/>
            </a:xfrm>
            <a:custGeom>
              <a:avLst/>
              <a:gdLst>
                <a:gd name="connsiteX0" fmla="*/ 90830 w 90927"/>
                <a:gd name="connsiteY0" fmla="*/ 11754 h 34389"/>
                <a:gd name="connsiteX1" fmla="*/ 5149 w 90927"/>
                <a:gd name="connsiteY1" fmla="*/ 34389 h 34389"/>
                <a:gd name="connsiteX2" fmla="*/ 0 w 90927"/>
                <a:gd name="connsiteY2" fmla="*/ 23800 h 34389"/>
                <a:gd name="connsiteX3" fmla="*/ 90150 w 90927"/>
                <a:gd name="connsiteY3" fmla="*/ 0 h 34389"/>
                <a:gd name="connsiteX4" fmla="*/ 90927 w 90927"/>
                <a:gd name="connsiteY4" fmla="*/ 11754 h 3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34389">
                  <a:moveTo>
                    <a:pt x="90830" y="11754"/>
                  </a:moveTo>
                  <a:cubicBezTo>
                    <a:pt x="61007" y="13600"/>
                    <a:pt x="32155" y="21178"/>
                    <a:pt x="5149" y="34389"/>
                  </a:cubicBezTo>
                  <a:lnTo>
                    <a:pt x="0" y="23800"/>
                  </a:lnTo>
                  <a:cubicBezTo>
                    <a:pt x="28463" y="10006"/>
                    <a:pt x="58772" y="1943"/>
                    <a:pt x="90150" y="0"/>
                  </a:cubicBezTo>
                  <a:lnTo>
                    <a:pt x="90927" y="11754"/>
                  </a:lnTo>
                  <a:close/>
                </a:path>
              </a:pathLst>
            </a:custGeom>
            <a:solidFill>
              <a:srgbClr val="FFFFFF"/>
            </a:solidFill>
            <a:ln w="9714" cap="flat">
              <a:noFill/>
              <a:prstDash val="solid"/>
              <a:miter/>
            </a:ln>
          </p:spPr>
          <p:txBody>
            <a:bodyPr rtlCol="0" anchor="ctr"/>
            <a:lstStyle/>
            <a:p>
              <a:endParaRPr lang="en-US"/>
            </a:p>
          </p:txBody>
        </p:sp>
      </p:grpSp>
      <p:pic>
        <p:nvPicPr>
          <p:cNvPr id="304" name="Grafik 303">
            <a:extLst>
              <a:ext uri="{FF2B5EF4-FFF2-40B4-BE49-F238E27FC236}">
                <a16:creationId xmlns:a16="http://schemas.microsoft.com/office/drawing/2014/main" id="{0FF36CAF-B36B-D159-836F-E6369F7C5C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156" y="5471001"/>
            <a:ext cx="4886368" cy="3089195"/>
          </a:xfrm>
          <a:prstGeom prst="rect">
            <a:avLst/>
          </a:prstGeom>
        </p:spPr>
      </p:pic>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89" name="Picture 2" descr="adelphi - HABITABLE">
            <a:extLst>
              <a:ext uri="{FF2B5EF4-FFF2-40B4-BE49-F238E27FC236}">
                <a16:creationId xmlns:a16="http://schemas.microsoft.com/office/drawing/2014/main" id="{056F8DF4-DB5F-4FFF-B2B2-0764FED33CF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a:extLst>
              <a:ext uri="{FF2B5EF4-FFF2-40B4-BE49-F238E27FC236}">
                <a16:creationId xmlns:a16="http://schemas.microsoft.com/office/drawing/2014/main" id="{FA729B05-A74E-4BF1-A48B-BE60B36312C3}"/>
              </a:ext>
            </a:extLst>
          </p:cNvPr>
          <p:cNvPicPr>
            <a:picLocks noChangeAspect="1"/>
          </p:cNvPicPr>
          <p:nvPr userDrawn="1"/>
        </p:nvPicPr>
        <p:blipFill>
          <a:blip r:embed="rId5"/>
          <a:stretch>
            <a:fillRect/>
          </a:stretch>
        </p:blipFill>
        <p:spPr>
          <a:xfrm>
            <a:off x="2295568" y="8930333"/>
            <a:ext cx="1150036" cy="411713"/>
          </a:xfrm>
          <a:prstGeom prst="rect">
            <a:avLst/>
          </a:prstGeom>
        </p:spPr>
      </p:pic>
      <p:grpSp>
        <p:nvGrpSpPr>
          <p:cNvPr id="306" name="Grafik 12">
            <a:extLst>
              <a:ext uri="{FF2B5EF4-FFF2-40B4-BE49-F238E27FC236}">
                <a16:creationId xmlns:a16="http://schemas.microsoft.com/office/drawing/2014/main" id="{46D06145-7BE8-9282-772D-8D30D940EC00}"/>
              </a:ext>
            </a:extLst>
          </p:cNvPr>
          <p:cNvGrpSpPr/>
          <p:nvPr userDrawn="1"/>
        </p:nvGrpSpPr>
        <p:grpSpPr>
          <a:xfrm>
            <a:off x="1307003" y="5688410"/>
            <a:ext cx="2869356" cy="2869259"/>
            <a:chOff x="1307003" y="5688410"/>
            <a:chExt cx="2869356" cy="2869259"/>
          </a:xfrm>
        </p:grpSpPr>
        <p:sp>
          <p:nvSpPr>
            <p:cNvPr id="307" name="Freihandform: Form 306">
              <a:extLst>
                <a:ext uri="{FF2B5EF4-FFF2-40B4-BE49-F238E27FC236}">
                  <a16:creationId xmlns:a16="http://schemas.microsoft.com/office/drawing/2014/main" id="{A86FE79A-1D38-7CDB-403A-949AC2E138F5}"/>
                </a:ext>
              </a:extLst>
            </p:cNvPr>
            <p:cNvSpPr/>
            <p:nvPr/>
          </p:nvSpPr>
          <p:spPr>
            <a:xfrm>
              <a:off x="1307003" y="5688410"/>
              <a:ext cx="2869356" cy="2869259"/>
            </a:xfrm>
            <a:custGeom>
              <a:avLst/>
              <a:gdLst>
                <a:gd name="connsiteX0" fmla="*/ 2864597 w 2869356"/>
                <a:gd name="connsiteY0" fmla="*/ 1546540 h 2869259"/>
                <a:gd name="connsiteX1" fmla="*/ 2869357 w 2869356"/>
                <a:gd name="connsiteY1" fmla="*/ 1434630 h 2869259"/>
                <a:gd name="connsiteX2" fmla="*/ 2864597 w 2869356"/>
                <a:gd name="connsiteY2" fmla="*/ 1322719 h 2869259"/>
                <a:gd name="connsiteX3" fmla="*/ 2723446 w 2869356"/>
                <a:gd name="connsiteY3" fmla="*/ 803968 h 2869259"/>
                <a:gd name="connsiteX4" fmla="*/ 2616684 w 2869356"/>
                <a:gd name="connsiteY4" fmla="*/ 621725 h 2869259"/>
                <a:gd name="connsiteX5" fmla="*/ 2247535 w 2869356"/>
                <a:gd name="connsiteY5" fmla="*/ 252673 h 2869259"/>
                <a:gd name="connsiteX6" fmla="*/ 2065292 w 2869356"/>
                <a:gd name="connsiteY6" fmla="*/ 145911 h 2869259"/>
                <a:gd name="connsiteX7" fmla="*/ 1546540 w 2869356"/>
                <a:gd name="connsiteY7" fmla="*/ 4760 h 2869259"/>
                <a:gd name="connsiteX8" fmla="*/ 1434630 w 2869356"/>
                <a:gd name="connsiteY8" fmla="*/ 0 h 2869259"/>
                <a:gd name="connsiteX9" fmla="*/ 1322719 w 2869356"/>
                <a:gd name="connsiteY9" fmla="*/ 4760 h 2869259"/>
                <a:gd name="connsiteX10" fmla="*/ 803968 w 2869356"/>
                <a:gd name="connsiteY10" fmla="*/ 145911 h 2869259"/>
                <a:gd name="connsiteX11" fmla="*/ 621725 w 2869356"/>
                <a:gd name="connsiteY11" fmla="*/ 252673 h 2869259"/>
                <a:gd name="connsiteX12" fmla="*/ 252673 w 2869356"/>
                <a:gd name="connsiteY12" fmla="*/ 621725 h 2869259"/>
                <a:gd name="connsiteX13" fmla="*/ 145911 w 2869356"/>
                <a:gd name="connsiteY13" fmla="*/ 803968 h 2869259"/>
                <a:gd name="connsiteX14" fmla="*/ 4760 w 2869356"/>
                <a:gd name="connsiteY14" fmla="*/ 1322719 h 2869259"/>
                <a:gd name="connsiteX15" fmla="*/ 0 w 2869356"/>
                <a:gd name="connsiteY15" fmla="*/ 1434630 h 2869259"/>
                <a:gd name="connsiteX16" fmla="*/ 4760 w 2869356"/>
                <a:gd name="connsiteY16" fmla="*/ 1546540 h 2869259"/>
                <a:gd name="connsiteX17" fmla="*/ 145911 w 2869356"/>
                <a:gd name="connsiteY17" fmla="*/ 2065292 h 2869259"/>
                <a:gd name="connsiteX18" fmla="*/ 252673 w 2869356"/>
                <a:gd name="connsiteY18" fmla="*/ 2247535 h 2869259"/>
                <a:gd name="connsiteX19" fmla="*/ 621725 w 2869356"/>
                <a:gd name="connsiteY19" fmla="*/ 2616587 h 2869259"/>
                <a:gd name="connsiteX20" fmla="*/ 803968 w 2869356"/>
                <a:gd name="connsiteY20" fmla="*/ 2723349 h 2869259"/>
                <a:gd name="connsiteX21" fmla="*/ 1322719 w 2869356"/>
                <a:gd name="connsiteY21" fmla="*/ 2864500 h 2869259"/>
                <a:gd name="connsiteX22" fmla="*/ 1434630 w 2869356"/>
                <a:gd name="connsiteY22" fmla="*/ 2869260 h 2869259"/>
                <a:gd name="connsiteX23" fmla="*/ 1546540 w 2869356"/>
                <a:gd name="connsiteY23" fmla="*/ 2864500 h 2869259"/>
                <a:gd name="connsiteX24" fmla="*/ 2065292 w 2869356"/>
                <a:gd name="connsiteY24" fmla="*/ 2723349 h 2869259"/>
                <a:gd name="connsiteX25" fmla="*/ 2247535 w 2869356"/>
                <a:gd name="connsiteY25" fmla="*/ 2616587 h 2869259"/>
                <a:gd name="connsiteX26" fmla="*/ 2616684 w 2869356"/>
                <a:gd name="connsiteY26" fmla="*/ 2247438 h 2869259"/>
                <a:gd name="connsiteX27" fmla="*/ 2723446 w 2869356"/>
                <a:gd name="connsiteY27" fmla="*/ 2065292 h 2869259"/>
                <a:gd name="connsiteX28" fmla="*/ 2864597 w 2869356"/>
                <a:gd name="connsiteY28" fmla="*/ 1546540 h 2869259"/>
                <a:gd name="connsiteX29" fmla="*/ 1434824 w 2869356"/>
                <a:gd name="connsiteY29" fmla="*/ 2041297 h 2869259"/>
                <a:gd name="connsiteX30" fmla="*/ 828157 w 2869356"/>
                <a:gd name="connsiteY30" fmla="*/ 1434533 h 2869259"/>
                <a:gd name="connsiteX31" fmla="*/ 1434824 w 2869356"/>
                <a:gd name="connsiteY31" fmla="*/ 827768 h 2869259"/>
                <a:gd name="connsiteX32" fmla="*/ 2041589 w 2869356"/>
                <a:gd name="connsiteY32" fmla="*/ 1434533 h 2869259"/>
                <a:gd name="connsiteX33" fmla="*/ 1434824 w 2869356"/>
                <a:gd name="connsiteY33" fmla="*/ 2041297 h 28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69356" h="2869259">
                  <a:moveTo>
                    <a:pt x="2864597" y="1546540"/>
                  </a:moveTo>
                  <a:cubicBezTo>
                    <a:pt x="2867414" y="1509528"/>
                    <a:pt x="2869357" y="1472322"/>
                    <a:pt x="2869357" y="1434630"/>
                  </a:cubicBezTo>
                  <a:cubicBezTo>
                    <a:pt x="2869357" y="1396938"/>
                    <a:pt x="2867414" y="1359732"/>
                    <a:pt x="2864597" y="1322719"/>
                  </a:cubicBezTo>
                  <a:cubicBezTo>
                    <a:pt x="2578895" y="1197403"/>
                    <a:pt x="2538386" y="1051686"/>
                    <a:pt x="2723446" y="803968"/>
                  </a:cubicBezTo>
                  <a:cubicBezTo>
                    <a:pt x="2692360" y="740435"/>
                    <a:pt x="2656611" y="679623"/>
                    <a:pt x="2616684" y="621725"/>
                  </a:cubicBezTo>
                  <a:cubicBezTo>
                    <a:pt x="2310873" y="662428"/>
                    <a:pt x="2206832" y="558484"/>
                    <a:pt x="2247535" y="252673"/>
                  </a:cubicBezTo>
                  <a:cubicBezTo>
                    <a:pt x="2189734" y="212844"/>
                    <a:pt x="2128922" y="177094"/>
                    <a:pt x="2065292" y="145911"/>
                  </a:cubicBezTo>
                  <a:cubicBezTo>
                    <a:pt x="1817574" y="330971"/>
                    <a:pt x="1671857" y="290462"/>
                    <a:pt x="1546540" y="4760"/>
                  </a:cubicBezTo>
                  <a:cubicBezTo>
                    <a:pt x="1509625" y="1846"/>
                    <a:pt x="1472322" y="0"/>
                    <a:pt x="1434630" y="0"/>
                  </a:cubicBezTo>
                  <a:cubicBezTo>
                    <a:pt x="1396938" y="0"/>
                    <a:pt x="1359731" y="1846"/>
                    <a:pt x="1322719" y="4760"/>
                  </a:cubicBezTo>
                  <a:cubicBezTo>
                    <a:pt x="1197403" y="290462"/>
                    <a:pt x="1051686" y="330971"/>
                    <a:pt x="803968" y="145911"/>
                  </a:cubicBezTo>
                  <a:cubicBezTo>
                    <a:pt x="740435" y="177094"/>
                    <a:pt x="679623" y="212844"/>
                    <a:pt x="621725" y="252673"/>
                  </a:cubicBezTo>
                  <a:cubicBezTo>
                    <a:pt x="662428" y="558484"/>
                    <a:pt x="558484" y="662428"/>
                    <a:pt x="252673" y="621725"/>
                  </a:cubicBezTo>
                  <a:cubicBezTo>
                    <a:pt x="212844" y="679526"/>
                    <a:pt x="177094" y="740435"/>
                    <a:pt x="145911" y="803968"/>
                  </a:cubicBezTo>
                  <a:cubicBezTo>
                    <a:pt x="330874" y="1051686"/>
                    <a:pt x="290462" y="1197403"/>
                    <a:pt x="4760" y="1322719"/>
                  </a:cubicBezTo>
                  <a:cubicBezTo>
                    <a:pt x="1846" y="1359634"/>
                    <a:pt x="0" y="1396938"/>
                    <a:pt x="0" y="1434630"/>
                  </a:cubicBezTo>
                  <a:cubicBezTo>
                    <a:pt x="0" y="1472322"/>
                    <a:pt x="1846" y="1509528"/>
                    <a:pt x="4760" y="1546540"/>
                  </a:cubicBezTo>
                  <a:cubicBezTo>
                    <a:pt x="290462" y="1671857"/>
                    <a:pt x="330874" y="1817574"/>
                    <a:pt x="145911" y="2065292"/>
                  </a:cubicBezTo>
                  <a:cubicBezTo>
                    <a:pt x="177094" y="2128825"/>
                    <a:pt x="212844" y="2189637"/>
                    <a:pt x="252673" y="2247535"/>
                  </a:cubicBezTo>
                  <a:cubicBezTo>
                    <a:pt x="558484" y="2206734"/>
                    <a:pt x="662428" y="2310776"/>
                    <a:pt x="621725" y="2616587"/>
                  </a:cubicBezTo>
                  <a:cubicBezTo>
                    <a:pt x="679526" y="2656416"/>
                    <a:pt x="740338" y="2692166"/>
                    <a:pt x="803968" y="2723349"/>
                  </a:cubicBezTo>
                  <a:cubicBezTo>
                    <a:pt x="1051686" y="2538289"/>
                    <a:pt x="1197403" y="2578798"/>
                    <a:pt x="1322719" y="2864500"/>
                  </a:cubicBezTo>
                  <a:cubicBezTo>
                    <a:pt x="1359634" y="2867317"/>
                    <a:pt x="1396938" y="2869260"/>
                    <a:pt x="1434630" y="2869260"/>
                  </a:cubicBezTo>
                  <a:cubicBezTo>
                    <a:pt x="1472322" y="2869260"/>
                    <a:pt x="1509528" y="2867317"/>
                    <a:pt x="1546540" y="2864500"/>
                  </a:cubicBezTo>
                  <a:cubicBezTo>
                    <a:pt x="1671857" y="2578798"/>
                    <a:pt x="1817574" y="2538289"/>
                    <a:pt x="2065292" y="2723349"/>
                  </a:cubicBezTo>
                  <a:cubicBezTo>
                    <a:pt x="2128825" y="2692166"/>
                    <a:pt x="2189637" y="2656416"/>
                    <a:pt x="2247535" y="2616587"/>
                  </a:cubicBezTo>
                  <a:cubicBezTo>
                    <a:pt x="2206832" y="2310776"/>
                    <a:pt x="2310776" y="2206734"/>
                    <a:pt x="2616684" y="2247438"/>
                  </a:cubicBezTo>
                  <a:cubicBezTo>
                    <a:pt x="2656513" y="2189637"/>
                    <a:pt x="2692263" y="2128825"/>
                    <a:pt x="2723446" y="2065292"/>
                  </a:cubicBezTo>
                  <a:cubicBezTo>
                    <a:pt x="2538386" y="1817476"/>
                    <a:pt x="2578798" y="1671857"/>
                    <a:pt x="2864597" y="1546540"/>
                  </a:cubicBezTo>
                  <a:close/>
                  <a:moveTo>
                    <a:pt x="1434824" y="2041297"/>
                  </a:moveTo>
                  <a:cubicBezTo>
                    <a:pt x="1099773" y="2041297"/>
                    <a:pt x="828157" y="1769681"/>
                    <a:pt x="828157" y="1434533"/>
                  </a:cubicBezTo>
                  <a:cubicBezTo>
                    <a:pt x="828157" y="1099384"/>
                    <a:pt x="1099773" y="827768"/>
                    <a:pt x="1434824" y="827768"/>
                  </a:cubicBezTo>
                  <a:cubicBezTo>
                    <a:pt x="1769876" y="827768"/>
                    <a:pt x="2041589" y="1099384"/>
                    <a:pt x="2041589" y="1434533"/>
                  </a:cubicBezTo>
                  <a:cubicBezTo>
                    <a:pt x="2041589" y="1769681"/>
                    <a:pt x="1769973" y="2041297"/>
                    <a:pt x="1434824" y="2041297"/>
                  </a:cubicBezTo>
                  <a:close/>
                </a:path>
              </a:pathLst>
            </a:custGeom>
            <a:solidFill>
              <a:schemeClr val="bg2"/>
            </a:solidFill>
            <a:ln w="9714" cap="flat">
              <a:noFill/>
              <a:prstDash val="solid"/>
              <a:miter/>
            </a:ln>
          </p:spPr>
          <p:txBody>
            <a:bodyPr rtlCol="0" anchor="ctr"/>
            <a:lstStyle/>
            <a:p>
              <a:endParaRPr lang="en-US"/>
            </a:p>
          </p:txBody>
        </p:sp>
        <p:sp>
          <p:nvSpPr>
            <p:cNvPr id="308" name="Freihandform: Form 307">
              <a:extLst>
                <a:ext uri="{FF2B5EF4-FFF2-40B4-BE49-F238E27FC236}">
                  <a16:creationId xmlns:a16="http://schemas.microsoft.com/office/drawing/2014/main" id="{B5D02893-69D5-40CC-2D36-443D86BCD4DA}"/>
                </a:ext>
              </a:extLst>
            </p:cNvPr>
            <p:cNvSpPr/>
            <p:nvPr/>
          </p:nvSpPr>
          <p:spPr>
            <a:xfrm>
              <a:off x="1307003" y="5688410"/>
              <a:ext cx="2869356" cy="2869259"/>
            </a:xfrm>
            <a:custGeom>
              <a:avLst/>
              <a:gdLst>
                <a:gd name="connsiteX0" fmla="*/ 2864597 w 2869356"/>
                <a:gd name="connsiteY0" fmla="*/ 1546540 h 2869259"/>
                <a:gd name="connsiteX1" fmla="*/ 2869357 w 2869356"/>
                <a:gd name="connsiteY1" fmla="*/ 1434630 h 2869259"/>
                <a:gd name="connsiteX2" fmla="*/ 2864597 w 2869356"/>
                <a:gd name="connsiteY2" fmla="*/ 1322719 h 2869259"/>
                <a:gd name="connsiteX3" fmla="*/ 2723446 w 2869356"/>
                <a:gd name="connsiteY3" fmla="*/ 803968 h 2869259"/>
                <a:gd name="connsiteX4" fmla="*/ 2616684 w 2869356"/>
                <a:gd name="connsiteY4" fmla="*/ 621725 h 2869259"/>
                <a:gd name="connsiteX5" fmla="*/ 2247535 w 2869356"/>
                <a:gd name="connsiteY5" fmla="*/ 252673 h 2869259"/>
                <a:gd name="connsiteX6" fmla="*/ 2065292 w 2869356"/>
                <a:gd name="connsiteY6" fmla="*/ 145911 h 2869259"/>
                <a:gd name="connsiteX7" fmla="*/ 1546540 w 2869356"/>
                <a:gd name="connsiteY7" fmla="*/ 4760 h 2869259"/>
                <a:gd name="connsiteX8" fmla="*/ 1434630 w 2869356"/>
                <a:gd name="connsiteY8" fmla="*/ 0 h 2869259"/>
                <a:gd name="connsiteX9" fmla="*/ 1322719 w 2869356"/>
                <a:gd name="connsiteY9" fmla="*/ 4760 h 2869259"/>
                <a:gd name="connsiteX10" fmla="*/ 803968 w 2869356"/>
                <a:gd name="connsiteY10" fmla="*/ 145911 h 2869259"/>
                <a:gd name="connsiteX11" fmla="*/ 621725 w 2869356"/>
                <a:gd name="connsiteY11" fmla="*/ 252673 h 2869259"/>
                <a:gd name="connsiteX12" fmla="*/ 252673 w 2869356"/>
                <a:gd name="connsiteY12" fmla="*/ 621725 h 2869259"/>
                <a:gd name="connsiteX13" fmla="*/ 145911 w 2869356"/>
                <a:gd name="connsiteY13" fmla="*/ 803968 h 2869259"/>
                <a:gd name="connsiteX14" fmla="*/ 4760 w 2869356"/>
                <a:gd name="connsiteY14" fmla="*/ 1322719 h 2869259"/>
                <a:gd name="connsiteX15" fmla="*/ 0 w 2869356"/>
                <a:gd name="connsiteY15" fmla="*/ 1434630 h 2869259"/>
                <a:gd name="connsiteX16" fmla="*/ 4760 w 2869356"/>
                <a:gd name="connsiteY16" fmla="*/ 1546540 h 2869259"/>
                <a:gd name="connsiteX17" fmla="*/ 145911 w 2869356"/>
                <a:gd name="connsiteY17" fmla="*/ 2065292 h 2869259"/>
                <a:gd name="connsiteX18" fmla="*/ 252673 w 2869356"/>
                <a:gd name="connsiteY18" fmla="*/ 2247535 h 2869259"/>
                <a:gd name="connsiteX19" fmla="*/ 621725 w 2869356"/>
                <a:gd name="connsiteY19" fmla="*/ 2616587 h 2869259"/>
                <a:gd name="connsiteX20" fmla="*/ 803968 w 2869356"/>
                <a:gd name="connsiteY20" fmla="*/ 2723349 h 2869259"/>
                <a:gd name="connsiteX21" fmla="*/ 1322719 w 2869356"/>
                <a:gd name="connsiteY21" fmla="*/ 2864500 h 2869259"/>
                <a:gd name="connsiteX22" fmla="*/ 1434630 w 2869356"/>
                <a:gd name="connsiteY22" fmla="*/ 2869260 h 2869259"/>
                <a:gd name="connsiteX23" fmla="*/ 1546540 w 2869356"/>
                <a:gd name="connsiteY23" fmla="*/ 2864500 h 2869259"/>
                <a:gd name="connsiteX24" fmla="*/ 2065292 w 2869356"/>
                <a:gd name="connsiteY24" fmla="*/ 2723349 h 2869259"/>
                <a:gd name="connsiteX25" fmla="*/ 2247535 w 2869356"/>
                <a:gd name="connsiteY25" fmla="*/ 2616587 h 2869259"/>
                <a:gd name="connsiteX26" fmla="*/ 2616684 w 2869356"/>
                <a:gd name="connsiteY26" fmla="*/ 2247438 h 2869259"/>
                <a:gd name="connsiteX27" fmla="*/ 2723446 w 2869356"/>
                <a:gd name="connsiteY27" fmla="*/ 2065292 h 2869259"/>
                <a:gd name="connsiteX28" fmla="*/ 2864597 w 2869356"/>
                <a:gd name="connsiteY28" fmla="*/ 1546540 h 2869259"/>
                <a:gd name="connsiteX29" fmla="*/ 2669822 w 2869356"/>
                <a:gd name="connsiteY29" fmla="*/ 1531289 h 2869259"/>
                <a:gd name="connsiteX30" fmla="*/ 2547906 w 2869356"/>
                <a:gd name="connsiteY30" fmla="*/ 1979319 h 2869259"/>
                <a:gd name="connsiteX31" fmla="*/ 2455716 w 2869356"/>
                <a:gd name="connsiteY31" fmla="*/ 2136693 h 2869259"/>
                <a:gd name="connsiteX32" fmla="*/ 2136887 w 2869356"/>
                <a:gd name="connsiteY32" fmla="*/ 2455522 h 2869259"/>
                <a:gd name="connsiteX33" fmla="*/ 1979514 w 2869356"/>
                <a:gd name="connsiteY33" fmla="*/ 2547712 h 2869259"/>
                <a:gd name="connsiteX34" fmla="*/ 1531386 w 2869356"/>
                <a:gd name="connsiteY34" fmla="*/ 2669628 h 2869259"/>
                <a:gd name="connsiteX35" fmla="*/ 1434727 w 2869356"/>
                <a:gd name="connsiteY35" fmla="*/ 2673805 h 2869259"/>
                <a:gd name="connsiteX36" fmla="*/ 1338068 w 2869356"/>
                <a:gd name="connsiteY36" fmla="*/ 2669628 h 2869259"/>
                <a:gd name="connsiteX37" fmla="*/ 890038 w 2869356"/>
                <a:gd name="connsiteY37" fmla="*/ 2547712 h 2869259"/>
                <a:gd name="connsiteX38" fmla="*/ 732664 w 2869356"/>
                <a:gd name="connsiteY38" fmla="*/ 2455522 h 2869259"/>
                <a:gd name="connsiteX39" fmla="*/ 413836 w 2869356"/>
                <a:gd name="connsiteY39" fmla="*/ 2136790 h 2869259"/>
                <a:gd name="connsiteX40" fmla="*/ 321645 w 2869356"/>
                <a:gd name="connsiteY40" fmla="*/ 1979416 h 2869259"/>
                <a:gd name="connsiteX41" fmla="*/ 199729 w 2869356"/>
                <a:gd name="connsiteY41" fmla="*/ 1531386 h 2869259"/>
                <a:gd name="connsiteX42" fmla="*/ 195649 w 2869356"/>
                <a:gd name="connsiteY42" fmla="*/ 1434727 h 2869259"/>
                <a:gd name="connsiteX43" fmla="*/ 199729 w 2869356"/>
                <a:gd name="connsiteY43" fmla="*/ 1338068 h 2869259"/>
                <a:gd name="connsiteX44" fmla="*/ 321645 w 2869356"/>
                <a:gd name="connsiteY44" fmla="*/ 890038 h 2869259"/>
                <a:gd name="connsiteX45" fmla="*/ 413836 w 2869356"/>
                <a:gd name="connsiteY45" fmla="*/ 732664 h 2869259"/>
                <a:gd name="connsiteX46" fmla="*/ 732664 w 2869356"/>
                <a:gd name="connsiteY46" fmla="*/ 413836 h 2869259"/>
                <a:gd name="connsiteX47" fmla="*/ 890038 w 2869356"/>
                <a:gd name="connsiteY47" fmla="*/ 321645 h 2869259"/>
                <a:gd name="connsiteX48" fmla="*/ 1338068 w 2869356"/>
                <a:gd name="connsiteY48" fmla="*/ 199729 h 2869259"/>
                <a:gd name="connsiteX49" fmla="*/ 1434727 w 2869356"/>
                <a:gd name="connsiteY49" fmla="*/ 195552 h 2869259"/>
                <a:gd name="connsiteX50" fmla="*/ 1531386 w 2869356"/>
                <a:gd name="connsiteY50" fmla="*/ 199729 h 2869259"/>
                <a:gd name="connsiteX51" fmla="*/ 1979514 w 2869356"/>
                <a:gd name="connsiteY51" fmla="*/ 321645 h 2869259"/>
                <a:gd name="connsiteX52" fmla="*/ 2136887 w 2869356"/>
                <a:gd name="connsiteY52" fmla="*/ 413836 h 2869259"/>
                <a:gd name="connsiteX53" fmla="*/ 2455716 w 2869356"/>
                <a:gd name="connsiteY53" fmla="*/ 732664 h 2869259"/>
                <a:gd name="connsiteX54" fmla="*/ 2547906 w 2869356"/>
                <a:gd name="connsiteY54" fmla="*/ 890038 h 2869259"/>
                <a:gd name="connsiteX55" fmla="*/ 2669822 w 2869356"/>
                <a:gd name="connsiteY55" fmla="*/ 1338166 h 2869259"/>
                <a:gd name="connsiteX56" fmla="*/ 2673999 w 2869356"/>
                <a:gd name="connsiteY56" fmla="*/ 1434824 h 2869259"/>
                <a:gd name="connsiteX57" fmla="*/ 2669822 w 2869356"/>
                <a:gd name="connsiteY57" fmla="*/ 1531483 h 28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69356" h="2869259">
                  <a:moveTo>
                    <a:pt x="2864597" y="1546540"/>
                  </a:moveTo>
                  <a:cubicBezTo>
                    <a:pt x="2867414" y="1509528"/>
                    <a:pt x="2869357" y="1472322"/>
                    <a:pt x="2869357" y="1434630"/>
                  </a:cubicBezTo>
                  <a:cubicBezTo>
                    <a:pt x="2869357" y="1396938"/>
                    <a:pt x="2867414" y="1359732"/>
                    <a:pt x="2864597" y="1322719"/>
                  </a:cubicBezTo>
                  <a:cubicBezTo>
                    <a:pt x="2578895" y="1197403"/>
                    <a:pt x="2538386" y="1051686"/>
                    <a:pt x="2723446" y="803968"/>
                  </a:cubicBezTo>
                  <a:cubicBezTo>
                    <a:pt x="2692360" y="740435"/>
                    <a:pt x="2656611" y="679623"/>
                    <a:pt x="2616684" y="621725"/>
                  </a:cubicBezTo>
                  <a:cubicBezTo>
                    <a:pt x="2310873" y="662428"/>
                    <a:pt x="2206832" y="558484"/>
                    <a:pt x="2247535" y="252673"/>
                  </a:cubicBezTo>
                  <a:cubicBezTo>
                    <a:pt x="2189734" y="212844"/>
                    <a:pt x="2128922" y="177094"/>
                    <a:pt x="2065292" y="145911"/>
                  </a:cubicBezTo>
                  <a:cubicBezTo>
                    <a:pt x="1817574" y="330971"/>
                    <a:pt x="1671857" y="290462"/>
                    <a:pt x="1546540" y="4760"/>
                  </a:cubicBezTo>
                  <a:cubicBezTo>
                    <a:pt x="1509625" y="1846"/>
                    <a:pt x="1472322" y="0"/>
                    <a:pt x="1434630" y="0"/>
                  </a:cubicBezTo>
                  <a:cubicBezTo>
                    <a:pt x="1396938" y="0"/>
                    <a:pt x="1359731" y="1846"/>
                    <a:pt x="1322719" y="4760"/>
                  </a:cubicBezTo>
                  <a:cubicBezTo>
                    <a:pt x="1197403" y="290462"/>
                    <a:pt x="1051686" y="330971"/>
                    <a:pt x="803968" y="145911"/>
                  </a:cubicBezTo>
                  <a:cubicBezTo>
                    <a:pt x="740435" y="177094"/>
                    <a:pt x="679623" y="212844"/>
                    <a:pt x="621725" y="252673"/>
                  </a:cubicBezTo>
                  <a:cubicBezTo>
                    <a:pt x="662428" y="558484"/>
                    <a:pt x="558484" y="662428"/>
                    <a:pt x="252673" y="621725"/>
                  </a:cubicBezTo>
                  <a:cubicBezTo>
                    <a:pt x="212844" y="679526"/>
                    <a:pt x="177094" y="740435"/>
                    <a:pt x="145911" y="803968"/>
                  </a:cubicBezTo>
                  <a:cubicBezTo>
                    <a:pt x="330874" y="1051686"/>
                    <a:pt x="290462" y="1197403"/>
                    <a:pt x="4760" y="1322719"/>
                  </a:cubicBezTo>
                  <a:cubicBezTo>
                    <a:pt x="1846" y="1359634"/>
                    <a:pt x="0" y="1396938"/>
                    <a:pt x="0" y="1434630"/>
                  </a:cubicBezTo>
                  <a:cubicBezTo>
                    <a:pt x="0" y="1472322"/>
                    <a:pt x="1846" y="1509528"/>
                    <a:pt x="4760" y="1546540"/>
                  </a:cubicBezTo>
                  <a:cubicBezTo>
                    <a:pt x="290462" y="1671857"/>
                    <a:pt x="330874" y="1817574"/>
                    <a:pt x="145911" y="2065292"/>
                  </a:cubicBezTo>
                  <a:cubicBezTo>
                    <a:pt x="177094" y="2128825"/>
                    <a:pt x="212844" y="2189637"/>
                    <a:pt x="252673" y="2247535"/>
                  </a:cubicBezTo>
                  <a:cubicBezTo>
                    <a:pt x="558484" y="2206734"/>
                    <a:pt x="662428" y="2310776"/>
                    <a:pt x="621725" y="2616587"/>
                  </a:cubicBezTo>
                  <a:cubicBezTo>
                    <a:pt x="679526" y="2656416"/>
                    <a:pt x="740338" y="2692166"/>
                    <a:pt x="803968" y="2723349"/>
                  </a:cubicBezTo>
                  <a:cubicBezTo>
                    <a:pt x="1051686" y="2538289"/>
                    <a:pt x="1197403" y="2578798"/>
                    <a:pt x="1322719" y="2864500"/>
                  </a:cubicBezTo>
                  <a:cubicBezTo>
                    <a:pt x="1359634" y="2867317"/>
                    <a:pt x="1396938" y="2869260"/>
                    <a:pt x="1434630" y="2869260"/>
                  </a:cubicBezTo>
                  <a:cubicBezTo>
                    <a:pt x="1472322" y="2869260"/>
                    <a:pt x="1509528" y="2867317"/>
                    <a:pt x="1546540" y="2864500"/>
                  </a:cubicBezTo>
                  <a:cubicBezTo>
                    <a:pt x="1671857" y="2578798"/>
                    <a:pt x="1817574" y="2538289"/>
                    <a:pt x="2065292" y="2723349"/>
                  </a:cubicBezTo>
                  <a:cubicBezTo>
                    <a:pt x="2128825" y="2692166"/>
                    <a:pt x="2189637" y="2656416"/>
                    <a:pt x="2247535" y="2616587"/>
                  </a:cubicBezTo>
                  <a:cubicBezTo>
                    <a:pt x="2206832" y="2310776"/>
                    <a:pt x="2310776" y="2206734"/>
                    <a:pt x="2616684" y="2247438"/>
                  </a:cubicBezTo>
                  <a:cubicBezTo>
                    <a:pt x="2656513" y="2189637"/>
                    <a:pt x="2692263" y="2128825"/>
                    <a:pt x="2723446" y="2065292"/>
                  </a:cubicBezTo>
                  <a:cubicBezTo>
                    <a:pt x="2538386" y="1817476"/>
                    <a:pt x="2578798" y="1671857"/>
                    <a:pt x="2864597" y="1546540"/>
                  </a:cubicBezTo>
                  <a:close/>
                  <a:moveTo>
                    <a:pt x="2669822" y="1531289"/>
                  </a:moveTo>
                  <a:cubicBezTo>
                    <a:pt x="2422978" y="1639508"/>
                    <a:pt x="2388103" y="1765310"/>
                    <a:pt x="2547906" y="1979319"/>
                  </a:cubicBezTo>
                  <a:cubicBezTo>
                    <a:pt x="2520997" y="2034206"/>
                    <a:pt x="2490105" y="2086761"/>
                    <a:pt x="2455716" y="2136693"/>
                  </a:cubicBezTo>
                  <a:cubicBezTo>
                    <a:pt x="2191483" y="2101527"/>
                    <a:pt x="2101721" y="2191386"/>
                    <a:pt x="2136887" y="2455522"/>
                  </a:cubicBezTo>
                  <a:cubicBezTo>
                    <a:pt x="2086955" y="2489911"/>
                    <a:pt x="2034400" y="2520803"/>
                    <a:pt x="1979514" y="2547712"/>
                  </a:cubicBezTo>
                  <a:cubicBezTo>
                    <a:pt x="1765504" y="2387909"/>
                    <a:pt x="1639702" y="2422881"/>
                    <a:pt x="1531386" y="2669628"/>
                  </a:cubicBezTo>
                  <a:cubicBezTo>
                    <a:pt x="1499425" y="2672154"/>
                    <a:pt x="1467270" y="2673805"/>
                    <a:pt x="1434727" y="2673805"/>
                  </a:cubicBezTo>
                  <a:cubicBezTo>
                    <a:pt x="1402184" y="2673805"/>
                    <a:pt x="1370029" y="2672154"/>
                    <a:pt x="1338068" y="2669628"/>
                  </a:cubicBezTo>
                  <a:cubicBezTo>
                    <a:pt x="1229849" y="2422881"/>
                    <a:pt x="1103950" y="2387909"/>
                    <a:pt x="890038" y="2547712"/>
                  </a:cubicBezTo>
                  <a:cubicBezTo>
                    <a:pt x="835151" y="2520803"/>
                    <a:pt x="782596" y="2489911"/>
                    <a:pt x="732664" y="2455522"/>
                  </a:cubicBezTo>
                  <a:cubicBezTo>
                    <a:pt x="767830" y="2191386"/>
                    <a:pt x="678069" y="2101527"/>
                    <a:pt x="413836" y="2136790"/>
                  </a:cubicBezTo>
                  <a:cubicBezTo>
                    <a:pt x="379446" y="2086858"/>
                    <a:pt x="348554" y="2034303"/>
                    <a:pt x="321645" y="1979416"/>
                  </a:cubicBezTo>
                  <a:cubicBezTo>
                    <a:pt x="481448" y="1765407"/>
                    <a:pt x="446573" y="1639605"/>
                    <a:pt x="199729" y="1531386"/>
                  </a:cubicBezTo>
                  <a:cubicBezTo>
                    <a:pt x="197300" y="1499425"/>
                    <a:pt x="195649" y="1467271"/>
                    <a:pt x="195649" y="1434727"/>
                  </a:cubicBezTo>
                  <a:cubicBezTo>
                    <a:pt x="195649" y="1402184"/>
                    <a:pt x="197300" y="1370029"/>
                    <a:pt x="199729" y="1338068"/>
                  </a:cubicBezTo>
                  <a:cubicBezTo>
                    <a:pt x="446573" y="1229849"/>
                    <a:pt x="481448" y="1104047"/>
                    <a:pt x="321645" y="890038"/>
                  </a:cubicBezTo>
                  <a:cubicBezTo>
                    <a:pt x="348554" y="835151"/>
                    <a:pt x="379446" y="782596"/>
                    <a:pt x="413836" y="732664"/>
                  </a:cubicBezTo>
                  <a:cubicBezTo>
                    <a:pt x="677971" y="767830"/>
                    <a:pt x="767830" y="678069"/>
                    <a:pt x="732664" y="413836"/>
                  </a:cubicBezTo>
                  <a:cubicBezTo>
                    <a:pt x="782596" y="379446"/>
                    <a:pt x="835151" y="348554"/>
                    <a:pt x="890038" y="321645"/>
                  </a:cubicBezTo>
                  <a:cubicBezTo>
                    <a:pt x="1104047" y="481545"/>
                    <a:pt x="1229849" y="446573"/>
                    <a:pt x="1338068" y="199729"/>
                  </a:cubicBezTo>
                  <a:cubicBezTo>
                    <a:pt x="1369932" y="197300"/>
                    <a:pt x="1402184" y="195552"/>
                    <a:pt x="1434727" y="195552"/>
                  </a:cubicBezTo>
                  <a:cubicBezTo>
                    <a:pt x="1467270" y="195552"/>
                    <a:pt x="1499425" y="197203"/>
                    <a:pt x="1531386" y="199729"/>
                  </a:cubicBezTo>
                  <a:cubicBezTo>
                    <a:pt x="1639605" y="446573"/>
                    <a:pt x="1765504" y="481448"/>
                    <a:pt x="1979514" y="321645"/>
                  </a:cubicBezTo>
                  <a:cubicBezTo>
                    <a:pt x="2034400" y="348554"/>
                    <a:pt x="2086955" y="379446"/>
                    <a:pt x="2136887" y="413836"/>
                  </a:cubicBezTo>
                  <a:cubicBezTo>
                    <a:pt x="2101721" y="678069"/>
                    <a:pt x="2191483" y="767830"/>
                    <a:pt x="2455716" y="732664"/>
                  </a:cubicBezTo>
                  <a:cubicBezTo>
                    <a:pt x="2490105" y="782596"/>
                    <a:pt x="2520997" y="835151"/>
                    <a:pt x="2547906" y="890038"/>
                  </a:cubicBezTo>
                  <a:cubicBezTo>
                    <a:pt x="2388103" y="1104047"/>
                    <a:pt x="2423075" y="1229947"/>
                    <a:pt x="2669822" y="1338166"/>
                  </a:cubicBezTo>
                  <a:cubicBezTo>
                    <a:pt x="2672251" y="1370126"/>
                    <a:pt x="2673999" y="1402184"/>
                    <a:pt x="2673999" y="1434824"/>
                  </a:cubicBezTo>
                  <a:cubicBezTo>
                    <a:pt x="2673999" y="1467465"/>
                    <a:pt x="2672348" y="1499523"/>
                    <a:pt x="2669822" y="1531483"/>
                  </a:cubicBezTo>
                  <a:close/>
                </a:path>
              </a:pathLst>
            </a:custGeom>
            <a:solidFill>
              <a:schemeClr val="tx2"/>
            </a:solidFill>
            <a:ln w="9714" cap="flat">
              <a:noFill/>
              <a:prstDash val="solid"/>
              <a:miter/>
            </a:ln>
          </p:spPr>
          <p:txBody>
            <a:bodyPr rtlCol="0" anchor="ctr"/>
            <a:lstStyle/>
            <a:p>
              <a:endParaRPr lang="en-US"/>
            </a:p>
          </p:txBody>
        </p:sp>
        <p:sp>
          <p:nvSpPr>
            <p:cNvPr id="309" name="Freihandform: Form 308">
              <a:extLst>
                <a:ext uri="{FF2B5EF4-FFF2-40B4-BE49-F238E27FC236}">
                  <a16:creationId xmlns:a16="http://schemas.microsoft.com/office/drawing/2014/main" id="{ABB0A8E7-6204-CF96-98F3-58FA4FF8A40B}"/>
                </a:ext>
              </a:extLst>
            </p:cNvPr>
            <p:cNvSpPr/>
            <p:nvPr/>
          </p:nvSpPr>
          <p:spPr>
            <a:xfrm>
              <a:off x="2741828" y="6296826"/>
              <a:ext cx="988445" cy="1814561"/>
            </a:xfrm>
            <a:custGeom>
              <a:avLst/>
              <a:gdLst>
                <a:gd name="connsiteX0" fmla="*/ 0 w 988445"/>
                <a:gd name="connsiteY0" fmla="*/ 1814562 h 1814561"/>
                <a:gd name="connsiteX1" fmla="*/ 0 w 988445"/>
                <a:gd name="connsiteY1" fmla="*/ 1765990 h 1814561"/>
                <a:gd name="connsiteX2" fmla="*/ 939873 w 988445"/>
                <a:gd name="connsiteY2" fmla="*/ 826117 h 1814561"/>
                <a:gd name="connsiteX3" fmla="*/ 516226 w 988445"/>
                <a:gd name="connsiteY3" fmla="*/ 40606 h 1814561"/>
                <a:gd name="connsiteX4" fmla="*/ 542940 w 988445"/>
                <a:gd name="connsiteY4" fmla="*/ 0 h 1814561"/>
                <a:gd name="connsiteX5" fmla="*/ 988445 w 988445"/>
                <a:gd name="connsiteY5" fmla="*/ 826117 h 1814561"/>
                <a:gd name="connsiteX6" fmla="*/ 0 w 988445"/>
                <a:gd name="connsiteY6" fmla="*/ 1814562 h 181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45" h="1814561">
                  <a:moveTo>
                    <a:pt x="0" y="1814562"/>
                  </a:moveTo>
                  <a:lnTo>
                    <a:pt x="0" y="1765990"/>
                  </a:lnTo>
                  <a:cubicBezTo>
                    <a:pt x="518266" y="1765990"/>
                    <a:pt x="939873" y="1344383"/>
                    <a:pt x="939873" y="826117"/>
                  </a:cubicBezTo>
                  <a:cubicBezTo>
                    <a:pt x="939873" y="508940"/>
                    <a:pt x="781527" y="215272"/>
                    <a:pt x="516226" y="40606"/>
                  </a:cubicBezTo>
                  <a:lnTo>
                    <a:pt x="542940" y="0"/>
                  </a:lnTo>
                  <a:cubicBezTo>
                    <a:pt x="821939" y="183700"/>
                    <a:pt x="988445" y="492523"/>
                    <a:pt x="988445" y="826117"/>
                  </a:cubicBezTo>
                  <a:cubicBezTo>
                    <a:pt x="988445" y="1371097"/>
                    <a:pt x="545078" y="1814562"/>
                    <a:pt x="0" y="1814562"/>
                  </a:cubicBezTo>
                  <a:close/>
                </a:path>
              </a:pathLst>
            </a:custGeom>
            <a:solidFill>
              <a:srgbClr val="FFFFFF"/>
            </a:solidFill>
            <a:ln w="9714" cap="flat">
              <a:noFill/>
              <a:prstDash val="solid"/>
              <a:miter/>
            </a:ln>
          </p:spPr>
          <p:txBody>
            <a:bodyPr rtlCol="0" anchor="ctr"/>
            <a:lstStyle/>
            <a:p>
              <a:endParaRPr lang="en-US"/>
            </a:p>
          </p:txBody>
        </p:sp>
        <p:sp>
          <p:nvSpPr>
            <p:cNvPr id="310" name="Freihandform: Form 309">
              <a:extLst>
                <a:ext uri="{FF2B5EF4-FFF2-40B4-BE49-F238E27FC236}">
                  <a16:creationId xmlns:a16="http://schemas.microsoft.com/office/drawing/2014/main" id="{42281CDD-9C01-8D92-9CD2-F0293914EB39}"/>
                </a:ext>
              </a:extLst>
            </p:cNvPr>
            <p:cNvSpPr/>
            <p:nvPr/>
          </p:nvSpPr>
          <p:spPr>
            <a:xfrm>
              <a:off x="2741828" y="6134595"/>
              <a:ext cx="375949" cy="118904"/>
            </a:xfrm>
            <a:custGeom>
              <a:avLst/>
              <a:gdLst>
                <a:gd name="connsiteX0" fmla="*/ 357394 w 375949"/>
                <a:gd name="connsiteY0" fmla="*/ 118905 h 118904"/>
                <a:gd name="connsiteX1" fmla="*/ 0 w 375949"/>
                <a:gd name="connsiteY1" fmla="*/ 48572 h 118904"/>
                <a:gd name="connsiteX2" fmla="*/ 0 w 375949"/>
                <a:gd name="connsiteY2" fmla="*/ 0 h 118904"/>
                <a:gd name="connsiteX3" fmla="*/ 375949 w 375949"/>
                <a:gd name="connsiteY3" fmla="*/ 74024 h 118904"/>
                <a:gd name="connsiteX4" fmla="*/ 357492 w 375949"/>
                <a:gd name="connsiteY4" fmla="*/ 118905 h 11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49" h="118904">
                  <a:moveTo>
                    <a:pt x="357394" y="118905"/>
                  </a:moveTo>
                  <a:cubicBezTo>
                    <a:pt x="243930" y="72276"/>
                    <a:pt x="123665" y="48572"/>
                    <a:pt x="0" y="48572"/>
                  </a:cubicBezTo>
                  <a:lnTo>
                    <a:pt x="0" y="0"/>
                  </a:lnTo>
                  <a:cubicBezTo>
                    <a:pt x="130076" y="0"/>
                    <a:pt x="256559" y="24966"/>
                    <a:pt x="375949" y="74024"/>
                  </a:cubicBezTo>
                  <a:lnTo>
                    <a:pt x="357492" y="118905"/>
                  </a:lnTo>
                  <a:close/>
                </a:path>
              </a:pathLst>
            </a:custGeom>
            <a:solidFill>
              <a:srgbClr val="FFFFFF"/>
            </a:solidFill>
            <a:ln w="9714" cap="flat">
              <a:noFill/>
              <a:prstDash val="solid"/>
              <a:miter/>
            </a:ln>
          </p:spPr>
          <p:txBody>
            <a:bodyPr rtlCol="0" anchor="ctr"/>
            <a:lstStyle/>
            <a:p>
              <a:endParaRPr lang="en-US"/>
            </a:p>
          </p:txBody>
        </p:sp>
      </p:grpSp>
      <p:grpSp>
        <p:nvGrpSpPr>
          <p:cNvPr id="3" name="Gruppieren 2">
            <a:extLst>
              <a:ext uri="{FF2B5EF4-FFF2-40B4-BE49-F238E27FC236}">
                <a16:creationId xmlns:a16="http://schemas.microsoft.com/office/drawing/2014/main" id="{1F85F48B-E831-E453-C60C-B79D2D7C02E9}"/>
              </a:ext>
            </a:extLst>
          </p:cNvPr>
          <p:cNvGrpSpPr/>
          <p:nvPr/>
        </p:nvGrpSpPr>
        <p:grpSpPr>
          <a:xfrm>
            <a:off x="2108065" y="6492607"/>
            <a:ext cx="1266166" cy="1266088"/>
            <a:chOff x="3781425" y="2638425"/>
            <a:chExt cx="1577053" cy="1576958"/>
          </a:xfrm>
          <a:solidFill>
            <a:schemeClr val="tx2"/>
          </a:solidFill>
        </p:grpSpPr>
        <p:sp>
          <p:nvSpPr>
            <p:cNvPr id="4" name="Freihandform: Form 3">
              <a:extLst>
                <a:ext uri="{FF2B5EF4-FFF2-40B4-BE49-F238E27FC236}">
                  <a16:creationId xmlns:a16="http://schemas.microsoft.com/office/drawing/2014/main" id="{62F99FC2-371F-F192-A750-003C46B4CE93}"/>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5" name="Freihandform: Form 4">
              <a:extLst>
                <a:ext uri="{FF2B5EF4-FFF2-40B4-BE49-F238E27FC236}">
                  <a16:creationId xmlns:a16="http://schemas.microsoft.com/office/drawing/2014/main" id="{46186433-B132-CE7B-5804-D95405D8979E}"/>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6" name="Freihandform: Form 5">
              <a:extLst>
                <a:ext uri="{FF2B5EF4-FFF2-40B4-BE49-F238E27FC236}">
                  <a16:creationId xmlns:a16="http://schemas.microsoft.com/office/drawing/2014/main" id="{3787EBCB-60DF-6B47-12F0-0BE79D647F8E}"/>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7" name="Freihandform: Form 6">
              <a:extLst>
                <a:ext uri="{FF2B5EF4-FFF2-40B4-BE49-F238E27FC236}">
                  <a16:creationId xmlns:a16="http://schemas.microsoft.com/office/drawing/2014/main" id="{0AC853C8-3D9E-F8CA-4127-3052317B71AD}"/>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535A8AA6-EE38-0745-2245-90CAF4331A80}"/>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283F0ED1-8A2B-BE3B-2609-EE18E69300CC}"/>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71B17E2C-5939-C827-98F0-B5454EFE08E9}"/>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545" name="Gruppieren 544">
            <a:extLst>
              <a:ext uri="{FF2B5EF4-FFF2-40B4-BE49-F238E27FC236}">
                <a16:creationId xmlns:a16="http://schemas.microsoft.com/office/drawing/2014/main" id="{547FDA67-9821-77C3-8157-3DB9F7EAD90C}"/>
              </a:ext>
            </a:extLst>
          </p:cNvPr>
          <p:cNvGrpSpPr/>
          <p:nvPr userDrawn="1"/>
        </p:nvGrpSpPr>
        <p:grpSpPr>
          <a:xfrm>
            <a:off x="530527" y="5471001"/>
            <a:ext cx="1104824" cy="1104727"/>
            <a:chOff x="530527" y="5471001"/>
            <a:chExt cx="1104824" cy="1104727"/>
          </a:xfrm>
        </p:grpSpPr>
        <p:sp>
          <p:nvSpPr>
            <p:cNvPr id="538" name="Freihandform: Form 537">
              <a:extLst>
                <a:ext uri="{FF2B5EF4-FFF2-40B4-BE49-F238E27FC236}">
                  <a16:creationId xmlns:a16="http://schemas.microsoft.com/office/drawing/2014/main" id="{7F6DA334-6014-DBDA-7CDA-7F53A43C746A}"/>
                </a:ext>
              </a:extLst>
            </p:cNvPr>
            <p:cNvSpPr/>
            <p:nvPr/>
          </p:nvSpPr>
          <p:spPr>
            <a:xfrm>
              <a:off x="530527" y="5471001"/>
              <a:ext cx="1104824" cy="1104727"/>
            </a:xfrm>
            <a:custGeom>
              <a:avLst/>
              <a:gdLst>
                <a:gd name="connsiteX0" fmla="*/ 1102979 w 1104824"/>
                <a:gd name="connsiteY0" fmla="*/ 595496 h 1104727"/>
                <a:gd name="connsiteX1" fmla="*/ 1104824 w 1104824"/>
                <a:gd name="connsiteY1" fmla="*/ 552364 h 1104727"/>
                <a:gd name="connsiteX2" fmla="*/ 1102979 w 1104824"/>
                <a:gd name="connsiteY2" fmla="*/ 509231 h 1104727"/>
                <a:gd name="connsiteX3" fmla="*/ 1048578 w 1104824"/>
                <a:gd name="connsiteY3" fmla="*/ 309502 h 1104727"/>
                <a:gd name="connsiteX4" fmla="*/ 1007486 w 1104824"/>
                <a:gd name="connsiteY4" fmla="*/ 239364 h 1104727"/>
                <a:gd name="connsiteX5" fmla="*/ 865363 w 1104824"/>
                <a:gd name="connsiteY5" fmla="*/ 97242 h 1104727"/>
                <a:gd name="connsiteX6" fmla="*/ 795225 w 1104824"/>
                <a:gd name="connsiteY6" fmla="*/ 56150 h 1104727"/>
                <a:gd name="connsiteX7" fmla="*/ 595496 w 1104824"/>
                <a:gd name="connsiteY7" fmla="*/ 1846 h 1104727"/>
                <a:gd name="connsiteX8" fmla="*/ 552364 w 1104824"/>
                <a:gd name="connsiteY8" fmla="*/ 0 h 1104727"/>
                <a:gd name="connsiteX9" fmla="*/ 509231 w 1104824"/>
                <a:gd name="connsiteY9" fmla="*/ 1846 h 1104727"/>
                <a:gd name="connsiteX10" fmla="*/ 309502 w 1104824"/>
                <a:gd name="connsiteY10" fmla="*/ 56150 h 1104727"/>
                <a:gd name="connsiteX11" fmla="*/ 239364 w 1104824"/>
                <a:gd name="connsiteY11" fmla="*/ 97242 h 1104727"/>
                <a:gd name="connsiteX12" fmla="*/ 97242 w 1104824"/>
                <a:gd name="connsiteY12" fmla="*/ 239364 h 1104727"/>
                <a:gd name="connsiteX13" fmla="*/ 56150 w 1104824"/>
                <a:gd name="connsiteY13" fmla="*/ 309502 h 1104727"/>
                <a:gd name="connsiteX14" fmla="*/ 1846 w 1104824"/>
                <a:gd name="connsiteY14" fmla="*/ 509231 h 1104727"/>
                <a:gd name="connsiteX15" fmla="*/ 0 w 1104824"/>
                <a:gd name="connsiteY15" fmla="*/ 552364 h 1104727"/>
                <a:gd name="connsiteX16" fmla="*/ 1846 w 1104824"/>
                <a:gd name="connsiteY16" fmla="*/ 595496 h 1104727"/>
                <a:gd name="connsiteX17" fmla="*/ 56150 w 1104824"/>
                <a:gd name="connsiteY17" fmla="*/ 795225 h 1104727"/>
                <a:gd name="connsiteX18" fmla="*/ 97242 w 1104824"/>
                <a:gd name="connsiteY18" fmla="*/ 865363 h 1104727"/>
                <a:gd name="connsiteX19" fmla="*/ 239364 w 1104824"/>
                <a:gd name="connsiteY19" fmla="*/ 1007486 h 1104727"/>
                <a:gd name="connsiteX20" fmla="*/ 309502 w 1104824"/>
                <a:gd name="connsiteY20" fmla="*/ 1048578 h 1104727"/>
                <a:gd name="connsiteX21" fmla="*/ 509231 w 1104824"/>
                <a:gd name="connsiteY21" fmla="*/ 1102882 h 1104727"/>
                <a:gd name="connsiteX22" fmla="*/ 552364 w 1104824"/>
                <a:gd name="connsiteY22" fmla="*/ 1104727 h 1104727"/>
                <a:gd name="connsiteX23" fmla="*/ 595496 w 1104824"/>
                <a:gd name="connsiteY23" fmla="*/ 1102882 h 1104727"/>
                <a:gd name="connsiteX24" fmla="*/ 795225 w 1104824"/>
                <a:gd name="connsiteY24" fmla="*/ 1048578 h 1104727"/>
                <a:gd name="connsiteX25" fmla="*/ 865363 w 1104824"/>
                <a:gd name="connsiteY25" fmla="*/ 1007486 h 1104727"/>
                <a:gd name="connsiteX26" fmla="*/ 1007486 w 1104824"/>
                <a:gd name="connsiteY26" fmla="*/ 865363 h 1104727"/>
                <a:gd name="connsiteX27" fmla="*/ 1048578 w 1104824"/>
                <a:gd name="connsiteY27" fmla="*/ 795225 h 1104727"/>
                <a:gd name="connsiteX28" fmla="*/ 1102881 w 1104824"/>
                <a:gd name="connsiteY28" fmla="*/ 595496 h 1104727"/>
                <a:gd name="connsiteX29" fmla="*/ 552364 w 1104824"/>
                <a:gd name="connsiteY29" fmla="*/ 786093 h 1104727"/>
                <a:gd name="connsiteX30" fmla="*/ 318731 w 1104824"/>
                <a:gd name="connsiteY30" fmla="*/ 552461 h 1104727"/>
                <a:gd name="connsiteX31" fmla="*/ 552364 w 1104824"/>
                <a:gd name="connsiteY31" fmla="*/ 318828 h 1104727"/>
                <a:gd name="connsiteX32" fmla="*/ 785996 w 1104824"/>
                <a:gd name="connsiteY32" fmla="*/ 552461 h 1104727"/>
                <a:gd name="connsiteX33" fmla="*/ 552364 w 1104824"/>
                <a:gd name="connsiteY33" fmla="*/ 786093 h 1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4824" h="1104727">
                  <a:moveTo>
                    <a:pt x="1102979" y="595496"/>
                  </a:moveTo>
                  <a:cubicBezTo>
                    <a:pt x="1104047" y="581216"/>
                    <a:pt x="1104824" y="566935"/>
                    <a:pt x="1104824" y="552364"/>
                  </a:cubicBezTo>
                  <a:cubicBezTo>
                    <a:pt x="1104824" y="537792"/>
                    <a:pt x="1104047" y="523512"/>
                    <a:pt x="1102979" y="509231"/>
                  </a:cubicBezTo>
                  <a:cubicBezTo>
                    <a:pt x="992914" y="460951"/>
                    <a:pt x="977371" y="404898"/>
                    <a:pt x="1048578" y="309502"/>
                  </a:cubicBezTo>
                  <a:cubicBezTo>
                    <a:pt x="1036629" y="285022"/>
                    <a:pt x="1022834" y="261610"/>
                    <a:pt x="1007486" y="239364"/>
                  </a:cubicBezTo>
                  <a:cubicBezTo>
                    <a:pt x="889746" y="255004"/>
                    <a:pt x="849626" y="214981"/>
                    <a:pt x="865363" y="97242"/>
                  </a:cubicBezTo>
                  <a:cubicBezTo>
                    <a:pt x="843117" y="81893"/>
                    <a:pt x="819705" y="68098"/>
                    <a:pt x="795225" y="56150"/>
                  </a:cubicBezTo>
                  <a:cubicBezTo>
                    <a:pt x="699829" y="127356"/>
                    <a:pt x="643679" y="111813"/>
                    <a:pt x="595496" y="1846"/>
                  </a:cubicBezTo>
                  <a:cubicBezTo>
                    <a:pt x="581313" y="777"/>
                    <a:pt x="566935" y="0"/>
                    <a:pt x="552364" y="0"/>
                  </a:cubicBezTo>
                  <a:cubicBezTo>
                    <a:pt x="537792" y="0"/>
                    <a:pt x="523512" y="777"/>
                    <a:pt x="509231" y="1846"/>
                  </a:cubicBezTo>
                  <a:cubicBezTo>
                    <a:pt x="460951" y="111910"/>
                    <a:pt x="404898" y="127454"/>
                    <a:pt x="309502" y="56150"/>
                  </a:cubicBezTo>
                  <a:cubicBezTo>
                    <a:pt x="285022" y="68195"/>
                    <a:pt x="261610" y="81893"/>
                    <a:pt x="239364" y="97242"/>
                  </a:cubicBezTo>
                  <a:cubicBezTo>
                    <a:pt x="255004" y="214981"/>
                    <a:pt x="214981" y="255004"/>
                    <a:pt x="97242" y="239364"/>
                  </a:cubicBezTo>
                  <a:cubicBezTo>
                    <a:pt x="81893" y="261610"/>
                    <a:pt x="68098" y="285022"/>
                    <a:pt x="56150" y="309502"/>
                  </a:cubicBezTo>
                  <a:cubicBezTo>
                    <a:pt x="127356" y="404898"/>
                    <a:pt x="111813" y="460951"/>
                    <a:pt x="1846" y="509231"/>
                  </a:cubicBezTo>
                  <a:cubicBezTo>
                    <a:pt x="777" y="523415"/>
                    <a:pt x="0" y="537792"/>
                    <a:pt x="0" y="552364"/>
                  </a:cubicBezTo>
                  <a:cubicBezTo>
                    <a:pt x="0" y="566935"/>
                    <a:pt x="680" y="581216"/>
                    <a:pt x="1846" y="595496"/>
                  </a:cubicBezTo>
                  <a:cubicBezTo>
                    <a:pt x="111910" y="643777"/>
                    <a:pt x="127454" y="699829"/>
                    <a:pt x="56150" y="795225"/>
                  </a:cubicBezTo>
                  <a:cubicBezTo>
                    <a:pt x="68195" y="819705"/>
                    <a:pt x="81893" y="843117"/>
                    <a:pt x="97242" y="865363"/>
                  </a:cubicBezTo>
                  <a:cubicBezTo>
                    <a:pt x="214981" y="849626"/>
                    <a:pt x="255004" y="889746"/>
                    <a:pt x="239364" y="1007486"/>
                  </a:cubicBezTo>
                  <a:cubicBezTo>
                    <a:pt x="261610" y="1022834"/>
                    <a:pt x="285022" y="1036629"/>
                    <a:pt x="309502" y="1048578"/>
                  </a:cubicBezTo>
                  <a:cubicBezTo>
                    <a:pt x="404898" y="977371"/>
                    <a:pt x="461048" y="992914"/>
                    <a:pt x="509231" y="1102882"/>
                  </a:cubicBezTo>
                  <a:cubicBezTo>
                    <a:pt x="523512" y="1103950"/>
                    <a:pt x="537792" y="1104727"/>
                    <a:pt x="552364" y="1104727"/>
                  </a:cubicBezTo>
                  <a:cubicBezTo>
                    <a:pt x="566935" y="1104727"/>
                    <a:pt x="581215" y="1103950"/>
                    <a:pt x="595496" y="1102882"/>
                  </a:cubicBezTo>
                  <a:cubicBezTo>
                    <a:pt x="643777" y="992817"/>
                    <a:pt x="699829" y="977274"/>
                    <a:pt x="795225" y="1048578"/>
                  </a:cubicBezTo>
                  <a:cubicBezTo>
                    <a:pt x="819705" y="1036532"/>
                    <a:pt x="843117" y="1022834"/>
                    <a:pt x="865363" y="1007486"/>
                  </a:cubicBezTo>
                  <a:cubicBezTo>
                    <a:pt x="849723" y="889746"/>
                    <a:pt x="889746" y="849626"/>
                    <a:pt x="1007486" y="865363"/>
                  </a:cubicBezTo>
                  <a:cubicBezTo>
                    <a:pt x="1022834" y="843117"/>
                    <a:pt x="1036629" y="819705"/>
                    <a:pt x="1048578" y="795225"/>
                  </a:cubicBezTo>
                  <a:cubicBezTo>
                    <a:pt x="977371" y="699829"/>
                    <a:pt x="992914" y="643679"/>
                    <a:pt x="1102881" y="595496"/>
                  </a:cubicBezTo>
                  <a:close/>
                  <a:moveTo>
                    <a:pt x="552364" y="786093"/>
                  </a:moveTo>
                  <a:cubicBezTo>
                    <a:pt x="423356" y="786093"/>
                    <a:pt x="318731" y="681469"/>
                    <a:pt x="318731" y="552461"/>
                  </a:cubicBezTo>
                  <a:cubicBezTo>
                    <a:pt x="318731" y="423453"/>
                    <a:pt x="423356" y="318828"/>
                    <a:pt x="552364" y="318828"/>
                  </a:cubicBezTo>
                  <a:cubicBezTo>
                    <a:pt x="681372" y="318828"/>
                    <a:pt x="785996" y="423453"/>
                    <a:pt x="785996" y="552461"/>
                  </a:cubicBezTo>
                  <a:cubicBezTo>
                    <a:pt x="785996" y="681469"/>
                    <a:pt x="681372" y="786093"/>
                    <a:pt x="552364" y="786093"/>
                  </a:cubicBezTo>
                  <a:close/>
                </a:path>
              </a:pathLst>
            </a:custGeom>
            <a:solidFill>
              <a:schemeClr val="accent3"/>
            </a:solidFill>
            <a:ln w="9714" cap="flat">
              <a:noFill/>
              <a:prstDash val="solid"/>
              <a:miter/>
            </a:ln>
          </p:spPr>
          <p:txBody>
            <a:bodyPr rtlCol="0" anchor="ctr"/>
            <a:lstStyle/>
            <a:p>
              <a:endParaRPr lang="en-US"/>
            </a:p>
          </p:txBody>
        </p:sp>
        <p:sp>
          <p:nvSpPr>
            <p:cNvPr id="539" name="Freihandform: Form 538">
              <a:extLst>
                <a:ext uri="{FF2B5EF4-FFF2-40B4-BE49-F238E27FC236}">
                  <a16:creationId xmlns:a16="http://schemas.microsoft.com/office/drawing/2014/main" id="{0FD985F1-E4B3-AB23-D796-678E9E6F10E4}"/>
                </a:ext>
              </a:extLst>
            </p:cNvPr>
            <p:cNvSpPr/>
            <p:nvPr/>
          </p:nvSpPr>
          <p:spPr>
            <a:xfrm>
              <a:off x="530527" y="5471001"/>
              <a:ext cx="1104824" cy="1104727"/>
            </a:xfrm>
            <a:custGeom>
              <a:avLst/>
              <a:gdLst>
                <a:gd name="connsiteX0" fmla="*/ 1102979 w 1104824"/>
                <a:gd name="connsiteY0" fmla="*/ 595496 h 1104727"/>
                <a:gd name="connsiteX1" fmla="*/ 1104824 w 1104824"/>
                <a:gd name="connsiteY1" fmla="*/ 552364 h 1104727"/>
                <a:gd name="connsiteX2" fmla="*/ 1102979 w 1104824"/>
                <a:gd name="connsiteY2" fmla="*/ 509231 h 1104727"/>
                <a:gd name="connsiteX3" fmla="*/ 1048578 w 1104824"/>
                <a:gd name="connsiteY3" fmla="*/ 309502 h 1104727"/>
                <a:gd name="connsiteX4" fmla="*/ 1007486 w 1104824"/>
                <a:gd name="connsiteY4" fmla="*/ 239364 h 1104727"/>
                <a:gd name="connsiteX5" fmla="*/ 865363 w 1104824"/>
                <a:gd name="connsiteY5" fmla="*/ 97242 h 1104727"/>
                <a:gd name="connsiteX6" fmla="*/ 795225 w 1104824"/>
                <a:gd name="connsiteY6" fmla="*/ 56150 h 1104727"/>
                <a:gd name="connsiteX7" fmla="*/ 595496 w 1104824"/>
                <a:gd name="connsiteY7" fmla="*/ 1846 h 1104727"/>
                <a:gd name="connsiteX8" fmla="*/ 552364 w 1104824"/>
                <a:gd name="connsiteY8" fmla="*/ 0 h 1104727"/>
                <a:gd name="connsiteX9" fmla="*/ 509231 w 1104824"/>
                <a:gd name="connsiteY9" fmla="*/ 1846 h 1104727"/>
                <a:gd name="connsiteX10" fmla="*/ 309502 w 1104824"/>
                <a:gd name="connsiteY10" fmla="*/ 56150 h 1104727"/>
                <a:gd name="connsiteX11" fmla="*/ 239364 w 1104824"/>
                <a:gd name="connsiteY11" fmla="*/ 97242 h 1104727"/>
                <a:gd name="connsiteX12" fmla="*/ 97242 w 1104824"/>
                <a:gd name="connsiteY12" fmla="*/ 239364 h 1104727"/>
                <a:gd name="connsiteX13" fmla="*/ 56150 w 1104824"/>
                <a:gd name="connsiteY13" fmla="*/ 309502 h 1104727"/>
                <a:gd name="connsiteX14" fmla="*/ 1846 w 1104824"/>
                <a:gd name="connsiteY14" fmla="*/ 509231 h 1104727"/>
                <a:gd name="connsiteX15" fmla="*/ 0 w 1104824"/>
                <a:gd name="connsiteY15" fmla="*/ 552364 h 1104727"/>
                <a:gd name="connsiteX16" fmla="*/ 1846 w 1104824"/>
                <a:gd name="connsiteY16" fmla="*/ 595496 h 1104727"/>
                <a:gd name="connsiteX17" fmla="*/ 56150 w 1104824"/>
                <a:gd name="connsiteY17" fmla="*/ 795225 h 1104727"/>
                <a:gd name="connsiteX18" fmla="*/ 97242 w 1104824"/>
                <a:gd name="connsiteY18" fmla="*/ 865363 h 1104727"/>
                <a:gd name="connsiteX19" fmla="*/ 239364 w 1104824"/>
                <a:gd name="connsiteY19" fmla="*/ 1007486 h 1104727"/>
                <a:gd name="connsiteX20" fmla="*/ 309502 w 1104824"/>
                <a:gd name="connsiteY20" fmla="*/ 1048578 h 1104727"/>
                <a:gd name="connsiteX21" fmla="*/ 509231 w 1104824"/>
                <a:gd name="connsiteY21" fmla="*/ 1102882 h 1104727"/>
                <a:gd name="connsiteX22" fmla="*/ 552364 w 1104824"/>
                <a:gd name="connsiteY22" fmla="*/ 1104727 h 1104727"/>
                <a:gd name="connsiteX23" fmla="*/ 595496 w 1104824"/>
                <a:gd name="connsiteY23" fmla="*/ 1102882 h 1104727"/>
                <a:gd name="connsiteX24" fmla="*/ 795225 w 1104824"/>
                <a:gd name="connsiteY24" fmla="*/ 1048578 h 1104727"/>
                <a:gd name="connsiteX25" fmla="*/ 865363 w 1104824"/>
                <a:gd name="connsiteY25" fmla="*/ 1007486 h 1104727"/>
                <a:gd name="connsiteX26" fmla="*/ 1007486 w 1104824"/>
                <a:gd name="connsiteY26" fmla="*/ 865363 h 1104727"/>
                <a:gd name="connsiteX27" fmla="*/ 1048578 w 1104824"/>
                <a:gd name="connsiteY27" fmla="*/ 795225 h 1104727"/>
                <a:gd name="connsiteX28" fmla="*/ 1102881 w 1104824"/>
                <a:gd name="connsiteY28" fmla="*/ 595496 h 1104727"/>
                <a:gd name="connsiteX29" fmla="*/ 1027886 w 1104824"/>
                <a:gd name="connsiteY29" fmla="*/ 589667 h 1104727"/>
                <a:gd name="connsiteX30" fmla="*/ 980965 w 1104824"/>
                <a:gd name="connsiteY30" fmla="*/ 762196 h 1104727"/>
                <a:gd name="connsiteX31" fmla="*/ 945507 w 1104824"/>
                <a:gd name="connsiteY31" fmla="*/ 822814 h 1104727"/>
                <a:gd name="connsiteX32" fmla="*/ 822717 w 1104824"/>
                <a:gd name="connsiteY32" fmla="*/ 945605 h 1104727"/>
                <a:gd name="connsiteX33" fmla="*/ 762099 w 1104824"/>
                <a:gd name="connsiteY33" fmla="*/ 981062 h 1104727"/>
                <a:gd name="connsiteX34" fmla="*/ 589570 w 1104824"/>
                <a:gd name="connsiteY34" fmla="*/ 1027983 h 1104727"/>
                <a:gd name="connsiteX35" fmla="*/ 552364 w 1104824"/>
                <a:gd name="connsiteY35" fmla="*/ 1029537 h 1104727"/>
                <a:gd name="connsiteX36" fmla="*/ 515157 w 1104824"/>
                <a:gd name="connsiteY36" fmla="*/ 1027983 h 1104727"/>
                <a:gd name="connsiteX37" fmla="*/ 342629 w 1104824"/>
                <a:gd name="connsiteY37" fmla="*/ 981062 h 1104727"/>
                <a:gd name="connsiteX38" fmla="*/ 282010 w 1104824"/>
                <a:gd name="connsiteY38" fmla="*/ 945605 h 1104727"/>
                <a:gd name="connsiteX39" fmla="*/ 159220 w 1104824"/>
                <a:gd name="connsiteY39" fmla="*/ 822814 h 1104727"/>
                <a:gd name="connsiteX40" fmla="*/ 123762 w 1104824"/>
                <a:gd name="connsiteY40" fmla="*/ 762196 h 1104727"/>
                <a:gd name="connsiteX41" fmla="*/ 76841 w 1104824"/>
                <a:gd name="connsiteY41" fmla="*/ 589667 h 1104727"/>
                <a:gd name="connsiteX42" fmla="*/ 75287 w 1104824"/>
                <a:gd name="connsiteY42" fmla="*/ 552461 h 1104727"/>
                <a:gd name="connsiteX43" fmla="*/ 76841 w 1104824"/>
                <a:gd name="connsiteY43" fmla="*/ 515254 h 1104727"/>
                <a:gd name="connsiteX44" fmla="*/ 123762 w 1104824"/>
                <a:gd name="connsiteY44" fmla="*/ 342726 h 1104727"/>
                <a:gd name="connsiteX45" fmla="*/ 159220 w 1104824"/>
                <a:gd name="connsiteY45" fmla="*/ 282108 h 1104727"/>
                <a:gd name="connsiteX46" fmla="*/ 282010 w 1104824"/>
                <a:gd name="connsiteY46" fmla="*/ 159317 h 1104727"/>
                <a:gd name="connsiteX47" fmla="*/ 342629 w 1104824"/>
                <a:gd name="connsiteY47" fmla="*/ 123859 h 1104727"/>
                <a:gd name="connsiteX48" fmla="*/ 515157 w 1104824"/>
                <a:gd name="connsiteY48" fmla="*/ 76938 h 1104727"/>
                <a:gd name="connsiteX49" fmla="*/ 552364 w 1104824"/>
                <a:gd name="connsiteY49" fmla="*/ 75384 h 1104727"/>
                <a:gd name="connsiteX50" fmla="*/ 589570 w 1104824"/>
                <a:gd name="connsiteY50" fmla="*/ 76938 h 1104727"/>
                <a:gd name="connsiteX51" fmla="*/ 762099 w 1104824"/>
                <a:gd name="connsiteY51" fmla="*/ 123859 h 1104727"/>
                <a:gd name="connsiteX52" fmla="*/ 822717 w 1104824"/>
                <a:gd name="connsiteY52" fmla="*/ 159317 h 1104727"/>
                <a:gd name="connsiteX53" fmla="*/ 945507 w 1104824"/>
                <a:gd name="connsiteY53" fmla="*/ 282108 h 1104727"/>
                <a:gd name="connsiteX54" fmla="*/ 980965 w 1104824"/>
                <a:gd name="connsiteY54" fmla="*/ 342726 h 1104727"/>
                <a:gd name="connsiteX55" fmla="*/ 1027886 w 1104824"/>
                <a:gd name="connsiteY55" fmla="*/ 515254 h 1104727"/>
                <a:gd name="connsiteX56" fmla="*/ 1029440 w 1104824"/>
                <a:gd name="connsiteY56" fmla="*/ 552461 h 1104727"/>
                <a:gd name="connsiteX57" fmla="*/ 1027886 w 1104824"/>
                <a:gd name="connsiteY57" fmla="*/ 589667 h 110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04824" h="1104727">
                  <a:moveTo>
                    <a:pt x="1102979" y="595496"/>
                  </a:moveTo>
                  <a:cubicBezTo>
                    <a:pt x="1104047" y="581216"/>
                    <a:pt x="1104824" y="566935"/>
                    <a:pt x="1104824" y="552364"/>
                  </a:cubicBezTo>
                  <a:cubicBezTo>
                    <a:pt x="1104824" y="537792"/>
                    <a:pt x="1104047" y="523512"/>
                    <a:pt x="1102979" y="509231"/>
                  </a:cubicBezTo>
                  <a:cubicBezTo>
                    <a:pt x="992914" y="460951"/>
                    <a:pt x="977371" y="404898"/>
                    <a:pt x="1048578" y="309502"/>
                  </a:cubicBezTo>
                  <a:cubicBezTo>
                    <a:pt x="1036629" y="285022"/>
                    <a:pt x="1022834" y="261610"/>
                    <a:pt x="1007486" y="239364"/>
                  </a:cubicBezTo>
                  <a:cubicBezTo>
                    <a:pt x="889746" y="255004"/>
                    <a:pt x="849626" y="214981"/>
                    <a:pt x="865363" y="97242"/>
                  </a:cubicBezTo>
                  <a:cubicBezTo>
                    <a:pt x="843117" y="81893"/>
                    <a:pt x="819705" y="68098"/>
                    <a:pt x="795225" y="56150"/>
                  </a:cubicBezTo>
                  <a:cubicBezTo>
                    <a:pt x="699829" y="127356"/>
                    <a:pt x="643679" y="111813"/>
                    <a:pt x="595496" y="1846"/>
                  </a:cubicBezTo>
                  <a:cubicBezTo>
                    <a:pt x="581313" y="777"/>
                    <a:pt x="566935" y="0"/>
                    <a:pt x="552364" y="0"/>
                  </a:cubicBezTo>
                  <a:cubicBezTo>
                    <a:pt x="537792" y="0"/>
                    <a:pt x="523512" y="777"/>
                    <a:pt x="509231" y="1846"/>
                  </a:cubicBezTo>
                  <a:cubicBezTo>
                    <a:pt x="460951" y="111910"/>
                    <a:pt x="404898" y="127454"/>
                    <a:pt x="309502" y="56150"/>
                  </a:cubicBezTo>
                  <a:cubicBezTo>
                    <a:pt x="285022" y="68195"/>
                    <a:pt x="261610" y="81893"/>
                    <a:pt x="239364" y="97242"/>
                  </a:cubicBezTo>
                  <a:cubicBezTo>
                    <a:pt x="255004" y="214981"/>
                    <a:pt x="214981" y="255004"/>
                    <a:pt x="97242" y="239364"/>
                  </a:cubicBezTo>
                  <a:cubicBezTo>
                    <a:pt x="81893" y="261610"/>
                    <a:pt x="68098" y="285022"/>
                    <a:pt x="56150" y="309502"/>
                  </a:cubicBezTo>
                  <a:cubicBezTo>
                    <a:pt x="127356" y="404898"/>
                    <a:pt x="111813" y="460951"/>
                    <a:pt x="1846" y="509231"/>
                  </a:cubicBezTo>
                  <a:cubicBezTo>
                    <a:pt x="777" y="523415"/>
                    <a:pt x="0" y="537792"/>
                    <a:pt x="0" y="552364"/>
                  </a:cubicBezTo>
                  <a:cubicBezTo>
                    <a:pt x="0" y="566935"/>
                    <a:pt x="680" y="581216"/>
                    <a:pt x="1846" y="595496"/>
                  </a:cubicBezTo>
                  <a:cubicBezTo>
                    <a:pt x="111910" y="643777"/>
                    <a:pt x="127454" y="699829"/>
                    <a:pt x="56150" y="795225"/>
                  </a:cubicBezTo>
                  <a:cubicBezTo>
                    <a:pt x="68195" y="819705"/>
                    <a:pt x="81893" y="843117"/>
                    <a:pt x="97242" y="865363"/>
                  </a:cubicBezTo>
                  <a:cubicBezTo>
                    <a:pt x="214981" y="849626"/>
                    <a:pt x="255004" y="889746"/>
                    <a:pt x="239364" y="1007486"/>
                  </a:cubicBezTo>
                  <a:cubicBezTo>
                    <a:pt x="261610" y="1022834"/>
                    <a:pt x="285022" y="1036629"/>
                    <a:pt x="309502" y="1048578"/>
                  </a:cubicBezTo>
                  <a:cubicBezTo>
                    <a:pt x="404898" y="977371"/>
                    <a:pt x="461048" y="992914"/>
                    <a:pt x="509231" y="1102882"/>
                  </a:cubicBezTo>
                  <a:cubicBezTo>
                    <a:pt x="523512" y="1103950"/>
                    <a:pt x="537792" y="1104727"/>
                    <a:pt x="552364" y="1104727"/>
                  </a:cubicBezTo>
                  <a:cubicBezTo>
                    <a:pt x="566935" y="1104727"/>
                    <a:pt x="581215" y="1103950"/>
                    <a:pt x="595496" y="1102882"/>
                  </a:cubicBezTo>
                  <a:cubicBezTo>
                    <a:pt x="643777" y="992817"/>
                    <a:pt x="699829" y="977274"/>
                    <a:pt x="795225" y="1048578"/>
                  </a:cubicBezTo>
                  <a:cubicBezTo>
                    <a:pt x="819705" y="1036532"/>
                    <a:pt x="843117" y="1022834"/>
                    <a:pt x="865363" y="1007486"/>
                  </a:cubicBezTo>
                  <a:cubicBezTo>
                    <a:pt x="849723" y="889746"/>
                    <a:pt x="889746" y="849626"/>
                    <a:pt x="1007486" y="865363"/>
                  </a:cubicBezTo>
                  <a:cubicBezTo>
                    <a:pt x="1022834" y="843117"/>
                    <a:pt x="1036629" y="819705"/>
                    <a:pt x="1048578" y="795225"/>
                  </a:cubicBezTo>
                  <a:cubicBezTo>
                    <a:pt x="977371" y="699829"/>
                    <a:pt x="992914" y="643679"/>
                    <a:pt x="1102881" y="595496"/>
                  </a:cubicBezTo>
                  <a:close/>
                  <a:moveTo>
                    <a:pt x="1027886" y="589667"/>
                  </a:moveTo>
                  <a:cubicBezTo>
                    <a:pt x="932879" y="631342"/>
                    <a:pt x="919376" y="679817"/>
                    <a:pt x="980965" y="762196"/>
                  </a:cubicBezTo>
                  <a:cubicBezTo>
                    <a:pt x="970571" y="783373"/>
                    <a:pt x="958719" y="803579"/>
                    <a:pt x="945507" y="822814"/>
                  </a:cubicBezTo>
                  <a:cubicBezTo>
                    <a:pt x="843797" y="809311"/>
                    <a:pt x="809214" y="843894"/>
                    <a:pt x="822717" y="945605"/>
                  </a:cubicBezTo>
                  <a:cubicBezTo>
                    <a:pt x="803482" y="958816"/>
                    <a:pt x="783276" y="970765"/>
                    <a:pt x="762099" y="981062"/>
                  </a:cubicBezTo>
                  <a:cubicBezTo>
                    <a:pt x="679720" y="919570"/>
                    <a:pt x="631245" y="932976"/>
                    <a:pt x="589570" y="1027983"/>
                  </a:cubicBezTo>
                  <a:cubicBezTo>
                    <a:pt x="577233" y="1028955"/>
                    <a:pt x="564895" y="1029537"/>
                    <a:pt x="552364" y="1029537"/>
                  </a:cubicBezTo>
                  <a:cubicBezTo>
                    <a:pt x="539832" y="1029537"/>
                    <a:pt x="527398" y="1028955"/>
                    <a:pt x="515157" y="1027983"/>
                  </a:cubicBezTo>
                  <a:cubicBezTo>
                    <a:pt x="473482" y="932976"/>
                    <a:pt x="425007" y="919473"/>
                    <a:pt x="342629" y="981062"/>
                  </a:cubicBezTo>
                  <a:cubicBezTo>
                    <a:pt x="321451" y="970668"/>
                    <a:pt x="301245" y="958816"/>
                    <a:pt x="282010" y="945605"/>
                  </a:cubicBezTo>
                  <a:cubicBezTo>
                    <a:pt x="295514" y="843894"/>
                    <a:pt x="260930" y="809311"/>
                    <a:pt x="159220" y="822814"/>
                  </a:cubicBezTo>
                  <a:cubicBezTo>
                    <a:pt x="146008" y="803579"/>
                    <a:pt x="134059" y="783373"/>
                    <a:pt x="123762" y="762196"/>
                  </a:cubicBezTo>
                  <a:cubicBezTo>
                    <a:pt x="185255" y="679817"/>
                    <a:pt x="171849" y="631342"/>
                    <a:pt x="76841" y="589667"/>
                  </a:cubicBezTo>
                  <a:cubicBezTo>
                    <a:pt x="75870" y="577330"/>
                    <a:pt x="75287" y="564992"/>
                    <a:pt x="75287" y="552461"/>
                  </a:cubicBezTo>
                  <a:cubicBezTo>
                    <a:pt x="75287" y="539929"/>
                    <a:pt x="75870" y="527495"/>
                    <a:pt x="76841" y="515254"/>
                  </a:cubicBezTo>
                  <a:cubicBezTo>
                    <a:pt x="171849" y="473579"/>
                    <a:pt x="185352" y="425104"/>
                    <a:pt x="123762" y="342726"/>
                  </a:cubicBezTo>
                  <a:cubicBezTo>
                    <a:pt x="134157" y="321548"/>
                    <a:pt x="146008" y="301342"/>
                    <a:pt x="159220" y="282108"/>
                  </a:cubicBezTo>
                  <a:cubicBezTo>
                    <a:pt x="260930" y="295611"/>
                    <a:pt x="295514" y="261027"/>
                    <a:pt x="282010" y="159317"/>
                  </a:cubicBezTo>
                  <a:cubicBezTo>
                    <a:pt x="301245" y="146105"/>
                    <a:pt x="321451" y="134157"/>
                    <a:pt x="342629" y="123859"/>
                  </a:cubicBezTo>
                  <a:cubicBezTo>
                    <a:pt x="425007" y="185449"/>
                    <a:pt x="473482" y="171946"/>
                    <a:pt x="515157" y="76938"/>
                  </a:cubicBezTo>
                  <a:cubicBezTo>
                    <a:pt x="527398" y="75967"/>
                    <a:pt x="539832" y="75384"/>
                    <a:pt x="552364" y="75384"/>
                  </a:cubicBezTo>
                  <a:cubicBezTo>
                    <a:pt x="564895" y="75384"/>
                    <a:pt x="577330" y="76064"/>
                    <a:pt x="589570" y="76938"/>
                  </a:cubicBezTo>
                  <a:cubicBezTo>
                    <a:pt x="631245" y="171946"/>
                    <a:pt x="679720" y="185449"/>
                    <a:pt x="762099" y="123859"/>
                  </a:cubicBezTo>
                  <a:cubicBezTo>
                    <a:pt x="783276" y="134254"/>
                    <a:pt x="803482" y="146105"/>
                    <a:pt x="822717" y="159317"/>
                  </a:cubicBezTo>
                  <a:cubicBezTo>
                    <a:pt x="809214" y="261027"/>
                    <a:pt x="843700" y="295611"/>
                    <a:pt x="945507" y="282108"/>
                  </a:cubicBezTo>
                  <a:cubicBezTo>
                    <a:pt x="958719" y="301342"/>
                    <a:pt x="970668" y="321548"/>
                    <a:pt x="980965" y="342726"/>
                  </a:cubicBezTo>
                  <a:cubicBezTo>
                    <a:pt x="919473" y="425104"/>
                    <a:pt x="932879" y="473579"/>
                    <a:pt x="1027886" y="515254"/>
                  </a:cubicBezTo>
                  <a:cubicBezTo>
                    <a:pt x="1028857" y="527592"/>
                    <a:pt x="1029440" y="539929"/>
                    <a:pt x="1029440" y="552461"/>
                  </a:cubicBezTo>
                  <a:cubicBezTo>
                    <a:pt x="1029440" y="564992"/>
                    <a:pt x="1028760" y="577427"/>
                    <a:pt x="1027886" y="589667"/>
                  </a:cubicBezTo>
                  <a:close/>
                </a:path>
              </a:pathLst>
            </a:custGeom>
            <a:solidFill>
              <a:schemeClr val="accent4"/>
            </a:solidFill>
            <a:ln w="9714" cap="flat">
              <a:noFill/>
              <a:prstDash val="solid"/>
              <a:miter/>
            </a:ln>
          </p:spPr>
          <p:txBody>
            <a:bodyPr rtlCol="0" anchor="ctr"/>
            <a:lstStyle/>
            <a:p>
              <a:endParaRPr lang="en-US"/>
            </a:p>
          </p:txBody>
        </p:sp>
        <p:sp>
          <p:nvSpPr>
            <p:cNvPr id="540" name="Freihandform: Form 539">
              <a:extLst>
                <a:ext uri="{FF2B5EF4-FFF2-40B4-BE49-F238E27FC236}">
                  <a16:creationId xmlns:a16="http://schemas.microsoft.com/office/drawing/2014/main" id="{AD8252E7-C667-D228-B82F-434F30FCB06B}"/>
                </a:ext>
              </a:extLst>
            </p:cNvPr>
            <p:cNvSpPr/>
            <p:nvPr/>
          </p:nvSpPr>
          <p:spPr>
            <a:xfrm>
              <a:off x="1082891" y="5705313"/>
              <a:ext cx="380709" cy="698760"/>
            </a:xfrm>
            <a:custGeom>
              <a:avLst/>
              <a:gdLst>
                <a:gd name="connsiteX0" fmla="*/ 0 w 380709"/>
                <a:gd name="connsiteY0" fmla="*/ 698760 h 698760"/>
                <a:gd name="connsiteX1" fmla="*/ 0 w 380709"/>
                <a:gd name="connsiteY1" fmla="*/ 680012 h 698760"/>
                <a:gd name="connsiteX2" fmla="*/ 361960 w 380709"/>
                <a:gd name="connsiteY2" fmla="*/ 318148 h 698760"/>
                <a:gd name="connsiteX3" fmla="*/ 198855 w 380709"/>
                <a:gd name="connsiteY3" fmla="*/ 15640 h 698760"/>
                <a:gd name="connsiteX4" fmla="*/ 209152 w 380709"/>
                <a:gd name="connsiteY4" fmla="*/ 0 h 698760"/>
                <a:gd name="connsiteX5" fmla="*/ 380709 w 380709"/>
                <a:gd name="connsiteY5" fmla="*/ 318148 h 698760"/>
                <a:gd name="connsiteX6" fmla="*/ 97 w 380709"/>
                <a:gd name="connsiteY6" fmla="*/ 698760 h 69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09" h="698760">
                  <a:moveTo>
                    <a:pt x="0" y="698760"/>
                  </a:moveTo>
                  <a:lnTo>
                    <a:pt x="0" y="680012"/>
                  </a:lnTo>
                  <a:cubicBezTo>
                    <a:pt x="199535" y="680012"/>
                    <a:pt x="361960" y="517683"/>
                    <a:pt x="361960" y="318148"/>
                  </a:cubicBezTo>
                  <a:cubicBezTo>
                    <a:pt x="361960" y="196038"/>
                    <a:pt x="300954" y="82961"/>
                    <a:pt x="198855" y="15640"/>
                  </a:cubicBezTo>
                  <a:lnTo>
                    <a:pt x="209152" y="0"/>
                  </a:lnTo>
                  <a:cubicBezTo>
                    <a:pt x="316594" y="70721"/>
                    <a:pt x="380709" y="189626"/>
                    <a:pt x="380709" y="318148"/>
                  </a:cubicBezTo>
                  <a:cubicBezTo>
                    <a:pt x="380709" y="527980"/>
                    <a:pt x="209929" y="698760"/>
                    <a:pt x="97" y="698760"/>
                  </a:cubicBezTo>
                  <a:close/>
                </a:path>
              </a:pathLst>
            </a:custGeom>
            <a:solidFill>
              <a:srgbClr val="FFFFFF"/>
            </a:solidFill>
            <a:ln w="9714" cap="flat">
              <a:noFill/>
              <a:prstDash val="solid"/>
              <a:miter/>
            </a:ln>
          </p:spPr>
          <p:txBody>
            <a:bodyPr rtlCol="0" anchor="ctr"/>
            <a:lstStyle/>
            <a:p>
              <a:endParaRPr lang="en-US"/>
            </a:p>
          </p:txBody>
        </p:sp>
        <p:sp>
          <p:nvSpPr>
            <p:cNvPr id="541" name="Freihandform: Form 540">
              <a:extLst>
                <a:ext uri="{FF2B5EF4-FFF2-40B4-BE49-F238E27FC236}">
                  <a16:creationId xmlns:a16="http://schemas.microsoft.com/office/drawing/2014/main" id="{812C092D-C186-C062-B0BE-E54E6E5B5CC2}"/>
                </a:ext>
              </a:extLst>
            </p:cNvPr>
            <p:cNvSpPr/>
            <p:nvPr/>
          </p:nvSpPr>
          <p:spPr>
            <a:xfrm>
              <a:off x="1082891" y="5642752"/>
              <a:ext cx="144745" cy="45852"/>
            </a:xfrm>
            <a:custGeom>
              <a:avLst/>
              <a:gdLst>
                <a:gd name="connsiteX0" fmla="*/ 137654 w 144745"/>
                <a:gd name="connsiteY0" fmla="*/ 45852 h 45852"/>
                <a:gd name="connsiteX1" fmla="*/ 0 w 144745"/>
                <a:gd name="connsiteY1" fmla="*/ 18749 h 45852"/>
                <a:gd name="connsiteX2" fmla="*/ 0 w 144745"/>
                <a:gd name="connsiteY2" fmla="*/ 0 h 45852"/>
                <a:gd name="connsiteX3" fmla="*/ 144745 w 144745"/>
                <a:gd name="connsiteY3" fmla="*/ 28463 h 45852"/>
                <a:gd name="connsiteX4" fmla="*/ 137654 w 144745"/>
                <a:gd name="connsiteY4" fmla="*/ 45755 h 45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45" h="45852">
                  <a:moveTo>
                    <a:pt x="137654" y="45852"/>
                  </a:moveTo>
                  <a:cubicBezTo>
                    <a:pt x="93939" y="27880"/>
                    <a:pt x="47601" y="18749"/>
                    <a:pt x="0" y="18749"/>
                  </a:cubicBezTo>
                  <a:lnTo>
                    <a:pt x="0" y="0"/>
                  </a:lnTo>
                  <a:cubicBezTo>
                    <a:pt x="50127" y="0"/>
                    <a:pt x="98796" y="9617"/>
                    <a:pt x="144745" y="28463"/>
                  </a:cubicBezTo>
                  <a:lnTo>
                    <a:pt x="137654" y="45755"/>
                  </a:lnTo>
                  <a:close/>
                </a:path>
              </a:pathLst>
            </a:custGeom>
            <a:solidFill>
              <a:srgbClr val="FFFFFF"/>
            </a:solidFill>
            <a:ln w="9714" cap="flat">
              <a:noFill/>
              <a:prstDash val="solid"/>
              <a:miter/>
            </a:ln>
          </p:spPr>
          <p:txBody>
            <a:bodyPr rtlCol="0" anchor="ctr"/>
            <a:lstStyle/>
            <a:p>
              <a:endParaRPr lang="en-US"/>
            </a:p>
          </p:txBody>
        </p:sp>
      </p:grpSp>
    </p:spTree>
    <p:extLst>
      <p:ext uri="{BB962C8B-B14F-4D97-AF65-F5344CB8AC3E}">
        <p14:creationId xmlns:p14="http://schemas.microsoft.com/office/powerpoint/2010/main" val="397116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1" name="Rahmen 10">
            <a:extLst>
              <a:ext uri="{FF2B5EF4-FFF2-40B4-BE49-F238E27FC236}">
                <a16:creationId xmlns:a16="http://schemas.microsoft.com/office/drawing/2014/main" id="{B0EE4C10-1215-49F3-908B-8A2FD63AF25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8019D9F2-E451-49E7-A67E-662E62F5813A}"/>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B961D102-505E-4CAD-B9E9-CFB14EEE2144}"/>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5595FAA8-EC12-4DDF-9195-D792E7A26E9F}"/>
              </a:ext>
            </a:extLst>
          </p:cNvPr>
          <p:cNvPicPr>
            <a:picLocks noChangeAspect="1"/>
          </p:cNvPicPr>
          <p:nvPr userDrawn="1"/>
        </p:nvPicPr>
        <p:blipFill>
          <a:blip r:embed="rId2"/>
          <a:stretch>
            <a:fillRect/>
          </a:stretch>
        </p:blipFill>
        <p:spPr>
          <a:xfrm>
            <a:off x="569699" y="3856874"/>
            <a:ext cx="917270" cy="917270"/>
          </a:xfrm>
          <a:prstGeom prst="rect">
            <a:avLst/>
          </a:prstGeom>
        </p:spPr>
      </p:pic>
      <p:pic>
        <p:nvPicPr>
          <p:cNvPr id="26" name="Grafik 25">
            <a:extLst>
              <a:ext uri="{FF2B5EF4-FFF2-40B4-BE49-F238E27FC236}">
                <a16:creationId xmlns:a16="http://schemas.microsoft.com/office/drawing/2014/main" id="{739C67F5-0485-4706-A976-928A8DE6D54E}"/>
              </a:ext>
            </a:extLst>
          </p:cNvPr>
          <p:cNvPicPr>
            <a:picLocks noChangeAspect="1"/>
          </p:cNvPicPr>
          <p:nvPr userDrawn="1"/>
        </p:nvPicPr>
        <p:blipFill>
          <a:blip r:embed="rId3"/>
          <a:stretch>
            <a:fillRect/>
          </a:stretch>
        </p:blipFill>
        <p:spPr>
          <a:xfrm>
            <a:off x="555103" y="5890413"/>
            <a:ext cx="931866" cy="931866"/>
          </a:xfrm>
          <a:prstGeom prst="rect">
            <a:avLst/>
          </a:prstGeom>
        </p:spPr>
      </p:pic>
      <p:pic>
        <p:nvPicPr>
          <p:cNvPr id="160" name="Grafik 159">
            <a:extLst>
              <a:ext uri="{FF2B5EF4-FFF2-40B4-BE49-F238E27FC236}">
                <a16:creationId xmlns:a16="http://schemas.microsoft.com/office/drawing/2014/main" id="{4F962B22-F41C-4CC6-8A38-16257F8D22AE}"/>
              </a:ext>
            </a:extLst>
          </p:cNvPr>
          <p:cNvPicPr>
            <a:picLocks noChangeAspect="1"/>
          </p:cNvPicPr>
          <p:nvPr userDrawn="1"/>
        </p:nvPicPr>
        <p:blipFill>
          <a:blip r:embed="rId4"/>
          <a:stretch>
            <a:fillRect/>
          </a:stretch>
        </p:blipFill>
        <p:spPr>
          <a:xfrm>
            <a:off x="493088" y="1267384"/>
            <a:ext cx="1011619" cy="1011619"/>
          </a:xfrm>
          <a:prstGeom prst="rect">
            <a:avLst/>
          </a:prstGeom>
        </p:spPr>
      </p:pic>
      <p:pic>
        <p:nvPicPr>
          <p:cNvPr id="162" name="Grafik 161">
            <a:extLst>
              <a:ext uri="{FF2B5EF4-FFF2-40B4-BE49-F238E27FC236}">
                <a16:creationId xmlns:a16="http://schemas.microsoft.com/office/drawing/2014/main" id="{F8F698D2-7B4B-4025-A1C1-C27EE9854AA3}"/>
              </a:ext>
            </a:extLst>
          </p:cNvPr>
          <p:cNvPicPr>
            <a:picLocks noChangeAspect="1"/>
          </p:cNvPicPr>
          <p:nvPr userDrawn="1"/>
        </p:nvPicPr>
        <p:blipFill>
          <a:blip r:embed="rId5"/>
          <a:stretch>
            <a:fillRect/>
          </a:stretch>
        </p:blipFill>
        <p:spPr>
          <a:xfrm>
            <a:off x="488685" y="8262060"/>
            <a:ext cx="817207" cy="817207"/>
          </a:xfrm>
          <a:prstGeom prst="rect">
            <a:avLst/>
          </a:prstGeom>
        </p:spPr>
      </p:pic>
      <p:pic>
        <p:nvPicPr>
          <p:cNvPr id="164" name="Grafik 163">
            <a:extLst>
              <a:ext uri="{FF2B5EF4-FFF2-40B4-BE49-F238E27FC236}">
                <a16:creationId xmlns:a16="http://schemas.microsoft.com/office/drawing/2014/main" id="{067E23CD-6CE4-404E-ADDA-1904C5236660}"/>
              </a:ext>
            </a:extLst>
          </p:cNvPr>
          <p:cNvPicPr>
            <a:picLocks noChangeAspect="1"/>
          </p:cNvPicPr>
          <p:nvPr userDrawn="1"/>
        </p:nvPicPr>
        <p:blipFill>
          <a:blip r:embed="rId6"/>
          <a:stretch>
            <a:fillRect/>
          </a:stretch>
        </p:blipFill>
        <p:spPr>
          <a:xfrm>
            <a:off x="1836703" y="8107117"/>
            <a:ext cx="824379" cy="824379"/>
          </a:xfrm>
          <a:prstGeom prst="rect">
            <a:avLst/>
          </a:prstGeom>
        </p:spPr>
      </p:pic>
      <p:grpSp>
        <p:nvGrpSpPr>
          <p:cNvPr id="169" name="Gruppieren 168">
            <a:extLst>
              <a:ext uri="{FF2B5EF4-FFF2-40B4-BE49-F238E27FC236}">
                <a16:creationId xmlns:a16="http://schemas.microsoft.com/office/drawing/2014/main" id="{3A4FEAD4-4A71-4F29-A68D-186DF9107333}"/>
              </a:ext>
            </a:extLst>
          </p:cNvPr>
          <p:cNvGrpSpPr/>
          <p:nvPr userDrawn="1"/>
        </p:nvGrpSpPr>
        <p:grpSpPr>
          <a:xfrm>
            <a:off x="2268905" y="8931496"/>
            <a:ext cx="784353" cy="784353"/>
            <a:chOff x="4724331" y="7663928"/>
            <a:chExt cx="2102712" cy="2102712"/>
          </a:xfrm>
        </p:grpSpPr>
        <p:sp>
          <p:nvSpPr>
            <p:cNvPr id="167" name="Rechteck 166">
              <a:extLst>
                <a:ext uri="{FF2B5EF4-FFF2-40B4-BE49-F238E27FC236}">
                  <a16:creationId xmlns:a16="http://schemas.microsoft.com/office/drawing/2014/main" id="{FA1A46F9-8DD1-4B87-A851-5BB9A51079ED}"/>
                </a:ext>
              </a:extLst>
            </p:cNvPr>
            <p:cNvSpPr/>
            <p:nvPr userDrawn="1"/>
          </p:nvSpPr>
          <p:spPr>
            <a:xfrm>
              <a:off x="6296025" y="7786688"/>
              <a:ext cx="447675" cy="3333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fik 54">
              <a:extLst>
                <a:ext uri="{FF2B5EF4-FFF2-40B4-BE49-F238E27FC236}">
                  <a16:creationId xmlns:a16="http://schemas.microsoft.com/office/drawing/2014/main" id="{48C3CECC-F586-4BAC-AA3F-2BFD7C0170BD}"/>
                </a:ext>
              </a:extLst>
            </p:cNvPr>
            <p:cNvPicPr>
              <a:picLocks noChangeAspect="1"/>
            </p:cNvPicPr>
            <p:nvPr userDrawn="1"/>
          </p:nvPicPr>
          <p:blipFill>
            <a:blip r:embed="rId7"/>
            <a:stretch>
              <a:fillRect/>
            </a:stretch>
          </p:blipFill>
          <p:spPr>
            <a:xfrm>
              <a:off x="4724331" y="7663928"/>
              <a:ext cx="2102712" cy="2102712"/>
            </a:xfrm>
            <a:prstGeom prst="rect">
              <a:avLst/>
            </a:prstGeom>
          </p:spPr>
        </p:pic>
        <p:pic>
          <p:nvPicPr>
            <p:cNvPr id="166" name="Grafik 165" descr="Blatt">
              <a:extLst>
                <a:ext uri="{FF2B5EF4-FFF2-40B4-BE49-F238E27FC236}">
                  <a16:creationId xmlns:a16="http://schemas.microsoft.com/office/drawing/2014/main" id="{3514CEE5-99B5-480F-9324-98F7700FD6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96025" y="7748889"/>
              <a:ext cx="408972" cy="408972"/>
            </a:xfrm>
            <a:prstGeom prst="rect">
              <a:avLst/>
            </a:prstGeom>
          </p:spPr>
        </p:pic>
      </p:grpSp>
      <p:sp>
        <p:nvSpPr>
          <p:cNvPr id="62" name="Textplatzhalter 6">
            <a:extLst>
              <a:ext uri="{FF2B5EF4-FFF2-40B4-BE49-F238E27FC236}">
                <a16:creationId xmlns:a16="http://schemas.microsoft.com/office/drawing/2014/main" id="{01394572-420B-46E4-A5BC-5F39D9A74F45}"/>
              </a:ext>
            </a:extLst>
          </p:cNvPr>
          <p:cNvSpPr>
            <a:spLocks noGrp="1"/>
          </p:cNvSpPr>
          <p:nvPr>
            <p:ph type="body" sz="quarter" idx="15" hasCustomPrompt="1"/>
          </p:nvPr>
        </p:nvSpPr>
        <p:spPr>
          <a:xfrm>
            <a:off x="252119" y="386088"/>
            <a:ext cx="6381606" cy="566471"/>
          </a:xfrm>
        </p:spPr>
        <p:txBody>
          <a:bodyPr/>
          <a:lstStyle>
            <a:lvl1pPr marL="0" indent="0">
              <a:buNone/>
              <a:defRPr/>
            </a:lvl1pPr>
          </a:lstStyle>
          <a:p>
            <a:r>
              <a:rPr lang="de-DE"/>
              <a:t>Big Point</a:t>
            </a:r>
          </a:p>
        </p:txBody>
      </p:sp>
      <p:sp>
        <p:nvSpPr>
          <p:cNvPr id="63" name="Textplatzhalter 6">
            <a:extLst>
              <a:ext uri="{FF2B5EF4-FFF2-40B4-BE49-F238E27FC236}">
                <a16:creationId xmlns:a16="http://schemas.microsoft.com/office/drawing/2014/main" id="{3171B669-2B3A-43E2-AAB3-D56760A125FD}"/>
              </a:ext>
            </a:extLst>
          </p:cNvPr>
          <p:cNvSpPr>
            <a:spLocks noGrp="1"/>
          </p:cNvSpPr>
          <p:nvPr>
            <p:ph type="body" sz="quarter" idx="16" hasCustomPrompt="1"/>
          </p:nvPr>
        </p:nvSpPr>
        <p:spPr>
          <a:xfrm>
            <a:off x="252119" y="2809753"/>
            <a:ext cx="6381606" cy="566471"/>
          </a:xfrm>
        </p:spPr>
        <p:txBody>
          <a:bodyPr/>
          <a:lstStyle>
            <a:lvl1pPr marL="0" indent="0">
              <a:buNone/>
              <a:defRPr/>
            </a:lvl1pPr>
          </a:lstStyle>
          <a:p>
            <a:r>
              <a:rPr lang="de-DE"/>
              <a:t>Konsum-</a:t>
            </a:r>
            <a:r>
              <a:rPr lang="de-DE" err="1"/>
              <a:t>Challenges</a:t>
            </a:r>
            <a:endParaRPr lang="de-DE"/>
          </a:p>
        </p:txBody>
      </p:sp>
      <p:sp>
        <p:nvSpPr>
          <p:cNvPr id="64" name="Textplatzhalter 6">
            <a:extLst>
              <a:ext uri="{FF2B5EF4-FFF2-40B4-BE49-F238E27FC236}">
                <a16:creationId xmlns:a16="http://schemas.microsoft.com/office/drawing/2014/main" id="{9671C962-C4E4-4251-A6BD-D49EA9B9CB96}"/>
              </a:ext>
            </a:extLst>
          </p:cNvPr>
          <p:cNvSpPr>
            <a:spLocks noGrp="1"/>
          </p:cNvSpPr>
          <p:nvPr>
            <p:ph type="body" sz="quarter" idx="17" hasCustomPrompt="1"/>
          </p:nvPr>
        </p:nvSpPr>
        <p:spPr>
          <a:xfrm>
            <a:off x="252119" y="5253394"/>
            <a:ext cx="6381606" cy="566471"/>
          </a:xfrm>
        </p:spPr>
        <p:txBody>
          <a:bodyPr/>
          <a:lstStyle>
            <a:lvl1pPr marL="0" indent="0">
              <a:buNone/>
              <a:defRPr/>
            </a:lvl1pPr>
          </a:lstStyle>
          <a:p>
            <a:r>
              <a:rPr lang="de-DE"/>
              <a:t>Routine-</a:t>
            </a:r>
            <a:r>
              <a:rPr lang="de-DE" err="1"/>
              <a:t>Challenges</a:t>
            </a:r>
            <a:endParaRPr lang="de-DE"/>
          </a:p>
        </p:txBody>
      </p:sp>
      <p:sp>
        <p:nvSpPr>
          <p:cNvPr id="65" name="Textplatzhalter 6">
            <a:extLst>
              <a:ext uri="{FF2B5EF4-FFF2-40B4-BE49-F238E27FC236}">
                <a16:creationId xmlns:a16="http://schemas.microsoft.com/office/drawing/2014/main" id="{AA068E22-5C01-4D53-B216-9B1F52C4110B}"/>
              </a:ext>
            </a:extLst>
          </p:cNvPr>
          <p:cNvSpPr>
            <a:spLocks noGrp="1"/>
          </p:cNvSpPr>
          <p:nvPr>
            <p:ph type="body" sz="quarter" idx="18" hasCustomPrompt="1"/>
          </p:nvPr>
        </p:nvSpPr>
        <p:spPr>
          <a:xfrm>
            <a:off x="252119" y="7353029"/>
            <a:ext cx="6381606" cy="566471"/>
          </a:xfrm>
        </p:spPr>
        <p:txBody>
          <a:bodyPr/>
          <a:lstStyle>
            <a:lvl1pPr marL="0" indent="0">
              <a:buNone/>
              <a:defRPr/>
            </a:lvl1pPr>
          </a:lstStyle>
          <a:p>
            <a:r>
              <a:rPr lang="de-DE"/>
              <a:t>Handabdruck-</a:t>
            </a:r>
            <a:r>
              <a:rPr lang="de-DE" err="1"/>
              <a:t>Challenges</a:t>
            </a:r>
            <a:endParaRPr lang="de-DE"/>
          </a:p>
        </p:txBody>
      </p:sp>
      <p:pic>
        <p:nvPicPr>
          <p:cNvPr id="171" name="Grafik 170">
            <a:extLst>
              <a:ext uri="{FF2B5EF4-FFF2-40B4-BE49-F238E27FC236}">
                <a16:creationId xmlns:a16="http://schemas.microsoft.com/office/drawing/2014/main" id="{ABD7D4CF-DD93-4577-ABAD-C40FD9F3E93D}"/>
              </a:ext>
            </a:extLst>
          </p:cNvPr>
          <p:cNvPicPr>
            <a:picLocks noChangeAspect="1"/>
          </p:cNvPicPr>
          <p:nvPr userDrawn="1"/>
        </p:nvPicPr>
        <p:blipFill>
          <a:blip r:embed="rId10"/>
          <a:stretch>
            <a:fillRect/>
          </a:stretch>
        </p:blipFill>
        <p:spPr>
          <a:xfrm>
            <a:off x="3844859" y="1254852"/>
            <a:ext cx="1319211" cy="1074251"/>
          </a:xfrm>
          <a:prstGeom prst="rect">
            <a:avLst/>
          </a:prstGeom>
        </p:spPr>
      </p:pic>
      <p:pic>
        <p:nvPicPr>
          <p:cNvPr id="173" name="Grafik 172">
            <a:extLst>
              <a:ext uri="{FF2B5EF4-FFF2-40B4-BE49-F238E27FC236}">
                <a16:creationId xmlns:a16="http://schemas.microsoft.com/office/drawing/2014/main" id="{B392650B-2E75-43E0-9E6C-7EC654E19431}"/>
              </a:ext>
            </a:extLst>
          </p:cNvPr>
          <p:cNvPicPr>
            <a:picLocks noChangeAspect="1"/>
          </p:cNvPicPr>
          <p:nvPr userDrawn="1"/>
        </p:nvPicPr>
        <p:blipFill>
          <a:blip r:embed="rId11"/>
          <a:stretch>
            <a:fillRect/>
          </a:stretch>
        </p:blipFill>
        <p:spPr>
          <a:xfrm>
            <a:off x="4135942" y="8328394"/>
            <a:ext cx="2233373" cy="1297788"/>
          </a:xfrm>
          <a:prstGeom prst="rect">
            <a:avLst/>
          </a:prstGeom>
        </p:spPr>
      </p:pic>
      <p:pic>
        <p:nvPicPr>
          <p:cNvPr id="175" name="Grafik 174">
            <a:extLst>
              <a:ext uri="{FF2B5EF4-FFF2-40B4-BE49-F238E27FC236}">
                <a16:creationId xmlns:a16="http://schemas.microsoft.com/office/drawing/2014/main" id="{BAAEB2E8-36E7-46BF-936E-64B15AC0212B}"/>
              </a:ext>
            </a:extLst>
          </p:cNvPr>
          <p:cNvPicPr>
            <a:picLocks noChangeAspect="1"/>
          </p:cNvPicPr>
          <p:nvPr userDrawn="1"/>
        </p:nvPicPr>
        <p:blipFill>
          <a:blip r:embed="rId12"/>
          <a:stretch>
            <a:fillRect/>
          </a:stretch>
        </p:blipFill>
        <p:spPr>
          <a:xfrm>
            <a:off x="3926540" y="3562719"/>
            <a:ext cx="1769633" cy="1503058"/>
          </a:xfrm>
          <a:prstGeom prst="rect">
            <a:avLst/>
          </a:prstGeom>
        </p:spPr>
      </p:pic>
      <p:pic>
        <p:nvPicPr>
          <p:cNvPr id="177" name="Grafik 176">
            <a:extLst>
              <a:ext uri="{FF2B5EF4-FFF2-40B4-BE49-F238E27FC236}">
                <a16:creationId xmlns:a16="http://schemas.microsoft.com/office/drawing/2014/main" id="{0B725407-ECB5-4C18-9560-5A13DF698B2D}"/>
              </a:ext>
            </a:extLst>
          </p:cNvPr>
          <p:cNvPicPr>
            <a:picLocks noChangeAspect="1"/>
          </p:cNvPicPr>
          <p:nvPr userDrawn="1"/>
        </p:nvPicPr>
        <p:blipFill>
          <a:blip r:embed="rId13"/>
          <a:stretch>
            <a:fillRect/>
          </a:stretch>
        </p:blipFill>
        <p:spPr>
          <a:xfrm>
            <a:off x="4390512" y="6065535"/>
            <a:ext cx="1179988" cy="1219256"/>
          </a:xfrm>
          <a:prstGeom prst="rect">
            <a:avLst/>
          </a:prstGeom>
        </p:spPr>
      </p:pic>
    </p:spTree>
    <p:extLst>
      <p:ext uri="{BB962C8B-B14F-4D97-AF65-F5344CB8AC3E}">
        <p14:creationId xmlns:p14="http://schemas.microsoft.com/office/powerpoint/2010/main" val="394614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a:solidFill>
                  <a:schemeClr val="bg1"/>
                </a:solidFill>
              </a:rPr>
              <a:t>Best  Practice:  </a:t>
            </a:r>
            <a:br>
              <a:rPr lang="de-DE" sz="2800">
                <a:solidFill>
                  <a:schemeClr val="bg1"/>
                </a:solidFill>
              </a:rPr>
            </a:br>
            <a:r>
              <a:rPr lang="de-DE" sz="280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Marktnachfrage beeinflussen:</a:t>
              </a:r>
              <a:r>
                <a:rPr lang="de-DE" sz="60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Sofortige Handlungsmöglichkeiten:</a:t>
              </a:r>
              <a:r>
                <a:rPr lang="de-DE" sz="60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13.11.2025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3" r:id="rId5"/>
    <p:sldLayoutId id="2147483669" r:id="rId6"/>
    <p:sldLayoutId id="2147483665" r:id="rId7"/>
    <p:sldLayoutId id="2147483664"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hyperlink" Target="https://www.methodenkartei.uni-oldenburg.de/methode/assoziationsket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methodenkartei.uni-oldenburg.de/methode/bewegter-austaus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D4943-3215-12ED-BA81-7BE9798A1CED}"/>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2828D86-72B2-93DB-C4FC-63C62109787D}"/>
              </a:ext>
            </a:extLst>
          </p:cNvPr>
          <p:cNvSpPr>
            <a:spLocks noGrp="1" noRot="1" noMove="1" noResize="1" noEditPoints="1" noAdjustHandles="1" noChangeArrowheads="1" noChangeShapeType="1"/>
          </p:cNvSpPr>
          <p:nvPr>
            <p:ph type="ctrTitle"/>
          </p:nvPr>
        </p:nvSpPr>
        <p:spPr>
          <a:xfrm>
            <a:off x="462419" y="669983"/>
            <a:ext cx="5444606" cy="939085"/>
          </a:xfrm>
        </p:spPr>
        <p:txBody>
          <a:bodyPr/>
          <a:lstStyle/>
          <a:p>
            <a:pPr marL="0" marR="0" lvl="0" indent="0" algn="l" defTabSz="685800" rtl="0" eaLnBrk="1" fontAlgn="auto" latinLnBrk="0" hangingPunct="1">
              <a:lnSpc>
                <a:spcPct val="100000"/>
              </a:lnSpc>
              <a:spcBef>
                <a:spcPts val="0"/>
              </a:spcBef>
              <a:spcAft>
                <a:spcPts val="2400"/>
              </a:spcAft>
              <a:buClrTx/>
              <a:buSzPts val="2800"/>
              <a:buFont typeface="Arial" panose="020B0604020202020204" pitchFamily="34" charset="0"/>
              <a:buNone/>
              <a:tabLst/>
              <a:defRPr/>
            </a:pPr>
            <a:r>
              <a:rPr lang="de-DE" dirty="0" err="1">
                <a:solidFill>
                  <a:schemeClr val="tx2"/>
                </a:solidFill>
              </a:rPr>
              <a:t>KonsumZeitReise</a:t>
            </a:r>
            <a:endParaRPr lang="de-DE" b="0" dirty="0">
              <a:solidFill>
                <a:schemeClr val="tx2"/>
              </a:solidFill>
            </a:endParaRPr>
          </a:p>
        </p:txBody>
      </p:sp>
      <p:sp>
        <p:nvSpPr>
          <p:cNvPr id="14" name="Untertitel 8">
            <a:extLst>
              <a:ext uri="{FF2B5EF4-FFF2-40B4-BE49-F238E27FC236}">
                <a16:creationId xmlns:a16="http://schemas.microsoft.com/office/drawing/2014/main" id="{45B1ACDE-45E1-0B69-12DC-67508FAA04AC}"/>
              </a:ext>
            </a:extLst>
          </p:cNvPr>
          <p:cNvSpPr txBox="1">
            <a:spLocks noGrp="1" noRot="1" noMove="1" noResize="1" noEditPoints="1" noAdjustHandles="1" noChangeArrowheads="1" noChangeShapeType="1"/>
          </p:cNvSpPr>
          <p:nvPr/>
        </p:nvSpPr>
        <p:spPr>
          <a:xfrm>
            <a:off x="462418" y="1738014"/>
            <a:ext cx="6025199" cy="939085"/>
          </a:xfrm>
          <a:prstGeom prst="rect">
            <a:avLst/>
          </a:prstGeom>
        </p:spPr>
        <p:txBody>
          <a:bodyPr spcFirstLastPara="1" vert="horz" wrap="square" lIns="91425" tIns="91425" rIns="91425" bIns="91425" rtlCol="0" anchor="t" anchorCtr="0">
            <a:noAutofit/>
          </a:bodyPr>
          <a:lstStyle>
            <a:lvl1pPr marL="171450" lvl="0" indent="-171450" algn="l" defTabSz="685800" rtl="0" eaLnBrk="1" latinLnBrk="0" hangingPunct="1">
              <a:lnSpc>
                <a:spcPct val="100000"/>
              </a:lnSpc>
              <a:spcBef>
                <a:spcPts val="0"/>
              </a:spcBef>
              <a:spcAft>
                <a:spcPts val="0"/>
              </a:spcAft>
              <a:buSzPts val="2800"/>
              <a:buFont typeface="Arial" panose="020B0604020202020204" pitchFamily="34" charset="0"/>
              <a:buNone/>
              <a:defRPr sz="2000" kern="1200">
                <a:solidFill>
                  <a:srgbClr val="4B4B4D"/>
                </a:solidFill>
                <a:latin typeface="+mj-lt"/>
                <a:ea typeface="+mn-ea"/>
                <a:cs typeface="+mn-cs"/>
              </a:defRPr>
            </a:lvl1pPr>
            <a:lvl2pPr marL="514350" lvl="1"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9pPr>
          </a:lstStyle>
          <a:p>
            <a:pPr marL="0" indent="0"/>
            <a:r>
              <a:rPr lang="de-DE" sz="2400" dirty="0">
                <a:solidFill>
                  <a:srgbClr val="000000"/>
                </a:solidFill>
              </a:rPr>
              <a:t>Anleitung</a:t>
            </a:r>
            <a:r>
              <a:rPr lang="de-DE" sz="2400" b="1" dirty="0">
                <a:solidFill>
                  <a:srgbClr val="000000"/>
                </a:solidFill>
              </a:rPr>
              <a:t> </a:t>
            </a:r>
            <a:r>
              <a:rPr lang="de-DE" sz="2400" dirty="0">
                <a:solidFill>
                  <a:srgbClr val="000000"/>
                </a:solidFill>
              </a:rPr>
              <a:t>zur Nutzung der </a:t>
            </a:r>
            <a:endParaRPr lang="de-DE" sz="2400" dirty="0">
              <a:solidFill>
                <a:schemeClr val="tx2"/>
              </a:solidFill>
            </a:endParaRPr>
          </a:p>
          <a:p>
            <a:pPr marL="0" indent="0"/>
            <a:r>
              <a:rPr lang="de-DE" sz="2400" b="1" dirty="0" err="1">
                <a:solidFill>
                  <a:schemeClr val="tx2"/>
                </a:solidFill>
              </a:rPr>
              <a:t>KonsumZeitReise</a:t>
            </a:r>
            <a:endParaRPr lang="de-DE" sz="2400" dirty="0" err="1">
              <a:solidFill>
                <a:schemeClr val="tx2"/>
              </a:solidFill>
              <a:ea typeface="Calibri Light"/>
              <a:cs typeface="Calibri Light"/>
            </a:endParaRPr>
          </a:p>
        </p:txBody>
      </p:sp>
      <p:sp>
        <p:nvSpPr>
          <p:cNvPr id="15" name="Untertitel 8">
            <a:extLst>
              <a:ext uri="{FF2B5EF4-FFF2-40B4-BE49-F238E27FC236}">
                <a16:creationId xmlns:a16="http://schemas.microsoft.com/office/drawing/2014/main" id="{1DBDCFFE-50DF-B8D9-91A3-BF70359EC964}"/>
              </a:ext>
            </a:extLst>
          </p:cNvPr>
          <p:cNvSpPr txBox="1">
            <a:spLocks noGrp="1" noRot="1" noMove="1" noResize="1" noEditPoints="1" noAdjustHandles="1" noChangeArrowheads="1" noChangeShapeType="1"/>
          </p:cNvSpPr>
          <p:nvPr/>
        </p:nvSpPr>
        <p:spPr>
          <a:xfrm>
            <a:off x="3193845" y="2677099"/>
            <a:ext cx="3024075" cy="2461829"/>
          </a:xfrm>
          <a:prstGeom prst="rect">
            <a:avLst/>
          </a:prstGeom>
        </p:spPr>
        <p:txBody>
          <a:bodyPr spcFirstLastPara="1" vert="horz" wrap="square" lIns="91425" tIns="91425" rIns="91425" bIns="91425" rtlCol="0" anchor="t" anchorCtr="0">
            <a:noAutofit/>
          </a:bodyPr>
          <a:lstStyle>
            <a:lvl1pPr marL="171450" lvl="0" indent="-171450" algn="l" defTabSz="685800" rtl="0" eaLnBrk="1" latinLnBrk="0" hangingPunct="1">
              <a:lnSpc>
                <a:spcPct val="100000"/>
              </a:lnSpc>
              <a:spcBef>
                <a:spcPts val="0"/>
              </a:spcBef>
              <a:spcAft>
                <a:spcPts val="0"/>
              </a:spcAft>
              <a:buSzPts val="2800"/>
              <a:buFont typeface="Arial" panose="020B0604020202020204" pitchFamily="34" charset="0"/>
              <a:buNone/>
              <a:defRPr sz="2000" kern="1200">
                <a:solidFill>
                  <a:srgbClr val="4B4B4D"/>
                </a:solidFill>
                <a:latin typeface="+mj-lt"/>
                <a:ea typeface="+mn-ea"/>
                <a:cs typeface="+mn-cs"/>
              </a:defRPr>
            </a:lvl1pPr>
            <a:lvl2pPr marL="514350" lvl="1"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9pPr>
          </a:lstStyle>
          <a:p>
            <a:pPr marL="268288" marR="0" lvl="0" indent="-268288" algn="l" defTabSz="685800" rtl="0" eaLnBrk="1" fontAlgn="auto" latinLnBrk="0" hangingPunct="1">
              <a:spcBef>
                <a:spcPts val="0"/>
              </a:spcBef>
              <a:spcAft>
                <a:spcPts val="600"/>
              </a:spcAft>
              <a:buClrTx/>
              <a:buSzPct val="100000"/>
              <a:buFont typeface="Arial" panose="020B0604020202020204" pitchFamily="34" charset="0"/>
              <a:buChar char="•"/>
              <a:tabLst/>
              <a:defRPr/>
            </a:pPr>
            <a:r>
              <a:rPr kumimoji="0" lang="de-DE" b="0" i="0" u="none" strike="noStrike" kern="1200" cap="none" spc="0" normalizeH="0" baseline="0" noProof="0" dirty="0">
                <a:ln>
                  <a:noFill/>
                </a:ln>
                <a:solidFill>
                  <a:schemeClr val="tx2"/>
                </a:solidFill>
                <a:effectLst/>
                <a:uLnTx/>
                <a:uFillTx/>
                <a:latin typeface="Calibri Light" panose="020F0302020204030204"/>
                <a:ea typeface="+mn-ea"/>
                <a:cs typeface="+mn-cs"/>
              </a:rPr>
              <a:t>Auf einen Blick</a:t>
            </a:r>
          </a:p>
          <a:p>
            <a:pPr marL="268288" marR="0" lvl="0" indent="-268288" algn="l" defTabSz="685800" rtl="0" eaLnBrk="1" fontAlgn="auto" latinLnBrk="0" hangingPunct="1">
              <a:spcBef>
                <a:spcPts val="0"/>
              </a:spcBef>
              <a:spcAft>
                <a:spcPts val="600"/>
              </a:spcAft>
              <a:buClrTx/>
              <a:buSzPct val="100000"/>
              <a:buFont typeface="Arial" panose="020B0604020202020204" pitchFamily="34" charset="0"/>
              <a:buChar char="•"/>
              <a:tabLst/>
              <a:defRPr/>
            </a:pPr>
            <a:r>
              <a:rPr kumimoji="0" lang="de-DE" b="0" i="0" u="none" strike="noStrike" kern="1200" cap="none" spc="0" normalizeH="0" baseline="0" noProof="0" dirty="0">
                <a:ln>
                  <a:noFill/>
                </a:ln>
                <a:solidFill>
                  <a:schemeClr val="tx2"/>
                </a:solidFill>
                <a:effectLst/>
                <a:uLnTx/>
                <a:uFillTx/>
                <a:latin typeface="Calibri Light" panose="020F0302020204030204"/>
                <a:ea typeface="+mn-ea"/>
                <a:cs typeface="+mn-cs"/>
              </a:rPr>
              <a:t>Informationen zur </a:t>
            </a:r>
            <a:r>
              <a:rPr kumimoji="0" lang="de-DE" b="0" i="0" u="none" strike="noStrike" kern="1200" cap="none" spc="0" normalizeH="0" baseline="0" noProof="0" dirty="0" err="1">
                <a:ln>
                  <a:noFill/>
                </a:ln>
                <a:solidFill>
                  <a:schemeClr val="tx2"/>
                </a:solidFill>
                <a:effectLst/>
                <a:uLnTx/>
                <a:uFillTx/>
                <a:latin typeface="Calibri Light" panose="020F0302020204030204"/>
                <a:ea typeface="+mn-ea"/>
                <a:cs typeface="+mn-cs"/>
              </a:rPr>
              <a:t>KonsumZeitReise</a:t>
            </a:r>
            <a:endParaRPr kumimoji="0" lang="de-DE" b="0" i="0" u="none" strike="sngStrike" kern="1200" cap="none" spc="0" normalizeH="0" baseline="0" noProof="0" dirty="0">
              <a:ln>
                <a:noFill/>
              </a:ln>
              <a:solidFill>
                <a:schemeClr val="tx2"/>
              </a:solidFill>
              <a:effectLst/>
              <a:uLnTx/>
              <a:uFillTx/>
              <a:latin typeface="Calibri Light" panose="020F0302020204030204"/>
              <a:ea typeface="+mn-ea"/>
              <a:cs typeface="+mn-cs"/>
            </a:endParaRPr>
          </a:p>
          <a:p>
            <a:pPr marL="268288" marR="0" lvl="0" indent="-268288" algn="l" defTabSz="685800" rtl="0" eaLnBrk="1" fontAlgn="auto" latinLnBrk="0" hangingPunct="1">
              <a:spcBef>
                <a:spcPts val="0"/>
              </a:spcBef>
              <a:spcAft>
                <a:spcPts val="600"/>
              </a:spcAft>
              <a:buClrTx/>
              <a:buSzPct val="100000"/>
              <a:buFont typeface="Arial" panose="020B0604020202020204" pitchFamily="34" charset="0"/>
              <a:buChar char="•"/>
              <a:tabLst/>
              <a:defRPr/>
            </a:pPr>
            <a:r>
              <a:rPr kumimoji="0" lang="de-DE" b="0" i="0" u="none" strike="noStrike" kern="1200" cap="none" spc="0" normalizeH="0" baseline="0" noProof="0" dirty="0">
                <a:ln>
                  <a:noFill/>
                </a:ln>
                <a:solidFill>
                  <a:schemeClr val="tx2"/>
                </a:solidFill>
                <a:effectLst/>
                <a:uLnTx/>
                <a:uFillTx/>
                <a:latin typeface="Calibri Light" panose="020F0302020204030204"/>
                <a:ea typeface="+mn-ea"/>
                <a:cs typeface="+mn-cs"/>
              </a:rPr>
              <a:t>Unterrichtsvorschlag </a:t>
            </a:r>
            <a:r>
              <a:rPr kumimoji="0" lang="de-DE" b="0" i="0" u="none" kern="1200" cap="none" spc="0" normalizeH="0" baseline="0" noProof="0" dirty="0">
                <a:ln>
                  <a:noFill/>
                </a:ln>
                <a:solidFill>
                  <a:schemeClr val="tx2"/>
                </a:solidFill>
                <a:effectLst/>
                <a:uLnTx/>
                <a:uFillTx/>
                <a:latin typeface="Calibri Light" panose="020F0302020204030204"/>
                <a:ea typeface="+mn-ea"/>
                <a:cs typeface="+mn-cs"/>
              </a:rPr>
              <a:t>Lernformat FREI DAY</a:t>
            </a:r>
            <a:endParaRPr kumimoji="0" lang="de-DE" b="0" i="0" u="none" strike="sngStrike" kern="1200" cap="none" spc="0" normalizeH="0" baseline="0" noProof="0" dirty="0">
              <a:ln>
                <a:noFill/>
              </a:ln>
              <a:solidFill>
                <a:schemeClr val="tx2"/>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0890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012BB-F244-5323-1C6E-DADF4539DC9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4775EB0-0D3E-8AC6-EEBE-AD19FFE1D83C}"/>
              </a:ext>
            </a:extLst>
          </p:cNvPr>
          <p:cNvSpPr>
            <a:spLocks noGrp="1"/>
          </p:cNvSpPr>
          <p:nvPr>
            <p:ph type="ctrTitle"/>
          </p:nvPr>
        </p:nvSpPr>
        <p:spPr>
          <a:xfrm>
            <a:off x="335280" y="388435"/>
            <a:ext cx="6187440" cy="648000"/>
          </a:xfrm>
        </p:spPr>
        <p:txBody>
          <a:bodyPr anchor="ctr"/>
          <a:lstStyle/>
          <a:p>
            <a:pPr algn="ctr"/>
            <a:r>
              <a:rPr lang="de-DE" sz="2400" dirty="0">
                <a:solidFill>
                  <a:schemeClr val="tx2"/>
                </a:solidFill>
              </a:rPr>
              <a:t>Auf einen Blick </a:t>
            </a:r>
          </a:p>
        </p:txBody>
      </p:sp>
      <p:grpSp>
        <p:nvGrpSpPr>
          <p:cNvPr id="3" name="Gruppieren 2" descr="Die KonsumZeitReise ist ein Lernprojekt, das die Themen Zeit und nachhaltigen Konsum miteinander verbindet. Schüler*innen entdecken, wie ihre Nutzung von Zeit mit ihrem Konsumverhalten zusammenhängt.&#10;&#10;Dafür erhalten sie sogenannte ZeitKarten und – wenn möglich – ein kleines Taschengeld. Im Rahmen eines FREI DAYs, also eines freien Lerntages für eigene Projekte, wählen sie selbst eine oder mehrere Herausforderungen aus.&#10;&#10;Diese Aufgaben können unterschiedlich groß sein – zum Beispiel die Umrundung eines nahegelegenen Sees oder ein Spaziergang zu einem Ziel in der Umgebung, etwa zu einem Museum, einer Eisdiele oder einem Aussichtspunkt.&#10;&#10;Das Ziel der KonsumZeitReise ist es, dass die Schüler*innen erleben, wie bewusstes Nutzen von Zeit und bewusster Konsum miteinander verknüpft sind.">
            <a:extLst>
              <a:ext uri="{FF2B5EF4-FFF2-40B4-BE49-F238E27FC236}">
                <a16:creationId xmlns:a16="http://schemas.microsoft.com/office/drawing/2014/main" id="{1308329C-AD6C-727E-7D3E-1C4F2A1E89B8}"/>
              </a:ext>
            </a:extLst>
          </p:cNvPr>
          <p:cNvGrpSpPr/>
          <p:nvPr/>
        </p:nvGrpSpPr>
        <p:grpSpPr>
          <a:xfrm>
            <a:off x="430871" y="1005431"/>
            <a:ext cx="5990560" cy="1749124"/>
            <a:chOff x="335272" y="1137117"/>
            <a:chExt cx="6187439" cy="1415587"/>
          </a:xfrm>
        </p:grpSpPr>
        <p:sp>
          <p:nvSpPr>
            <p:cNvPr id="17" name="Freihandform: Form 16">
              <a:extLst>
                <a:ext uri="{FF2B5EF4-FFF2-40B4-BE49-F238E27FC236}">
                  <a16:creationId xmlns:a16="http://schemas.microsoft.com/office/drawing/2014/main" id="{44394625-0F79-889A-4AEB-937DC7ED80E5}"/>
                </a:ext>
              </a:extLst>
            </p:cNvPr>
            <p:cNvSpPr/>
            <p:nvPr/>
          </p:nvSpPr>
          <p:spPr>
            <a:xfrm>
              <a:off x="335272" y="1137117"/>
              <a:ext cx="6187439" cy="1415587"/>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bg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59D249D1-79B2-ADF7-A169-9824EB1AB48D}"/>
                </a:ext>
              </a:extLst>
            </p:cNvPr>
            <p:cNvSpPr/>
            <p:nvPr/>
          </p:nvSpPr>
          <p:spPr>
            <a:xfrm>
              <a:off x="532992" y="1219265"/>
              <a:ext cx="5956064" cy="1270345"/>
            </a:xfrm>
            <a:prstGeom prst="rect">
              <a:avLst/>
            </a:prstGeom>
          </p:spPr>
          <p:txBody>
            <a:bodyPr wrap="square" anchor="ctr">
              <a:spAutoFit/>
            </a:bodyPr>
            <a:lstStyle/>
            <a:p>
              <a:r>
                <a:rPr lang="de-DE" sz="1200" dirty="0"/>
                <a:t>Die </a:t>
              </a:r>
              <a:r>
                <a:rPr lang="de-DE" sz="1200" b="1" dirty="0" err="1"/>
                <a:t>KonsumZeitReise</a:t>
              </a:r>
              <a:r>
                <a:rPr lang="de-DE" sz="1200" dirty="0"/>
                <a:t> und die dazugehörigen </a:t>
              </a:r>
              <a:r>
                <a:rPr lang="de-DE" sz="1200" b="1" dirty="0" err="1"/>
                <a:t>ZeitKarten</a:t>
              </a:r>
              <a:r>
                <a:rPr lang="de-DE" sz="1200" dirty="0"/>
                <a:t> verbinden die Themen </a:t>
              </a:r>
            </a:p>
            <a:p>
              <a:r>
                <a:rPr lang="de-DE" sz="1200" dirty="0"/>
                <a:t>Zeit und nachhaltiger Konsum.</a:t>
              </a:r>
              <a:br>
                <a:rPr lang="de-DE" sz="1200" dirty="0"/>
              </a:br>
              <a:endParaRPr lang="de-DE" sz="1200" strike="sngStrike" dirty="0"/>
            </a:p>
            <a:p>
              <a:r>
                <a:rPr lang="de-DE" sz="1200" dirty="0"/>
                <a:t>Schüler*innen erhalten </a:t>
              </a:r>
              <a:r>
                <a:rPr lang="de-DE" sz="1200" dirty="0" err="1"/>
                <a:t>ZeitKarten</a:t>
              </a:r>
              <a:r>
                <a:rPr lang="de-DE" sz="1200" dirty="0"/>
                <a:t> und – wenn möglich – Taschengeld. </a:t>
              </a:r>
              <a:br>
                <a:rPr lang="de-DE" sz="1200" dirty="0"/>
              </a:br>
              <a:r>
                <a:rPr lang="de-DE" sz="1200" dirty="0"/>
                <a:t>Sie stellen sich im Rahmen eines </a:t>
              </a:r>
              <a:r>
                <a:rPr lang="de-DE" sz="1200" b="1" dirty="0"/>
                <a:t>FREI DAYs </a:t>
              </a:r>
              <a:r>
                <a:rPr lang="de-DE" sz="1200" dirty="0"/>
                <a:t>sogenannten Herausforderungen, die </a:t>
              </a:r>
            </a:p>
            <a:p>
              <a:r>
                <a:rPr lang="de-DE" sz="1200" dirty="0"/>
                <a:t>sie selbst auswählen. Herausforderungen sind zum Beispiel die Umrundung </a:t>
              </a:r>
              <a:br>
                <a:rPr lang="de-DE" sz="1200" dirty="0"/>
              </a:br>
              <a:r>
                <a:rPr lang="de-DE" sz="1200" dirty="0"/>
                <a:t>eines Sees oder ein Spaziergang zu einem anderen Ort: z. B. einer Eisdiele, einem Museum oder einem Aussichtspunkt.</a:t>
              </a:r>
            </a:p>
          </p:txBody>
        </p:sp>
      </p:grpSp>
      <p:sp>
        <p:nvSpPr>
          <p:cNvPr id="18" name="Rechteck 17">
            <a:extLst>
              <a:ext uri="{FF2B5EF4-FFF2-40B4-BE49-F238E27FC236}">
                <a16:creationId xmlns:a16="http://schemas.microsoft.com/office/drawing/2014/main" id="{6D7B6911-2795-2A3E-81D5-6FB8886F7A2A}"/>
              </a:ext>
            </a:extLst>
          </p:cNvPr>
          <p:cNvSpPr/>
          <p:nvPr/>
        </p:nvSpPr>
        <p:spPr>
          <a:xfrm>
            <a:off x="937846" y="2959133"/>
            <a:ext cx="4862880" cy="738664"/>
          </a:xfrm>
          <a:prstGeom prst="rect">
            <a:avLst/>
          </a:prstGeom>
        </p:spPr>
        <p:txBody>
          <a:bodyPr wrap="square" lIns="0" tIns="0" rIns="0" bIns="0" anchor="t">
            <a:spAutoFit/>
          </a:bodyPr>
          <a:lstStyle/>
          <a:p>
            <a:pPr>
              <a:spcAft>
                <a:spcPts val="600"/>
              </a:spcAft>
            </a:pPr>
            <a:r>
              <a:rPr lang="de-DE" sz="1200" dirty="0"/>
              <a:t>Die </a:t>
            </a:r>
            <a:r>
              <a:rPr lang="de-DE" sz="1200" b="1" dirty="0" err="1"/>
              <a:t>KonsumZeitReise</a:t>
            </a:r>
            <a:r>
              <a:rPr lang="de-DE" sz="1200" dirty="0"/>
              <a:t> bietet Schüler*innen eine besondere Chance, über den klassischen Unterricht hinauszuwachsen. Das Format fördert fachliche, persönliche und soziale Kompetenzen. Die </a:t>
            </a:r>
            <a:r>
              <a:rPr lang="de-DE" sz="1200" b="1" dirty="0" err="1"/>
              <a:t>ZeitKarten</a:t>
            </a:r>
            <a:r>
              <a:rPr lang="de-DE" sz="1200" dirty="0"/>
              <a:t> sind auch in </a:t>
            </a:r>
            <a:r>
              <a:rPr lang="de-DE" sz="1200" b="1" dirty="0"/>
              <a:t>kürzeren Unterrichtsformaten </a:t>
            </a:r>
            <a:r>
              <a:rPr lang="de-DE" sz="1200" dirty="0"/>
              <a:t>flexibel einsetzbar. </a:t>
            </a:r>
          </a:p>
        </p:txBody>
      </p:sp>
      <p:sp>
        <p:nvSpPr>
          <p:cNvPr id="23" name="Google Shape;287;p27">
            <a:extLst>
              <a:ext uri="{FF2B5EF4-FFF2-40B4-BE49-F238E27FC236}">
                <a16:creationId xmlns:a16="http://schemas.microsoft.com/office/drawing/2014/main" id="{E2379360-F994-04F3-20CC-937DC1AAA90A}"/>
              </a:ext>
              <a:ext uri="{C183D7F6-B498-43B3-948B-1728B52AA6E4}">
                <adec:decorative xmlns:adec="http://schemas.microsoft.com/office/drawing/2017/decorative" val="1"/>
              </a:ext>
            </a:extLst>
          </p:cNvPr>
          <p:cNvSpPr/>
          <p:nvPr/>
        </p:nvSpPr>
        <p:spPr>
          <a:xfrm>
            <a:off x="430871" y="2968837"/>
            <a:ext cx="347991" cy="347991"/>
          </a:xfrm>
          <a:prstGeom prst="ellipse">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b="1" dirty="0">
                <a:solidFill>
                  <a:schemeClr val="bg1"/>
                </a:solidFill>
              </a:rPr>
              <a:t>i</a:t>
            </a:r>
            <a:endParaRPr sz="2000" b="1" dirty="0">
              <a:solidFill>
                <a:schemeClr val="bg1"/>
              </a:solidFill>
            </a:endParaRPr>
          </a:p>
        </p:txBody>
      </p:sp>
      <p:graphicFrame>
        <p:nvGraphicFramePr>
          <p:cNvPr id="4" name="Tabelle 3">
            <a:extLst>
              <a:ext uri="{FF2B5EF4-FFF2-40B4-BE49-F238E27FC236}">
                <a16:creationId xmlns:a16="http://schemas.microsoft.com/office/drawing/2014/main" id="{87BBD26B-C1F0-6A25-573D-6EC7070D8AF4}"/>
              </a:ext>
            </a:extLst>
          </p:cNvPr>
          <p:cNvGraphicFramePr>
            <a:graphicFrameLocks noGrp="1"/>
          </p:cNvGraphicFramePr>
          <p:nvPr>
            <p:extLst>
              <p:ext uri="{D42A27DB-BD31-4B8C-83A1-F6EECF244321}">
                <p14:modId xmlns:p14="http://schemas.microsoft.com/office/powerpoint/2010/main" val="3200746063"/>
              </p:ext>
            </p:extLst>
          </p:nvPr>
        </p:nvGraphicFramePr>
        <p:xfrm>
          <a:off x="430871" y="3831591"/>
          <a:ext cx="5957975" cy="5514521"/>
        </p:xfrm>
        <a:graphic>
          <a:graphicData uri="http://schemas.openxmlformats.org/drawingml/2006/table">
            <a:tbl>
              <a:tblPr firstRow="1"/>
              <a:tblGrid>
                <a:gridCol w="1044255">
                  <a:extLst>
                    <a:ext uri="{9D8B030D-6E8A-4147-A177-3AD203B41FA5}">
                      <a16:colId xmlns:a16="http://schemas.microsoft.com/office/drawing/2014/main" val="2469808579"/>
                    </a:ext>
                  </a:extLst>
                </a:gridCol>
                <a:gridCol w="4913720">
                  <a:extLst>
                    <a:ext uri="{9D8B030D-6E8A-4147-A177-3AD203B41FA5}">
                      <a16:colId xmlns:a16="http://schemas.microsoft.com/office/drawing/2014/main" val="863433551"/>
                    </a:ext>
                  </a:extLst>
                </a:gridCol>
              </a:tblGrid>
              <a:tr h="335708">
                <a:tc>
                  <a:txBody>
                    <a:bodyPr/>
                    <a:lstStyle/>
                    <a:p>
                      <a:pPr algn="l" rtl="0" fontAlgn="base">
                        <a:lnSpc>
                          <a:spcPct val="100000"/>
                        </a:lnSpc>
                      </a:pPr>
                      <a:r>
                        <a:rPr lang="de-DE" sz="1200" b="0" u="none">
                          <a:solidFill>
                            <a:schemeClr val="tx2"/>
                          </a:solidFill>
                        </a:rPr>
                        <a:t>Leitfragen</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i="0">
                          <a:solidFill>
                            <a:schemeClr val="tx1"/>
                          </a:solidFill>
                          <a:effectLst/>
                          <a:latin typeface="+mn-lt"/>
                        </a:rPr>
                        <a:t>Wie hängen die Themen Zeit und nachhaltiger Konsum zusammen? </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5868614"/>
                  </a:ext>
                </a:extLst>
              </a:tr>
              <a:tr h="335708">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a:solidFill>
                            <a:schemeClr val="tx2"/>
                          </a:solidFill>
                        </a:rPr>
                        <a:t>Jahrgangsstufen</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i="0" dirty="0">
                          <a:solidFill>
                            <a:schemeClr val="tx1"/>
                          </a:solidFill>
                          <a:effectLst/>
                          <a:latin typeface="+mn-lt"/>
                        </a:rPr>
                        <a:t>ab Klassenstufe 7 </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59950543"/>
                  </a:ext>
                </a:extLst>
              </a:tr>
              <a:tr h="523527">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dirty="0">
                          <a:solidFill>
                            <a:schemeClr val="tx2"/>
                          </a:solidFill>
                        </a:rPr>
                        <a:t>Fächerbezug </a:t>
                      </a:r>
                      <a:br>
                        <a:rPr lang="de-DE" sz="1200" b="0" u="none" dirty="0">
                          <a:solidFill>
                            <a:schemeClr val="tx2"/>
                          </a:solidFill>
                        </a:rPr>
                      </a:br>
                      <a:r>
                        <a:rPr lang="de-DE" sz="1200" b="0" u="none" dirty="0">
                          <a:solidFill>
                            <a:schemeClr val="tx2"/>
                          </a:solidFill>
                        </a:rPr>
                        <a:t>und Anlässe</a:t>
                      </a:r>
                      <a:endParaRPr lang="de-DE" sz="1200" b="0" i="0" u="none" dirty="0">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rtl="0" fontAlgn="base">
                        <a:lnSpc>
                          <a:spcPct val="100000"/>
                        </a:lnSpc>
                      </a:pPr>
                      <a:r>
                        <a:rPr lang="de-DE" sz="1200" dirty="0">
                          <a:solidFill>
                            <a:schemeClr val="tx1"/>
                          </a:solidFill>
                        </a:rPr>
                        <a:t>Fächerübergreifend; Deutsch, Geografie, Sozialkunde, Ethik/Philosophie</a:t>
                      </a:r>
                      <a:endParaRPr lang="de-DE" sz="12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69715580"/>
                  </a:ext>
                </a:extLst>
              </a:tr>
              <a:tr h="523527">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a:solidFill>
                            <a:schemeClr val="tx2"/>
                          </a:solidFill>
                        </a:rPr>
                        <a:t>Eignet sich für</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rtl="0" fontAlgn="base">
                        <a:lnSpc>
                          <a:spcPct val="100000"/>
                        </a:lnSpc>
                      </a:pPr>
                      <a:r>
                        <a:rPr lang="de-DE" sz="1200" dirty="0">
                          <a:solidFill>
                            <a:schemeClr val="tx1"/>
                          </a:solidFill>
                        </a:rPr>
                        <a:t>FREI DAY, Projekttage, Wandertage, Klassenfahrten, Unterrichtsstunden, Spaziergänge; schulischer und außerschulischer Bereich</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23877003"/>
                  </a:ext>
                </a:extLst>
              </a:tr>
              <a:tr h="523527">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a:solidFill>
                            <a:schemeClr val="tx2"/>
                          </a:solidFill>
                        </a:rPr>
                        <a:t>Erforderliche </a:t>
                      </a:r>
                      <a:br>
                        <a:rPr lang="de-DE" sz="1200" b="0" u="none">
                          <a:solidFill>
                            <a:schemeClr val="tx2"/>
                          </a:solidFill>
                        </a:rPr>
                      </a:br>
                      <a:r>
                        <a:rPr lang="de-DE" sz="1200" b="0" u="none">
                          <a:solidFill>
                            <a:schemeClr val="tx2"/>
                          </a:solidFill>
                        </a:rPr>
                        <a:t>Vorkenntnisse</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dirty="0">
                          <a:solidFill>
                            <a:schemeClr val="tx1"/>
                          </a:solidFill>
                        </a:rPr>
                        <a:t>keine</a:t>
                      </a:r>
                      <a:endParaRPr lang="de-DE" sz="12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52702881"/>
                  </a:ext>
                </a:extLst>
              </a:tr>
              <a:tr h="335708">
                <a:tc>
                  <a:txBody>
                    <a:bodyPr/>
                    <a:lstStyle/>
                    <a:p>
                      <a:pPr marL="0" marR="0" lvl="0" indent="0" algn="l" rtl="0" eaLnBrk="1" fontAlgn="base" latinLnBrk="0" hangingPunct="1">
                        <a:lnSpc>
                          <a:spcPct val="100000"/>
                        </a:lnSpc>
                        <a:spcBef>
                          <a:spcPts val="0"/>
                        </a:spcBef>
                        <a:spcAft>
                          <a:spcPts val="0"/>
                        </a:spcAft>
                        <a:buClrTx/>
                        <a:buSzTx/>
                        <a:buFontTx/>
                        <a:buNone/>
                      </a:pPr>
                      <a:r>
                        <a:rPr lang="de-DE" sz="1200" b="0" u="none">
                          <a:solidFill>
                            <a:schemeClr val="tx2"/>
                          </a:solidFill>
                        </a:rPr>
                        <a:t>Vorbereitung</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a:solidFill>
                            <a:schemeClr val="tx1"/>
                          </a:solidFill>
                        </a:rPr>
                        <a:t>mindestens 30 Minuten</a:t>
                      </a:r>
                      <a:endParaRPr lang="de-DE" sz="1200" b="0" i="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28164884"/>
                  </a:ext>
                </a:extLst>
              </a:tr>
              <a:tr h="335708">
                <a:tc>
                  <a:txBody>
                    <a:bodyPr/>
                    <a:lstStyle/>
                    <a:p>
                      <a:pPr marL="0" marR="0" lvl="0" indent="0" algn="l" rtl="0" eaLnBrk="1" fontAlgn="base" latinLnBrk="0" hangingPunct="1">
                        <a:lnSpc>
                          <a:spcPct val="100000"/>
                        </a:lnSpc>
                        <a:spcBef>
                          <a:spcPts val="0"/>
                        </a:spcBef>
                        <a:spcAft>
                          <a:spcPts val="0"/>
                        </a:spcAft>
                        <a:buClrTx/>
                        <a:buSzTx/>
                        <a:buFontTx/>
                        <a:buNone/>
                      </a:pPr>
                      <a:r>
                        <a:rPr lang="de-DE" sz="1200" b="0" u="none">
                          <a:solidFill>
                            <a:schemeClr val="tx2"/>
                          </a:solidFill>
                        </a:rPr>
                        <a:t>Durchführung</a:t>
                      </a:r>
                      <a:endParaRPr lang="de-DE" sz="1200" b="0" i="0" u="none">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dirty="0">
                          <a:solidFill>
                            <a:schemeClr val="tx1"/>
                          </a:solidFill>
                        </a:rPr>
                        <a:t>Beliebig bzw. bis 6 Stunden</a:t>
                      </a:r>
                      <a:endParaRPr lang="de-DE" sz="12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54124732"/>
                  </a:ext>
                </a:extLst>
              </a:tr>
              <a:tr h="684589">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dirty="0">
                          <a:solidFill>
                            <a:schemeClr val="tx2"/>
                          </a:solidFill>
                        </a:rPr>
                        <a:t>Bezug zu SDGs</a:t>
                      </a:r>
                      <a:endParaRPr lang="de-DE" sz="1200" b="0" i="0" u="none" dirty="0">
                        <a:solidFill>
                          <a:schemeClr val="tx2"/>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358775" rtl="0" eaLnBrk="1" fontAlgn="base" latinLnBrk="0" hangingPunct="1">
                        <a:lnSpc>
                          <a:spcPct val="100000"/>
                        </a:lnSpc>
                        <a:spcBef>
                          <a:spcPts val="0"/>
                        </a:spcBef>
                        <a:spcAft>
                          <a:spcPts val="0"/>
                        </a:spcAft>
                        <a:buClrTx/>
                        <a:buSzTx/>
                        <a:buFontTx/>
                        <a:buNone/>
                        <a:tabLst>
                          <a:tab pos="182563" algn="l"/>
                        </a:tabLst>
                        <a:defRPr/>
                      </a:pPr>
                      <a:endParaRPr lang="de-DE" sz="1800" b="0" i="0" dirty="0">
                        <a:solidFill>
                          <a:schemeClr val="tx1"/>
                        </a:solidFill>
                        <a:effectLst/>
                        <a:latin typeface="+mn-lt"/>
                      </a:endParaRPr>
                    </a:p>
                    <a:p>
                      <a:pPr marL="0" marR="0" lvl="0" indent="0" algn="l" defTabSz="358775" rtl="0" eaLnBrk="1" fontAlgn="base" latinLnBrk="0" hangingPunct="1">
                        <a:lnSpc>
                          <a:spcPct val="100000"/>
                        </a:lnSpc>
                        <a:spcBef>
                          <a:spcPts val="0"/>
                        </a:spcBef>
                        <a:spcAft>
                          <a:spcPts val="0"/>
                        </a:spcAft>
                        <a:buClrTx/>
                        <a:buSzTx/>
                        <a:buFontTx/>
                        <a:buNone/>
                        <a:tabLst>
                          <a:tab pos="182563" algn="l"/>
                        </a:tabLst>
                        <a:defRPr/>
                      </a:pPr>
                      <a:endParaRPr lang="de-DE" sz="12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58449708"/>
                  </a:ext>
                </a:extLst>
              </a:tr>
              <a:tr h="1916519">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200" b="0" u="none">
                          <a:solidFill>
                            <a:schemeClr val="tx2"/>
                          </a:solidFill>
                        </a:rPr>
                        <a:t>Lernziele</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Aft>
                          <a:spcPts val="300"/>
                        </a:spcAft>
                      </a:pPr>
                      <a:r>
                        <a:rPr lang="de-DE" sz="1200" b="1" dirty="0">
                          <a:solidFill>
                            <a:schemeClr val="tx2"/>
                          </a:solidFill>
                        </a:rPr>
                        <a:t>Erkennen:</a:t>
                      </a:r>
                      <a:r>
                        <a:rPr lang="de-DE" sz="1200" dirty="0">
                          <a:solidFill>
                            <a:schemeClr val="tx2"/>
                          </a:solidFill>
                        </a:rPr>
                        <a:t> </a:t>
                      </a:r>
                      <a:r>
                        <a:rPr lang="de-DE" sz="1200" dirty="0">
                          <a:solidFill>
                            <a:schemeClr val="tx1"/>
                          </a:solidFill>
                        </a:rPr>
                        <a:t>Die Schüler*innen wissen, dass Zeit eine Ressource ist, die unterschiedlich wahrgenommen werden kann. Sie erfahren, wie Zeit und (nachhaltiger) Konsum zusammenhängen. </a:t>
                      </a:r>
                    </a:p>
                    <a:p>
                      <a:pPr>
                        <a:lnSpc>
                          <a:spcPct val="100000"/>
                        </a:lnSpc>
                        <a:spcAft>
                          <a:spcPts val="300"/>
                        </a:spcAft>
                      </a:pPr>
                      <a:r>
                        <a:rPr lang="de-DE" sz="1200" b="1" dirty="0">
                          <a:solidFill>
                            <a:schemeClr val="tx2"/>
                          </a:solidFill>
                        </a:rPr>
                        <a:t>Bewerten:</a:t>
                      </a:r>
                      <a:r>
                        <a:rPr lang="de-DE" sz="1200" dirty="0">
                          <a:solidFill>
                            <a:schemeClr val="tx2"/>
                          </a:solidFill>
                        </a:rPr>
                        <a:t> </a:t>
                      </a:r>
                      <a:r>
                        <a:rPr lang="de-DE" sz="1200" kern="1200" dirty="0">
                          <a:solidFill>
                            <a:schemeClr val="tx1"/>
                          </a:solidFill>
                          <a:latin typeface="+mn-lt"/>
                          <a:ea typeface="+mn-ea"/>
                          <a:cs typeface="+mn-cs"/>
                        </a:rPr>
                        <a:t>Die Schüler*innen reflektieren ihre eigene Zeitgestaltung. Sie bewerten, wie nachhaltige Entscheidungen – </a:t>
                      </a:r>
                      <a:r>
                        <a:rPr lang="de-DE" sz="1200" strike="noStrike" kern="1200" dirty="0">
                          <a:solidFill>
                            <a:schemeClr val="tx1"/>
                          </a:solidFill>
                          <a:latin typeface="+mn-lt"/>
                          <a:ea typeface="+mn-ea"/>
                          <a:cs typeface="+mn-cs"/>
                        </a:rPr>
                        <a:t>z. B. </a:t>
                      </a:r>
                      <a:r>
                        <a:rPr lang="de-DE" sz="1200" kern="1200" dirty="0">
                          <a:solidFill>
                            <a:schemeClr val="tx1"/>
                          </a:solidFill>
                          <a:latin typeface="+mn-lt"/>
                          <a:ea typeface="+mn-ea"/>
                          <a:cs typeface="+mn-cs"/>
                        </a:rPr>
                        <a:t>Reparieren, Tauschen oder gemeinschaftliches Handeln – ihre Lebensqualität und die der Umwelt verbessern.</a:t>
                      </a:r>
                    </a:p>
                    <a:p>
                      <a:pPr>
                        <a:lnSpc>
                          <a:spcPct val="100000"/>
                        </a:lnSpc>
                        <a:spcAft>
                          <a:spcPts val="300"/>
                        </a:spcAft>
                      </a:pPr>
                      <a:r>
                        <a:rPr lang="de-DE" sz="1200" b="1" dirty="0">
                          <a:solidFill>
                            <a:schemeClr val="tx2"/>
                          </a:solidFill>
                        </a:rPr>
                        <a:t>Handeln</a:t>
                      </a:r>
                      <a:r>
                        <a:rPr lang="de-DE" sz="1200" b="1" dirty="0">
                          <a:solidFill>
                            <a:schemeClr val="tx1"/>
                          </a:solidFill>
                        </a:rPr>
                        <a:t>: </a:t>
                      </a:r>
                      <a:r>
                        <a:rPr lang="de-DE" sz="1200" kern="1200" dirty="0">
                          <a:solidFill>
                            <a:schemeClr val="tx1"/>
                          </a:solidFill>
                          <a:latin typeface="+mn-lt"/>
                          <a:ea typeface="+mn-ea"/>
                          <a:cs typeface="+mn-cs"/>
                        </a:rPr>
                        <a:t>Die Schüler*innen passen die Zeitgestaltung im Alltag </a:t>
                      </a:r>
                      <a:r>
                        <a:rPr lang="de-DE" sz="1200" strike="noStrike" kern="1200" dirty="0">
                          <a:solidFill>
                            <a:schemeClr val="tx1"/>
                          </a:solidFill>
                          <a:latin typeface="+mn-lt"/>
                          <a:ea typeface="+mn-ea"/>
                          <a:cs typeface="+mn-cs"/>
                        </a:rPr>
                        <a:t>bewusst i</a:t>
                      </a:r>
                      <a:r>
                        <a:rPr lang="de-DE" sz="1200" kern="1200" dirty="0">
                          <a:solidFill>
                            <a:schemeClr val="tx1"/>
                          </a:solidFill>
                          <a:latin typeface="+mn-lt"/>
                          <a:ea typeface="+mn-ea"/>
                          <a:cs typeface="+mn-cs"/>
                        </a:rPr>
                        <a:t>hren Bedürfnissen an. Sie wissen, wie sie nachhaltige Konsumpraktiken umsetzen.</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61257521"/>
                  </a:ext>
                </a:extLst>
              </a:tr>
            </a:tbl>
          </a:graphicData>
        </a:graphic>
      </p:graphicFrame>
      <p:pic>
        <p:nvPicPr>
          <p:cNvPr id="8" name="Picture 4" descr="SDG 12: Nachhaltiger Konsum und nachhaltige Produktion | BMZ">
            <a:extLst>
              <a:ext uri="{FF2B5EF4-FFF2-40B4-BE49-F238E27FC236}">
                <a16:creationId xmlns:a16="http://schemas.microsoft.com/office/drawing/2014/main" id="{84DBC3EA-EB0C-5772-347D-C45598788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829" y="6838606"/>
            <a:ext cx="500385" cy="50038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F8B2CF90-CDAE-18FB-3F75-2566A08AADC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780974" y="5806318"/>
            <a:ext cx="1391631" cy="1624648"/>
          </a:xfrm>
          <a:prstGeom prst="rect">
            <a:avLst/>
          </a:prstGeom>
        </p:spPr>
      </p:pic>
      <p:grpSp>
        <p:nvGrpSpPr>
          <p:cNvPr id="11" name="Gruppieren 10">
            <a:extLst>
              <a:ext uri="{FF2B5EF4-FFF2-40B4-BE49-F238E27FC236}">
                <a16:creationId xmlns:a16="http://schemas.microsoft.com/office/drawing/2014/main" id="{E6CE1F38-2F9F-2CD8-6901-B4B3320FE78B}"/>
              </a:ext>
              <a:ext uri="{C183D7F6-B498-43B3-948B-1728B52AA6E4}">
                <adec:decorative xmlns:adec="http://schemas.microsoft.com/office/drawing/2017/decorative" val="1"/>
              </a:ext>
            </a:extLst>
          </p:cNvPr>
          <p:cNvGrpSpPr/>
          <p:nvPr/>
        </p:nvGrpSpPr>
        <p:grpSpPr>
          <a:xfrm>
            <a:off x="4875516" y="5896278"/>
            <a:ext cx="483113" cy="483083"/>
            <a:chOff x="3781425" y="2638425"/>
            <a:chExt cx="1577053" cy="1576958"/>
          </a:xfrm>
          <a:solidFill>
            <a:schemeClr val="bg1"/>
          </a:solidFill>
        </p:grpSpPr>
        <p:sp>
          <p:nvSpPr>
            <p:cNvPr id="12" name="Freihandform: Form 11">
              <a:extLst>
                <a:ext uri="{FF2B5EF4-FFF2-40B4-BE49-F238E27FC236}">
                  <a16:creationId xmlns:a16="http://schemas.microsoft.com/office/drawing/2014/main" id="{E1916FBA-BCD5-B45A-BB88-ADB3FA97AD6C}"/>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55E7F760-54E3-3CC6-B377-E09490B318FE}"/>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78E7FBE-A54C-36D7-20C1-3B03669FCE17}"/>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7A6849FD-B385-B677-FC91-11453255A62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794000E9-3EEE-8867-CAFB-5AD51BC38AFA}"/>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63A526B5-D84D-78B9-A155-9ED9BE77E1F5}"/>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75FFE876-0F33-F9BD-B724-6E63A9E0D84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sp>
        <p:nvSpPr>
          <p:cNvPr id="5" name="Rechteck 4">
            <a:extLst>
              <a:ext uri="{FF2B5EF4-FFF2-40B4-BE49-F238E27FC236}">
                <a16:creationId xmlns:a16="http://schemas.microsoft.com/office/drawing/2014/main" id="{5AB687BF-CA2B-881F-F3DE-65B3CF5092CE}"/>
              </a:ext>
              <a:ext uri="{C183D7F6-B498-43B3-948B-1728B52AA6E4}">
                <adec:decorative xmlns:adec="http://schemas.microsoft.com/office/drawing/2017/decorative" val="1"/>
              </a:ext>
            </a:extLst>
          </p:cNvPr>
          <p:cNvSpPr/>
          <p:nvPr/>
        </p:nvSpPr>
        <p:spPr>
          <a:xfrm>
            <a:off x="4584700" y="9411582"/>
            <a:ext cx="2083885"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508000"/>
            <a:r>
              <a:rPr lang="de-DE" sz="1000" dirty="0">
                <a:solidFill>
                  <a:schemeClr val="tx1"/>
                </a:solidFill>
              </a:rPr>
              <a:t>1</a:t>
            </a:r>
            <a:endParaRPr lang="en-US" sz="1000" dirty="0">
              <a:solidFill>
                <a:schemeClr val="tx1"/>
              </a:solidFill>
            </a:endParaRPr>
          </a:p>
        </p:txBody>
      </p:sp>
      <p:sp>
        <p:nvSpPr>
          <p:cNvPr id="22" name="Rechteck 21">
            <a:extLst>
              <a:ext uri="{FF2B5EF4-FFF2-40B4-BE49-F238E27FC236}">
                <a16:creationId xmlns:a16="http://schemas.microsoft.com/office/drawing/2014/main" id="{5AC2D418-1C11-924A-5ED3-72712076A1FF}"/>
              </a:ext>
              <a:ext uri="{C183D7F6-B498-43B3-948B-1728B52AA6E4}">
                <adec:decorative xmlns:adec="http://schemas.microsoft.com/office/drawing/2017/decorative" val="1"/>
              </a:ext>
            </a:extLst>
          </p:cNvPr>
          <p:cNvSpPr/>
          <p:nvPr/>
        </p:nvSpPr>
        <p:spPr>
          <a:xfrm>
            <a:off x="121475" y="9411582"/>
            <a:ext cx="1751188"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08000"/>
            <a:r>
              <a:rPr lang="de-DE" sz="700" dirty="0" err="1">
                <a:solidFill>
                  <a:schemeClr val="bg1"/>
                </a:solidFill>
              </a:rPr>
              <a:t>KonsumZeitReise</a:t>
            </a:r>
            <a:endParaRPr lang="en-US" sz="1000" dirty="0">
              <a:solidFill>
                <a:schemeClr val="bg1"/>
              </a:solidFill>
            </a:endParaRPr>
          </a:p>
        </p:txBody>
      </p:sp>
    </p:spTree>
    <p:extLst>
      <p:ext uri="{BB962C8B-B14F-4D97-AF65-F5344CB8AC3E}">
        <p14:creationId xmlns:p14="http://schemas.microsoft.com/office/powerpoint/2010/main" val="101915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2049-2D58-4158-BC21-B783125FED88}"/>
            </a:ext>
          </a:extLst>
        </p:cNvPr>
        <p:cNvGrpSpPr/>
        <p:nvPr/>
      </p:nvGrpSpPr>
      <p:grpSpPr>
        <a:xfrm>
          <a:off x="0" y="0"/>
          <a:ext cx="0" cy="0"/>
          <a:chOff x="0" y="0"/>
          <a:chExt cx="0" cy="0"/>
        </a:xfrm>
      </p:grpSpPr>
      <p:grpSp>
        <p:nvGrpSpPr>
          <p:cNvPr id="20" name="Gruppieren 19">
            <a:extLst>
              <a:ext uri="{FF2B5EF4-FFF2-40B4-BE49-F238E27FC236}">
                <a16:creationId xmlns:a16="http://schemas.microsoft.com/office/drawing/2014/main" id="{357A3768-629C-B34F-8B0C-959765CD29C2}"/>
              </a:ext>
              <a:ext uri="{C183D7F6-B498-43B3-948B-1728B52AA6E4}">
                <adec:decorative xmlns:adec="http://schemas.microsoft.com/office/drawing/2017/decorative" val="1"/>
              </a:ext>
            </a:extLst>
          </p:cNvPr>
          <p:cNvGrpSpPr/>
          <p:nvPr/>
        </p:nvGrpSpPr>
        <p:grpSpPr>
          <a:xfrm>
            <a:off x="472556" y="4399122"/>
            <a:ext cx="5909063" cy="307313"/>
            <a:chOff x="472556" y="4399122"/>
            <a:chExt cx="5909063" cy="307313"/>
          </a:xfrm>
        </p:grpSpPr>
        <p:sp>
          <p:nvSpPr>
            <p:cNvPr id="15" name="Google Shape;438;p39">
              <a:extLst>
                <a:ext uri="{FF2B5EF4-FFF2-40B4-BE49-F238E27FC236}">
                  <a16:creationId xmlns:a16="http://schemas.microsoft.com/office/drawing/2014/main" id="{952631CC-A2C8-306B-5BF3-D023CDCD2F67}"/>
                </a:ext>
                <a:ext uri="{C183D7F6-B498-43B3-948B-1728B52AA6E4}">
                  <adec:decorative xmlns:adec="http://schemas.microsoft.com/office/drawing/2017/decorative" val="1"/>
                </a:ext>
              </a:extLst>
            </p:cNvPr>
            <p:cNvSpPr txBox="1">
              <a:spLocks/>
            </p:cNvSpPr>
            <p:nvPr/>
          </p:nvSpPr>
          <p:spPr>
            <a:xfrm>
              <a:off x="472556" y="4399122"/>
              <a:ext cx="5909063" cy="307313"/>
            </a:xfrm>
            <a:prstGeom prst="rect">
              <a:avLst/>
            </a:prstGeom>
            <a:solidFill>
              <a:srgbClr val="EEF8E9"/>
            </a:solidFill>
          </p:spPr>
          <p:txBody>
            <a:bodyPr spcFirstLastPara="1" vert="horz" wrap="square" lIns="0" tIns="91425" rIns="0" bIns="91425" rtlCol="0" anchor="ctr"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endParaRPr lang="de-DE" sz="1400" dirty="0">
                <a:solidFill>
                  <a:schemeClr val="tx2"/>
                </a:solidFill>
                <a:latin typeface="+mn-lt"/>
              </a:endParaRPr>
            </a:p>
          </p:txBody>
        </p:sp>
        <p:cxnSp>
          <p:nvCxnSpPr>
            <p:cNvPr id="18" name="Gerader Verbinder 17">
              <a:extLst>
                <a:ext uri="{FF2B5EF4-FFF2-40B4-BE49-F238E27FC236}">
                  <a16:creationId xmlns:a16="http://schemas.microsoft.com/office/drawing/2014/main" id="{D56B38E3-8369-4F8A-A6CA-1FFAB64C1A13}"/>
                </a:ext>
              </a:extLst>
            </p:cNvPr>
            <p:cNvCxnSpPr>
              <a:cxnSpLocks/>
            </p:cNvCxnSpPr>
            <p:nvPr/>
          </p:nvCxnSpPr>
          <p:spPr>
            <a:xfrm>
              <a:off x="472556" y="4706435"/>
              <a:ext cx="59090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B3A6AFCC-F8AE-81BE-3134-E2D6B52A22D6}"/>
              </a:ext>
            </a:extLst>
          </p:cNvPr>
          <p:cNvSpPr>
            <a:spLocks noGrp="1"/>
          </p:cNvSpPr>
          <p:nvPr>
            <p:ph type="ctrTitle"/>
          </p:nvPr>
        </p:nvSpPr>
        <p:spPr>
          <a:xfrm>
            <a:off x="335280" y="388435"/>
            <a:ext cx="6187440" cy="648000"/>
          </a:xfrm>
        </p:spPr>
        <p:txBody>
          <a:bodyPr anchor="ctr"/>
          <a:lstStyle/>
          <a:p>
            <a:pPr algn="ctr"/>
            <a:r>
              <a:rPr lang="de-DE" sz="2400" dirty="0">
                <a:solidFill>
                  <a:schemeClr val="tx2"/>
                </a:solidFill>
              </a:rPr>
              <a:t>Informationen </a:t>
            </a:r>
            <a:br>
              <a:rPr lang="de-DE" sz="2400" dirty="0">
                <a:solidFill>
                  <a:schemeClr val="tx2"/>
                </a:solidFill>
              </a:rPr>
            </a:br>
            <a:r>
              <a:rPr lang="de-DE" sz="2400" dirty="0">
                <a:solidFill>
                  <a:schemeClr val="tx2"/>
                </a:solidFill>
              </a:rPr>
              <a:t>zu </a:t>
            </a:r>
            <a:r>
              <a:rPr lang="de-DE" sz="2400" dirty="0" err="1">
                <a:solidFill>
                  <a:schemeClr val="tx2"/>
                </a:solidFill>
              </a:rPr>
              <a:t>KonsumZeitReise</a:t>
            </a:r>
            <a:r>
              <a:rPr lang="de-DE" sz="2400" dirty="0">
                <a:solidFill>
                  <a:schemeClr val="tx2"/>
                </a:solidFill>
              </a:rPr>
              <a:t> und </a:t>
            </a:r>
            <a:r>
              <a:rPr lang="de-DE" sz="2400" dirty="0" err="1">
                <a:solidFill>
                  <a:schemeClr val="tx2"/>
                </a:solidFill>
              </a:rPr>
              <a:t>ZeitKarten</a:t>
            </a:r>
            <a:endParaRPr lang="de-DE" sz="2400" dirty="0">
              <a:solidFill>
                <a:schemeClr val="tx2"/>
              </a:solidFill>
            </a:endParaRPr>
          </a:p>
        </p:txBody>
      </p:sp>
      <p:sp>
        <p:nvSpPr>
          <p:cNvPr id="21" name="Rechteck 20">
            <a:extLst>
              <a:ext uri="{FF2B5EF4-FFF2-40B4-BE49-F238E27FC236}">
                <a16:creationId xmlns:a16="http://schemas.microsoft.com/office/drawing/2014/main" id="{5D6705D0-9A52-6734-5266-1B258757C0CE}"/>
              </a:ext>
            </a:extLst>
          </p:cNvPr>
          <p:cNvSpPr/>
          <p:nvPr/>
        </p:nvSpPr>
        <p:spPr>
          <a:xfrm>
            <a:off x="1758743" y="1362584"/>
            <a:ext cx="3340514" cy="246221"/>
          </a:xfrm>
          <a:prstGeom prst="rect">
            <a:avLst/>
          </a:prstGeom>
        </p:spPr>
        <p:txBody>
          <a:bodyPr wrap="square" lIns="0" tIns="0" rIns="0" bIns="0" anchor="ctr">
            <a:spAutoFit/>
          </a:bodyPr>
          <a:lstStyle/>
          <a:p>
            <a:pPr algn="ctr">
              <a:spcAft>
                <a:spcPts val="600"/>
              </a:spcAft>
            </a:pPr>
            <a:r>
              <a:rPr lang="de-DE" sz="1600" b="1" dirty="0">
                <a:solidFill>
                  <a:schemeClr val="tx2"/>
                </a:solidFill>
              </a:rPr>
              <a:t>Die</a:t>
            </a:r>
            <a:r>
              <a:rPr lang="de-DE" sz="1600" dirty="0"/>
              <a:t> </a:t>
            </a:r>
            <a:r>
              <a:rPr lang="de-DE" sz="1600" b="1" dirty="0" err="1">
                <a:solidFill>
                  <a:schemeClr val="tx2"/>
                </a:solidFill>
              </a:rPr>
              <a:t>ZeitKarten</a:t>
            </a:r>
            <a:r>
              <a:rPr lang="de-DE" sz="1600" b="1" dirty="0">
                <a:solidFill>
                  <a:schemeClr val="tx2"/>
                </a:solidFill>
              </a:rPr>
              <a:t>:</a:t>
            </a:r>
          </a:p>
        </p:txBody>
      </p:sp>
      <p:sp>
        <p:nvSpPr>
          <p:cNvPr id="3" name="Rechteck 2">
            <a:extLst>
              <a:ext uri="{FF2B5EF4-FFF2-40B4-BE49-F238E27FC236}">
                <a16:creationId xmlns:a16="http://schemas.microsoft.com/office/drawing/2014/main" id="{E2194FCA-BD66-2171-E3CB-732C74433180}"/>
              </a:ext>
            </a:extLst>
          </p:cNvPr>
          <p:cNvSpPr/>
          <p:nvPr/>
        </p:nvSpPr>
        <p:spPr>
          <a:xfrm>
            <a:off x="562708" y="4388494"/>
            <a:ext cx="5184911" cy="1913088"/>
          </a:xfrm>
          <a:prstGeom prst="rect">
            <a:avLst/>
          </a:prstGeom>
          <a:noFill/>
        </p:spPr>
        <p:txBody>
          <a:bodyPr wrap="square" lIns="36000" tIns="72000" rIns="36000" bIns="180000">
            <a:noAutofit/>
          </a:bodyPr>
          <a:lstStyle/>
          <a:p>
            <a:pPr>
              <a:spcAft>
                <a:spcPts val="1200"/>
              </a:spcAft>
            </a:pPr>
            <a:r>
              <a:rPr lang="de-DE" sz="1200" b="1" dirty="0">
                <a:solidFill>
                  <a:schemeClr val="tx2"/>
                </a:solidFill>
                <a:ea typeface="Calibri" panose="020F0502020204030204" pitchFamily="34" charset="0"/>
                <a:cs typeface="Times New Roman" panose="02020603050405020304" pitchFamily="18" charset="0"/>
              </a:rPr>
              <a:t>Die </a:t>
            </a:r>
            <a:r>
              <a:rPr lang="de-DE" sz="1200" b="1" dirty="0" err="1">
                <a:solidFill>
                  <a:schemeClr val="tx2"/>
                </a:solidFill>
                <a:ea typeface="Calibri" panose="020F0502020204030204" pitchFamily="34" charset="0"/>
                <a:cs typeface="Times New Roman" panose="02020603050405020304" pitchFamily="18" charset="0"/>
              </a:rPr>
              <a:t>ZeitKarten</a:t>
            </a:r>
            <a:endParaRPr lang="de-DE" sz="1200" b="1" dirty="0">
              <a:solidFill>
                <a:schemeClr val="tx2"/>
              </a:solidFill>
              <a:ea typeface="Calibri" panose="020F0502020204030204" pitchFamily="34" charset="0"/>
              <a:cs typeface="Times New Roman" panose="02020603050405020304" pitchFamily="18" charset="0"/>
            </a:endParaRPr>
          </a:p>
          <a:p>
            <a:pPr marL="171450" indent="-171450">
              <a:spcAft>
                <a:spcPts val="1200"/>
              </a:spcAft>
              <a:buClr>
                <a:schemeClr val="tx1"/>
              </a:buClr>
              <a:buFont typeface="Arial" panose="020B0604020202020204" pitchFamily="34" charset="0"/>
              <a:buChar char="•"/>
            </a:pPr>
            <a:r>
              <a:rPr lang="de-DE" sz="1200" dirty="0">
                <a:ea typeface="Calibri" panose="020F0502020204030204" pitchFamily="34" charset="0"/>
                <a:cs typeface="Times New Roman" panose="02020603050405020304" pitchFamily="18" charset="0"/>
              </a:rPr>
              <a:t>machen die Verbindung von nachhaltigem Konsum und Zeit sichtbar.</a:t>
            </a:r>
          </a:p>
          <a:p>
            <a:pPr marL="171450" indent="-171450">
              <a:spcAft>
                <a:spcPts val="600"/>
              </a:spcAft>
              <a:buClr>
                <a:schemeClr val="tx1"/>
              </a:buClr>
              <a:buFont typeface="Arial" panose="020B0604020202020204" pitchFamily="34" charset="0"/>
              <a:buChar char="•"/>
            </a:pPr>
            <a:r>
              <a:rPr lang="de-DE" sz="1200" dirty="0">
                <a:ea typeface="Calibri" panose="020F0502020204030204" pitchFamily="34" charset="0"/>
                <a:cs typeface="Times New Roman" panose="02020603050405020304" pitchFamily="18" charset="0"/>
              </a:rPr>
              <a:t>sind flexibel und ortsunabhängig einsetzbar.</a:t>
            </a:r>
          </a:p>
          <a:p>
            <a:pPr marL="171450" indent="-171450">
              <a:spcAft>
                <a:spcPts val="600"/>
              </a:spcAft>
              <a:buClr>
                <a:schemeClr val="tx1"/>
              </a:buClr>
              <a:buFont typeface="Arial" panose="020B0604020202020204" pitchFamily="34" charset="0"/>
              <a:buChar char="•"/>
            </a:pPr>
            <a:r>
              <a:rPr lang="de-DE" sz="1200" dirty="0">
                <a:ea typeface="Calibri" panose="020F0502020204030204" pitchFamily="34" charset="0"/>
                <a:cs typeface="Times New Roman" panose="02020603050405020304" pitchFamily="18" charset="0"/>
              </a:rPr>
              <a:t>geben Anlässe und Freiräume das eigene Konsumhandeln zu hinterfragen.</a:t>
            </a:r>
          </a:p>
          <a:p>
            <a:pPr>
              <a:spcAft>
                <a:spcPts val="600"/>
              </a:spcAft>
            </a:pPr>
            <a:r>
              <a:rPr lang="de-DE" sz="1200" dirty="0">
                <a:solidFill>
                  <a:schemeClr val="tx2"/>
                </a:solidFill>
                <a:ea typeface="Calibri" panose="020F0502020204030204" pitchFamily="34" charset="0"/>
                <a:cs typeface="Times New Roman" panose="02020603050405020304" pitchFamily="18" charset="0"/>
              </a:rPr>
              <a:t>	</a:t>
            </a:r>
            <a:r>
              <a:rPr lang="de-DE" sz="1200" dirty="0">
                <a:solidFill>
                  <a:schemeClr val="tx2"/>
                </a:solidFill>
                <a:ea typeface="Calibri" panose="020F0502020204030204" pitchFamily="34" charset="0"/>
                <a:cs typeface="Times New Roman" panose="02020603050405020304" pitchFamily="18" charset="0"/>
                <a:sym typeface="Wingdings" panose="05000000000000000000" pitchFamily="2" charset="2"/>
              </a:rPr>
              <a:t> </a:t>
            </a:r>
            <a:r>
              <a:rPr lang="de-DE" sz="1200" dirty="0">
                <a:solidFill>
                  <a:schemeClr val="tx2"/>
                </a:solidFill>
                <a:ea typeface="Calibri" panose="020F0502020204030204" pitchFamily="34" charset="0"/>
                <a:cs typeface="Times New Roman" panose="02020603050405020304" pitchFamily="18" charset="0"/>
              </a:rPr>
              <a:t>Was fühle ich, wenn ich konsumiere?</a:t>
            </a:r>
          </a:p>
          <a:p>
            <a:pPr>
              <a:spcAft>
                <a:spcPts val="600"/>
              </a:spcAft>
            </a:pPr>
            <a:r>
              <a:rPr lang="de-DE" sz="1200" dirty="0">
                <a:solidFill>
                  <a:schemeClr val="tx2"/>
                </a:solidFill>
                <a:ea typeface="Calibri" panose="020F0502020204030204" pitchFamily="34" charset="0"/>
                <a:cs typeface="Times New Roman" panose="02020603050405020304" pitchFamily="18" charset="0"/>
              </a:rPr>
              <a:t>	</a:t>
            </a:r>
            <a:r>
              <a:rPr lang="de-DE" sz="1200" dirty="0">
                <a:solidFill>
                  <a:schemeClr val="tx2"/>
                </a:solidFill>
                <a:ea typeface="Calibri" panose="020F0502020204030204" pitchFamily="34" charset="0"/>
                <a:cs typeface="Times New Roman" panose="02020603050405020304" pitchFamily="18" charset="0"/>
                <a:sym typeface="Wingdings" panose="05000000000000000000" pitchFamily="2" charset="2"/>
              </a:rPr>
              <a:t> </a:t>
            </a:r>
            <a:r>
              <a:rPr lang="de-DE" sz="1200" dirty="0">
                <a:solidFill>
                  <a:schemeClr val="tx2"/>
                </a:solidFill>
                <a:ea typeface="Calibri" panose="020F0502020204030204" pitchFamily="34" charset="0"/>
                <a:cs typeface="Times New Roman" panose="02020603050405020304" pitchFamily="18" charset="0"/>
              </a:rPr>
              <a:t>Was fühle ich, wenn ich nichts tue? </a:t>
            </a:r>
          </a:p>
          <a:p>
            <a:pPr>
              <a:spcAft>
                <a:spcPts val="600"/>
              </a:spcAft>
            </a:pPr>
            <a:r>
              <a:rPr lang="de-DE" sz="1200" dirty="0">
                <a:solidFill>
                  <a:schemeClr val="tx2"/>
                </a:solidFill>
                <a:ea typeface="Calibri" panose="020F0502020204030204" pitchFamily="34" charset="0"/>
                <a:cs typeface="Times New Roman" panose="02020603050405020304" pitchFamily="18" charset="0"/>
              </a:rPr>
              <a:t> </a:t>
            </a:r>
          </a:p>
        </p:txBody>
      </p:sp>
      <p:sp>
        <p:nvSpPr>
          <p:cNvPr id="7" name="Rechteck 6">
            <a:extLst>
              <a:ext uri="{FF2B5EF4-FFF2-40B4-BE49-F238E27FC236}">
                <a16:creationId xmlns:a16="http://schemas.microsoft.com/office/drawing/2014/main" id="{E0C3250D-6C1E-D9D6-B4CC-C79F67DA24DA}"/>
              </a:ext>
            </a:extLst>
          </p:cNvPr>
          <p:cNvSpPr/>
          <p:nvPr/>
        </p:nvSpPr>
        <p:spPr>
          <a:xfrm>
            <a:off x="531455" y="6227471"/>
            <a:ext cx="5763837" cy="2908619"/>
          </a:xfrm>
          <a:prstGeom prst="rect">
            <a:avLst/>
          </a:prstGeom>
          <a:noFill/>
        </p:spPr>
        <p:txBody>
          <a:bodyPr wrap="square" lIns="36000" tIns="72000" rIns="36000" bIns="180000">
            <a:noAutofit/>
          </a:bodyPr>
          <a:lstStyle/>
          <a:p>
            <a:pPr>
              <a:spcAft>
                <a:spcPts val="200"/>
              </a:spcAft>
            </a:pPr>
            <a:r>
              <a:rPr lang="de-DE" sz="1400" b="1" dirty="0">
                <a:solidFill>
                  <a:schemeClr val="tx2"/>
                </a:solidFill>
                <a:ea typeface="Calibri" panose="020F0502020204030204" pitchFamily="34" charset="0"/>
                <a:cs typeface="Times New Roman" panose="02020603050405020304" pitchFamily="18" charset="0"/>
              </a:rPr>
              <a:t>Weitere Einsatzmöglichkeiten von </a:t>
            </a:r>
            <a:r>
              <a:rPr lang="de-DE" sz="1400" b="1" dirty="0" err="1">
                <a:solidFill>
                  <a:schemeClr val="tx2"/>
                </a:solidFill>
                <a:ea typeface="Calibri" panose="020F0502020204030204" pitchFamily="34" charset="0"/>
                <a:cs typeface="Times New Roman" panose="02020603050405020304" pitchFamily="18" charset="0"/>
              </a:rPr>
              <a:t>KonsumZeitReise</a:t>
            </a:r>
            <a:r>
              <a:rPr lang="de-DE" sz="1400" b="1" dirty="0">
                <a:solidFill>
                  <a:schemeClr val="tx2"/>
                </a:solidFill>
                <a:ea typeface="Calibri" panose="020F0502020204030204" pitchFamily="34" charset="0"/>
                <a:cs typeface="Times New Roman" panose="02020603050405020304" pitchFamily="18" charset="0"/>
              </a:rPr>
              <a:t> und Zeitkarten</a:t>
            </a:r>
            <a:br>
              <a:rPr lang="de-DE" sz="1200" b="1" dirty="0">
                <a:ea typeface="Calibri" panose="020F0502020204030204" pitchFamily="34" charset="0"/>
                <a:cs typeface="Times New Roman" panose="02020603050405020304" pitchFamily="18" charset="0"/>
              </a:rPr>
            </a:br>
            <a:br>
              <a:rPr lang="de-DE" sz="1200" b="1" dirty="0">
                <a:ea typeface="Calibri" panose="020F0502020204030204" pitchFamily="34" charset="0"/>
                <a:cs typeface="Times New Roman" panose="02020603050405020304" pitchFamily="18" charset="0"/>
              </a:rPr>
            </a:br>
            <a:r>
              <a:rPr lang="de-DE" sz="1200" b="1" dirty="0">
                <a:cs typeface="Times New Roman" panose="02020603050405020304" pitchFamily="18" charset="0"/>
              </a:rPr>
              <a:t>Projekttage, Zeit-Spaziergänge und Wandertage</a:t>
            </a:r>
            <a:br>
              <a:rPr lang="de-DE" sz="1200" dirty="0">
                <a:cs typeface="Times New Roman" panose="02020603050405020304" pitchFamily="18" charset="0"/>
              </a:rPr>
            </a:br>
            <a:r>
              <a:rPr lang="de-DE" sz="1200" dirty="0">
                <a:cs typeface="Times New Roman" panose="02020603050405020304" pitchFamily="18" charset="0"/>
              </a:rPr>
              <a:t>Die </a:t>
            </a:r>
            <a:r>
              <a:rPr lang="de-DE" sz="1200" dirty="0" err="1">
                <a:cs typeface="Times New Roman" panose="02020603050405020304" pitchFamily="18" charset="0"/>
              </a:rPr>
              <a:t>ZeitKarten</a:t>
            </a:r>
            <a:r>
              <a:rPr lang="de-DE" sz="1200" dirty="0">
                <a:cs typeface="Times New Roman" panose="02020603050405020304" pitchFamily="18" charset="0"/>
              </a:rPr>
              <a:t> bilden den Rahmen eines Tages und werden an unterschiedlichen Orten und für unterschiedliche Gelegenheiten eingesetzt. Sie sind zum Beispiel Gesprächsimpulse auf einem gemeinsamen Spaziergang, auf dem Schulgelände, auf einem Wandertag oder bei einem Besuch eines </a:t>
            </a:r>
            <a:r>
              <a:rPr lang="de-DE" sz="1200" dirty="0" err="1">
                <a:cs typeface="Times New Roman" panose="02020603050405020304" pitchFamily="18" charset="0"/>
              </a:rPr>
              <a:t>RepairCafés</a:t>
            </a:r>
            <a:r>
              <a:rPr lang="de-DE" sz="1200" dirty="0">
                <a:cs typeface="Times New Roman" panose="02020603050405020304" pitchFamily="18" charset="0"/>
              </a:rPr>
              <a:t> oder Maker Spaces.</a:t>
            </a:r>
            <a:br>
              <a:rPr lang="de-DE" sz="1200" dirty="0">
                <a:cs typeface="Times New Roman" panose="02020603050405020304" pitchFamily="18" charset="0"/>
              </a:rPr>
            </a:br>
            <a:br>
              <a:rPr lang="de-DE" sz="1200" dirty="0">
                <a:cs typeface="Times New Roman" panose="02020603050405020304" pitchFamily="18" charset="0"/>
              </a:rPr>
            </a:br>
            <a:r>
              <a:rPr lang="de-DE" sz="1200" b="1" dirty="0">
                <a:cs typeface="Times New Roman" panose="02020603050405020304" pitchFamily="18" charset="0"/>
              </a:rPr>
              <a:t>Unterrichtsstunde mit Stationsarbeit</a:t>
            </a:r>
            <a:endParaRPr lang="de-DE" sz="1200" dirty="0">
              <a:cs typeface="Times New Roman" panose="02020603050405020304" pitchFamily="18" charset="0"/>
            </a:endParaRPr>
          </a:p>
          <a:p>
            <a:pPr lvl="0">
              <a:spcAft>
                <a:spcPts val="200"/>
              </a:spcAft>
            </a:pPr>
            <a:r>
              <a:rPr lang="de-DE" sz="1200" dirty="0">
                <a:cs typeface="Times New Roman" panose="02020603050405020304" pitchFamily="18" charset="0"/>
              </a:rPr>
              <a:t>In einer Unterrichtsstunde (90 min) wird der Zusammenhang von Zeit und nachhaltigem Konsum sichtbar. Als gemeinsamer Einstieg eignet sich die </a:t>
            </a:r>
            <a:r>
              <a:rPr lang="de-DE" sz="1200" dirty="0" err="1">
                <a:cs typeface="Times New Roman" panose="02020603050405020304" pitchFamily="18" charset="0"/>
              </a:rPr>
              <a:t>ZeitKarte</a:t>
            </a:r>
            <a:r>
              <a:rPr lang="de-DE" sz="1200" dirty="0">
                <a:cs typeface="Times New Roman" panose="02020603050405020304" pitchFamily="18" charset="0"/>
              </a:rPr>
              <a:t>: </a:t>
            </a:r>
            <a:r>
              <a:rPr lang="de-DE" sz="1200" i="1" dirty="0" err="1">
                <a:cs typeface="Times New Roman" panose="02020603050405020304" pitchFamily="18" charset="0"/>
              </a:rPr>
              <a:t>ZeitGefühl</a:t>
            </a:r>
            <a:r>
              <a:rPr lang="de-DE" sz="1200" i="1" dirty="0">
                <a:cs typeface="Times New Roman" panose="02020603050405020304" pitchFamily="18" charset="0"/>
              </a:rPr>
              <a:t> – wie schnell vergehen drei Minuten</a:t>
            </a:r>
            <a:r>
              <a:rPr lang="de-DE" sz="1200" dirty="0">
                <a:cs typeface="Times New Roman" panose="02020603050405020304" pitchFamily="18" charset="0"/>
              </a:rPr>
              <a:t>? An jeder Station liegen zwei bis drei </a:t>
            </a:r>
            <a:r>
              <a:rPr lang="de-DE" sz="1200" dirty="0" err="1">
                <a:cs typeface="Times New Roman" panose="02020603050405020304" pitchFamily="18" charset="0"/>
              </a:rPr>
              <a:t>ZeitKarten</a:t>
            </a:r>
            <a:r>
              <a:rPr lang="de-DE" sz="1200" dirty="0">
                <a:cs typeface="Times New Roman" panose="02020603050405020304" pitchFamily="18" charset="0"/>
              </a:rPr>
              <a:t>. Sie dienen als Gesprächs- und Denkanstoß für die Schüler*innen. Nachdem die Schüler*innen sich an mehreren Stationen ausgetauscht haben, trifft sich die Klasse für eine Reflexionsrunde.</a:t>
            </a:r>
          </a:p>
          <a:p>
            <a:pPr>
              <a:spcAft>
                <a:spcPts val="600"/>
              </a:spcAft>
            </a:pPr>
            <a:endParaRPr lang="de-DE" sz="1200" b="1" dirty="0">
              <a:ea typeface="Calibri" panose="020F0502020204030204" pitchFamily="34" charset="0"/>
              <a:cs typeface="Times New Roman" panose="02020603050405020304" pitchFamily="18" charset="0"/>
            </a:endParaRPr>
          </a:p>
        </p:txBody>
      </p:sp>
      <p:sp>
        <p:nvSpPr>
          <p:cNvPr id="14" name="Google Shape;438;p39">
            <a:extLst>
              <a:ext uri="{FF2B5EF4-FFF2-40B4-BE49-F238E27FC236}">
                <a16:creationId xmlns:a16="http://schemas.microsoft.com/office/drawing/2014/main" id="{76BE1780-0272-D05B-D429-2EBDA654F2ED}"/>
              </a:ext>
              <a:ext uri="{C183D7F6-B498-43B3-948B-1728B52AA6E4}">
                <adec:decorative xmlns:adec="http://schemas.microsoft.com/office/drawing/2017/decorative" val="1"/>
              </a:ext>
            </a:extLst>
          </p:cNvPr>
          <p:cNvSpPr txBox="1">
            <a:spLocks/>
          </p:cNvSpPr>
          <p:nvPr/>
        </p:nvSpPr>
        <p:spPr>
          <a:xfrm>
            <a:off x="476381" y="1738253"/>
            <a:ext cx="2880000" cy="307313"/>
          </a:xfrm>
          <a:prstGeom prst="rect">
            <a:avLst/>
          </a:prstGeom>
          <a:solidFill>
            <a:srgbClr val="EEF8E9"/>
          </a:solidFill>
        </p:spPr>
        <p:txBody>
          <a:bodyPr spcFirstLastPara="1" vert="horz" wrap="square" lIns="0" tIns="91425" rIns="0" bIns="91425" rtlCol="0" anchor="ctr"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sz="1400" dirty="0">
                <a:solidFill>
                  <a:schemeClr val="tx2"/>
                </a:solidFill>
                <a:latin typeface="+mn-lt"/>
              </a:rPr>
              <a:t>Impulskarten</a:t>
            </a:r>
          </a:p>
        </p:txBody>
      </p:sp>
      <p:sp>
        <p:nvSpPr>
          <p:cNvPr id="16" name="Google Shape;438;p39">
            <a:extLst>
              <a:ext uri="{FF2B5EF4-FFF2-40B4-BE49-F238E27FC236}">
                <a16:creationId xmlns:a16="http://schemas.microsoft.com/office/drawing/2014/main" id="{F26C4DB3-7699-5B14-730D-3E547DE5D939}"/>
              </a:ext>
              <a:ext uri="{C183D7F6-B498-43B3-948B-1728B52AA6E4}">
                <adec:decorative xmlns:adec="http://schemas.microsoft.com/office/drawing/2017/decorative" val="1"/>
              </a:ext>
            </a:extLst>
          </p:cNvPr>
          <p:cNvSpPr txBox="1">
            <a:spLocks/>
          </p:cNvSpPr>
          <p:nvPr/>
        </p:nvSpPr>
        <p:spPr>
          <a:xfrm>
            <a:off x="3501619" y="1738253"/>
            <a:ext cx="2880000" cy="307313"/>
          </a:xfrm>
          <a:prstGeom prst="rect">
            <a:avLst/>
          </a:prstGeom>
          <a:solidFill>
            <a:srgbClr val="EEF8E9"/>
          </a:solidFill>
        </p:spPr>
        <p:txBody>
          <a:bodyPr spcFirstLastPara="1" vert="horz" wrap="square" lIns="0" tIns="91425" rIns="0" bIns="91425" rtlCol="0" anchor="ctr"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sz="1400" dirty="0">
                <a:solidFill>
                  <a:schemeClr val="tx2"/>
                </a:solidFill>
                <a:latin typeface="+mn-lt"/>
              </a:rPr>
              <a:t>Fun Facts: Wusstet ihr schon?</a:t>
            </a:r>
          </a:p>
        </p:txBody>
      </p:sp>
      <p:sp>
        <p:nvSpPr>
          <p:cNvPr id="69" name="Google Shape;69;p8">
            <a:extLst>
              <a:ext uri="{FF2B5EF4-FFF2-40B4-BE49-F238E27FC236}">
                <a16:creationId xmlns:a16="http://schemas.microsoft.com/office/drawing/2014/main" id="{036F0132-EF80-5915-0CB0-85F28C9986DB}"/>
              </a:ext>
              <a:ext uri="{C183D7F6-B498-43B3-948B-1728B52AA6E4}">
                <adec:decorative xmlns:adec="http://schemas.microsoft.com/office/drawing/2017/decorative" val="1"/>
              </a:ext>
            </a:extLst>
          </p:cNvPr>
          <p:cNvSpPr/>
          <p:nvPr/>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37" name="Grafik 36">
            <a:extLst>
              <a:ext uri="{FF2B5EF4-FFF2-40B4-BE49-F238E27FC236}">
                <a16:creationId xmlns:a16="http://schemas.microsoft.com/office/drawing/2014/main" id="{4892D151-2EA0-A527-0184-F7D89F6573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81789">
            <a:off x="1599510" y="2757361"/>
            <a:ext cx="1726141" cy="1208467"/>
          </a:xfrm>
          <a:prstGeom prst="rect">
            <a:avLst/>
          </a:prstGeom>
          <a:solidFill>
            <a:schemeClr val="bg1"/>
          </a:solidFill>
        </p:spPr>
      </p:pic>
      <p:pic>
        <p:nvPicPr>
          <p:cNvPr id="42" name="Grafik 41">
            <a:extLst>
              <a:ext uri="{FF2B5EF4-FFF2-40B4-BE49-F238E27FC236}">
                <a16:creationId xmlns:a16="http://schemas.microsoft.com/office/drawing/2014/main" id="{3A3AC45A-CDAE-D33F-084B-A7723A3305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392849">
            <a:off x="511202" y="2219327"/>
            <a:ext cx="1726141" cy="1208467"/>
          </a:xfrm>
          <a:prstGeom prst="rect">
            <a:avLst/>
          </a:prstGeom>
          <a:solidFill>
            <a:schemeClr val="bg1"/>
          </a:solidFill>
        </p:spPr>
      </p:pic>
      <p:pic>
        <p:nvPicPr>
          <p:cNvPr id="45" name="Grafik 44">
            <a:extLst>
              <a:ext uri="{FF2B5EF4-FFF2-40B4-BE49-F238E27FC236}">
                <a16:creationId xmlns:a16="http://schemas.microsoft.com/office/drawing/2014/main" id="{2C910BB2-51C2-3328-CB7F-A15C2B7979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22879">
            <a:off x="3541578" y="2336068"/>
            <a:ext cx="1847541" cy="1293459"/>
          </a:xfrm>
          <a:prstGeom prst="rect">
            <a:avLst/>
          </a:prstGeom>
          <a:solidFill>
            <a:schemeClr val="bg1"/>
          </a:solidFill>
        </p:spPr>
      </p:pic>
      <p:pic>
        <p:nvPicPr>
          <p:cNvPr id="46" name="Grafik 45">
            <a:extLst>
              <a:ext uri="{FF2B5EF4-FFF2-40B4-BE49-F238E27FC236}">
                <a16:creationId xmlns:a16="http://schemas.microsoft.com/office/drawing/2014/main" id="{5CF336DD-D723-8F91-D356-17E9CEB9B74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1442736">
            <a:off x="4600520" y="2830032"/>
            <a:ext cx="1754892" cy="1228596"/>
          </a:xfrm>
          <a:prstGeom prst="rect">
            <a:avLst/>
          </a:prstGeom>
          <a:solidFill>
            <a:schemeClr val="bg1"/>
          </a:solidFill>
        </p:spPr>
      </p:pic>
      <p:sp>
        <p:nvSpPr>
          <p:cNvPr id="9" name="Rechteck 8">
            <a:extLst>
              <a:ext uri="{FF2B5EF4-FFF2-40B4-BE49-F238E27FC236}">
                <a16:creationId xmlns:a16="http://schemas.microsoft.com/office/drawing/2014/main" id="{8A1C4080-6854-5EF8-9D97-F11C41936A33}"/>
              </a:ext>
              <a:ext uri="{C183D7F6-B498-43B3-948B-1728B52AA6E4}">
                <adec:decorative xmlns:adec="http://schemas.microsoft.com/office/drawing/2017/decorative" val="1"/>
              </a:ext>
            </a:extLst>
          </p:cNvPr>
          <p:cNvSpPr/>
          <p:nvPr/>
        </p:nvSpPr>
        <p:spPr>
          <a:xfrm>
            <a:off x="4584700" y="9411582"/>
            <a:ext cx="2083885"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508000"/>
            <a:r>
              <a:rPr lang="de-DE" sz="800" dirty="0">
                <a:solidFill>
                  <a:schemeClr val="bg1"/>
                </a:solidFill>
              </a:rPr>
              <a:t>		</a:t>
            </a:r>
            <a:r>
              <a:rPr lang="de-DE" sz="1000" dirty="0">
                <a:solidFill>
                  <a:schemeClr val="bg1"/>
                </a:solidFill>
              </a:rPr>
              <a:t>2</a:t>
            </a:r>
            <a:endParaRPr lang="en-US" sz="1000" dirty="0">
              <a:solidFill>
                <a:schemeClr val="bg1"/>
              </a:solidFill>
            </a:endParaRPr>
          </a:p>
        </p:txBody>
      </p:sp>
      <p:sp>
        <p:nvSpPr>
          <p:cNvPr id="11" name="Rechteck 10">
            <a:extLst>
              <a:ext uri="{FF2B5EF4-FFF2-40B4-BE49-F238E27FC236}">
                <a16:creationId xmlns:a16="http://schemas.microsoft.com/office/drawing/2014/main" id="{D7584424-B64A-74F8-CF32-565A1A9ED9E1}"/>
              </a:ext>
              <a:ext uri="{C183D7F6-B498-43B3-948B-1728B52AA6E4}">
                <adec:decorative xmlns:adec="http://schemas.microsoft.com/office/drawing/2017/decorative" val="1"/>
              </a:ext>
            </a:extLst>
          </p:cNvPr>
          <p:cNvSpPr/>
          <p:nvPr/>
        </p:nvSpPr>
        <p:spPr>
          <a:xfrm>
            <a:off x="133350" y="9411582"/>
            <a:ext cx="1751188"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08000"/>
            <a:r>
              <a:rPr lang="de-DE" sz="700" dirty="0" err="1">
                <a:solidFill>
                  <a:schemeClr val="tx1"/>
                </a:solidFill>
              </a:rPr>
              <a:t>KonsumZeitReise</a:t>
            </a:r>
            <a:endParaRPr lang="en-US" sz="1000" dirty="0">
              <a:solidFill>
                <a:schemeClr val="tx1"/>
              </a:solidFill>
            </a:endParaRPr>
          </a:p>
        </p:txBody>
      </p:sp>
    </p:spTree>
    <p:extLst>
      <p:ext uri="{BB962C8B-B14F-4D97-AF65-F5344CB8AC3E}">
        <p14:creationId xmlns:p14="http://schemas.microsoft.com/office/powerpoint/2010/main" val="209310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CC7F-1CC0-D9CB-77B3-14388EAB09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A04915-D893-40FD-2E87-F3C8EC11E116}"/>
              </a:ext>
            </a:extLst>
          </p:cNvPr>
          <p:cNvSpPr>
            <a:spLocks noGrp="1"/>
          </p:cNvSpPr>
          <p:nvPr>
            <p:ph type="ctrTitle"/>
          </p:nvPr>
        </p:nvSpPr>
        <p:spPr>
          <a:xfrm>
            <a:off x="331526" y="388435"/>
            <a:ext cx="6187440" cy="648000"/>
          </a:xfrm>
        </p:spPr>
        <p:txBody>
          <a:bodyPr/>
          <a:lstStyle/>
          <a:p>
            <a:pPr algn="ctr"/>
            <a:r>
              <a:rPr lang="de-DE" sz="2400" dirty="0">
                <a:solidFill>
                  <a:schemeClr val="tx2"/>
                </a:solidFill>
              </a:rPr>
              <a:t>Unterrichtsvorschlag</a:t>
            </a:r>
            <a:endParaRPr lang="de-DE" sz="2400" strike="sngStrike" dirty="0">
              <a:solidFill>
                <a:schemeClr val="tx2"/>
              </a:solidFill>
            </a:endParaRPr>
          </a:p>
        </p:txBody>
      </p:sp>
      <p:sp>
        <p:nvSpPr>
          <p:cNvPr id="11" name="Untertitel 3">
            <a:extLst>
              <a:ext uri="{FF2B5EF4-FFF2-40B4-BE49-F238E27FC236}">
                <a16:creationId xmlns:a16="http://schemas.microsoft.com/office/drawing/2014/main" id="{84BCADB8-BDED-B81C-F90C-842941E86B99}"/>
              </a:ext>
            </a:extLst>
          </p:cNvPr>
          <p:cNvSpPr>
            <a:spLocks noGrp="1"/>
          </p:cNvSpPr>
          <p:nvPr>
            <p:ph type="subTitle" idx="1"/>
          </p:nvPr>
        </p:nvSpPr>
        <p:spPr>
          <a:xfrm>
            <a:off x="430871" y="940452"/>
            <a:ext cx="5967737" cy="8443091"/>
          </a:xfrm>
          <a:ln>
            <a:noFill/>
          </a:ln>
        </p:spPr>
        <p:txBody>
          <a:bodyPr/>
          <a:lstStyle/>
          <a:p>
            <a:pPr marL="0" indent="0" defTabSz="457200">
              <a:spcBef>
                <a:spcPts val="0"/>
              </a:spcBef>
              <a:spcAft>
                <a:spcPts val="200"/>
              </a:spcAft>
              <a:buNone/>
            </a:pPr>
            <a:endParaRPr lang="en-US" sz="1200" b="1" dirty="0">
              <a:solidFill>
                <a:schemeClr val="tx2"/>
              </a:solidFill>
              <a:latin typeface="+mn-lt"/>
              <a:cs typeface="Times New Roman" panose="02020603050405020304" pitchFamily="18" charset="0"/>
            </a:endParaRPr>
          </a:p>
          <a:p>
            <a:pPr marL="0" lvl="0" indent="0" defTabSz="457200">
              <a:spcBef>
                <a:spcPts val="0"/>
              </a:spcBef>
              <a:spcAft>
                <a:spcPts val="200"/>
              </a:spcAft>
              <a:buNone/>
            </a:pPr>
            <a:r>
              <a:rPr lang="de-DE" b="1" dirty="0">
                <a:solidFill>
                  <a:schemeClr val="tx1"/>
                </a:solidFill>
                <a:latin typeface="+mn-lt"/>
                <a:cs typeface="Times New Roman" panose="02020603050405020304" pitchFamily="18" charset="0"/>
              </a:rPr>
              <a:t>FREI DAY mit der Herausforderung </a:t>
            </a:r>
            <a:r>
              <a:rPr lang="de-DE" b="1" dirty="0" err="1">
                <a:solidFill>
                  <a:schemeClr val="tx1"/>
                </a:solidFill>
                <a:latin typeface="+mn-lt"/>
                <a:cs typeface="Times New Roman" panose="02020603050405020304" pitchFamily="18" charset="0"/>
              </a:rPr>
              <a:t>KonsumZeitreise</a:t>
            </a:r>
            <a:br>
              <a:rPr lang="de-DE" sz="1100" b="1" dirty="0">
                <a:solidFill>
                  <a:schemeClr val="tx1"/>
                </a:solidFill>
                <a:latin typeface="+mn-lt"/>
                <a:cs typeface="Times New Roman" panose="02020603050405020304" pitchFamily="18" charset="0"/>
              </a:rPr>
            </a:br>
            <a:endParaRPr lang="de-DE" sz="1100" b="1" dirty="0">
              <a:solidFill>
                <a:schemeClr val="tx1"/>
              </a:solidFill>
              <a:latin typeface="+mn-lt"/>
              <a:cs typeface="Times New Roman" panose="02020603050405020304" pitchFamily="18" charset="0"/>
            </a:endParaRPr>
          </a:p>
          <a:p>
            <a:pPr marL="176213" lvl="0" indent="-176213" defTabSz="457200">
              <a:spcBef>
                <a:spcPts val="0"/>
              </a:spcBef>
              <a:spcAft>
                <a:spcPts val="200"/>
              </a:spcAft>
              <a:buNone/>
            </a:pPr>
            <a:r>
              <a:rPr lang="de-DE" sz="1100" dirty="0">
                <a:solidFill>
                  <a:schemeClr val="tx1"/>
                </a:solidFill>
                <a:latin typeface="+mn-lt"/>
                <a:cs typeface="Times New Roman" panose="02020603050405020304" pitchFamily="18" charset="0"/>
              </a:rPr>
              <a:t>1.	 Die Schüler*innen begeben sich als Kleingruppe für einen Schultag auf eine </a:t>
            </a:r>
            <a:r>
              <a:rPr lang="de-DE" sz="1100" b="1" dirty="0" err="1">
                <a:solidFill>
                  <a:schemeClr val="tx1"/>
                </a:solidFill>
                <a:latin typeface="+mn-lt"/>
                <a:cs typeface="Times New Roman" panose="02020603050405020304" pitchFamily="18" charset="0"/>
              </a:rPr>
              <a:t>KonsumZeitReise</a:t>
            </a:r>
            <a:r>
              <a:rPr lang="de-DE" sz="1100" b="1" dirty="0">
                <a:solidFill>
                  <a:schemeClr val="tx1"/>
                </a:solidFill>
                <a:latin typeface="+mn-lt"/>
                <a:cs typeface="Times New Roman" panose="02020603050405020304" pitchFamily="18" charset="0"/>
              </a:rPr>
              <a:t> </a:t>
            </a:r>
            <a:r>
              <a:rPr lang="de-DE" sz="1100" dirty="0">
                <a:solidFill>
                  <a:schemeClr val="tx1"/>
                </a:solidFill>
                <a:latin typeface="+mn-lt"/>
                <a:cs typeface="Times New Roman" panose="02020603050405020304" pitchFamily="18" charset="0"/>
              </a:rPr>
              <a:t>und   </a:t>
            </a:r>
          </a:p>
          <a:p>
            <a:pPr marL="176213" lvl="0" indent="-176213" defTabSz="457200">
              <a:spcBef>
                <a:spcPts val="0"/>
              </a:spcBef>
              <a:spcAft>
                <a:spcPts val="200"/>
              </a:spcAft>
              <a:buNone/>
            </a:pPr>
            <a:r>
              <a:rPr lang="de-DE" sz="1100" dirty="0">
                <a:solidFill>
                  <a:schemeClr val="tx1"/>
                </a:solidFill>
                <a:latin typeface="+mn-lt"/>
                <a:cs typeface="Times New Roman" panose="02020603050405020304" pitchFamily="18" charset="0"/>
              </a:rPr>
              <a:t>       nutzen die </a:t>
            </a:r>
            <a:r>
              <a:rPr lang="de-DE" sz="1100" dirty="0" err="1">
                <a:solidFill>
                  <a:schemeClr val="tx1"/>
                </a:solidFill>
                <a:latin typeface="+mn-lt"/>
                <a:cs typeface="Times New Roman" panose="02020603050405020304" pitchFamily="18" charset="0"/>
              </a:rPr>
              <a:t>ZeitKarten</a:t>
            </a:r>
            <a:r>
              <a:rPr lang="de-DE" sz="1100" dirty="0">
                <a:solidFill>
                  <a:schemeClr val="tx1"/>
                </a:solidFill>
                <a:latin typeface="+mn-lt"/>
                <a:cs typeface="Times New Roman" panose="02020603050405020304" pitchFamily="18" charset="0"/>
              </a:rPr>
              <a:t>.</a:t>
            </a:r>
          </a:p>
          <a:p>
            <a:pPr marL="228600" lvl="0" indent="-228600" defTabSz="457200">
              <a:spcBef>
                <a:spcPts val="0"/>
              </a:spcBef>
              <a:spcAft>
                <a:spcPts val="200"/>
              </a:spcAft>
              <a:buAutoNum type="arabicPeriod" startAt="2"/>
            </a:pPr>
            <a:r>
              <a:rPr lang="de-DE" sz="1100" dirty="0">
                <a:solidFill>
                  <a:schemeClr val="tx1"/>
                </a:solidFill>
                <a:latin typeface="+mn-lt"/>
                <a:cs typeface="Times New Roman" panose="02020603050405020304" pitchFamily="18" charset="0"/>
              </a:rPr>
              <a:t>Für die Herausforderung </a:t>
            </a:r>
            <a:r>
              <a:rPr lang="de-DE" sz="1100" b="1" dirty="0" err="1">
                <a:solidFill>
                  <a:schemeClr val="tx1"/>
                </a:solidFill>
                <a:latin typeface="+mn-lt"/>
                <a:cs typeface="Times New Roman" panose="02020603050405020304" pitchFamily="18" charset="0"/>
              </a:rPr>
              <a:t>KonsumZeitReise</a:t>
            </a:r>
            <a:r>
              <a:rPr lang="de-DE" sz="1100" dirty="0">
                <a:solidFill>
                  <a:schemeClr val="tx1"/>
                </a:solidFill>
                <a:latin typeface="+mn-lt"/>
                <a:cs typeface="Times New Roman" panose="02020603050405020304" pitchFamily="18" charset="0"/>
              </a:rPr>
              <a:t> erhalten die Schüler*innen, wenn möglich, ein Budget von ca. drei bis fünf Euro pro Person.</a:t>
            </a:r>
          </a:p>
          <a:p>
            <a:pPr marL="228600" indent="-228600" defTabSz="457200">
              <a:spcBef>
                <a:spcPts val="0"/>
              </a:spcBef>
              <a:spcAft>
                <a:spcPts val="200"/>
              </a:spcAft>
              <a:buFont typeface="Arial" panose="020B0604020202020204" pitchFamily="34" charset="0"/>
              <a:buAutoNum type="arabicPeriod" startAt="2"/>
            </a:pPr>
            <a:r>
              <a:rPr lang="de-DE" sz="1100" dirty="0">
                <a:solidFill>
                  <a:schemeClr val="tx1"/>
                </a:solidFill>
                <a:cs typeface="Times New Roman" panose="02020603050405020304" pitchFamily="18" charset="0"/>
              </a:rPr>
              <a:t>Die Herausforderung wird in der Gruppe geplant oder von der Lehrkraft vorgeschlagen: </a:t>
            </a:r>
            <a:br>
              <a:rPr lang="de-DE" sz="1100" dirty="0">
                <a:solidFill>
                  <a:schemeClr val="tx1"/>
                </a:solidFill>
                <a:cs typeface="Times New Roman" panose="02020603050405020304" pitchFamily="18" charset="0"/>
              </a:rPr>
            </a:br>
            <a:r>
              <a:rPr lang="de-DE" sz="1100" dirty="0">
                <a:solidFill>
                  <a:schemeClr val="tx1"/>
                </a:solidFill>
                <a:cs typeface="Times New Roman" panose="02020603050405020304" pitchFamily="18" charset="0"/>
              </a:rPr>
              <a:t>Zum Beispiel die Umrundung eines naheliegenden Sees, wo die Schüler*innen an unterschiedlichen Orten vorbeikommen und unterschiedliche Menschen treffen.</a:t>
            </a:r>
            <a:endParaRPr lang="de-DE" sz="1100" dirty="0">
              <a:solidFill>
                <a:schemeClr val="tx1"/>
              </a:solidFill>
              <a:latin typeface="+mn-lt"/>
              <a:cs typeface="Times New Roman" panose="02020603050405020304" pitchFamily="18" charset="0"/>
            </a:endParaRPr>
          </a:p>
          <a:p>
            <a:pPr marL="228600" lvl="0" indent="-228600" defTabSz="457200">
              <a:spcBef>
                <a:spcPts val="0"/>
              </a:spcBef>
              <a:spcAft>
                <a:spcPts val="200"/>
              </a:spcAft>
              <a:buAutoNum type="arabicPeriod" startAt="4"/>
            </a:pPr>
            <a:r>
              <a:rPr lang="de-DE" sz="1100" dirty="0">
                <a:solidFill>
                  <a:schemeClr val="tx1"/>
                </a:solidFill>
                <a:latin typeface="+mn-lt"/>
                <a:cs typeface="Times New Roman" panose="02020603050405020304" pitchFamily="18" charset="0"/>
              </a:rPr>
              <a:t>Die Schüler*innen planen selbst, wie sie den See umrunden möchten (zu Fuß, Fahrrad, Bus) und wie sie das Budget einsetzen.</a:t>
            </a:r>
            <a:endParaRPr lang="de-DE" sz="1000" b="1" dirty="0">
              <a:solidFill>
                <a:schemeClr val="tx1"/>
              </a:solidFill>
              <a:latin typeface="+mn-lt"/>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68CFD53C-B98F-0BED-A568-6CC09140FC83}"/>
              </a:ext>
            </a:extLst>
          </p:cNvPr>
          <p:cNvGraphicFramePr>
            <a:graphicFrameLocks noGrp="1"/>
          </p:cNvGraphicFramePr>
          <p:nvPr>
            <p:extLst>
              <p:ext uri="{D42A27DB-BD31-4B8C-83A1-F6EECF244321}">
                <p14:modId xmlns:p14="http://schemas.microsoft.com/office/powerpoint/2010/main" val="1377709979"/>
              </p:ext>
            </p:extLst>
          </p:nvPr>
        </p:nvGraphicFramePr>
        <p:xfrm>
          <a:off x="430870" y="3300691"/>
          <a:ext cx="5967736" cy="6141736"/>
        </p:xfrm>
        <a:graphic>
          <a:graphicData uri="http://schemas.openxmlformats.org/drawingml/2006/table">
            <a:tbl>
              <a:tblPr firstRow="1" firstCol="1">
                <a:tableStyleId>{5C22544A-7EE6-4342-B048-85BDC9FD1C3A}</a:tableStyleId>
              </a:tblPr>
              <a:tblGrid>
                <a:gridCol w="658996">
                  <a:extLst>
                    <a:ext uri="{9D8B030D-6E8A-4147-A177-3AD203B41FA5}">
                      <a16:colId xmlns:a16="http://schemas.microsoft.com/office/drawing/2014/main" val="3778264788"/>
                    </a:ext>
                  </a:extLst>
                </a:gridCol>
                <a:gridCol w="1234234">
                  <a:extLst>
                    <a:ext uri="{9D8B030D-6E8A-4147-A177-3AD203B41FA5}">
                      <a16:colId xmlns:a16="http://schemas.microsoft.com/office/drawing/2014/main" val="3192106372"/>
                    </a:ext>
                  </a:extLst>
                </a:gridCol>
                <a:gridCol w="4074506">
                  <a:extLst>
                    <a:ext uri="{9D8B030D-6E8A-4147-A177-3AD203B41FA5}">
                      <a16:colId xmlns:a16="http://schemas.microsoft.com/office/drawing/2014/main" val="1911456995"/>
                    </a:ext>
                  </a:extLst>
                </a:gridCol>
              </a:tblGrid>
              <a:tr h="201603">
                <a:tc>
                  <a:txBody>
                    <a:bodyPr/>
                    <a:lstStyle/>
                    <a:p>
                      <a:pPr algn="l">
                        <a:lnSpc>
                          <a:spcPct val="90000"/>
                        </a:lnSpc>
                        <a:spcAft>
                          <a:spcPts val="100"/>
                        </a:spcAft>
                      </a:pPr>
                      <a:r>
                        <a:rPr lang="de-DE" sz="1100" b="1" i="0">
                          <a:solidFill>
                            <a:schemeClr val="tx2"/>
                          </a:solidFill>
                          <a:effectLst/>
                          <a:latin typeface="+mn-lt"/>
                          <a:ea typeface="Calibri" panose="020F0502020204030204" pitchFamily="34" charset="0"/>
                          <a:cs typeface="Times New Roman" panose="02020603050405020304" pitchFamily="18" charset="0"/>
                        </a:rPr>
                        <a:t>Dauer</a:t>
                      </a:r>
                      <a:endParaRPr lang="en-US" sz="1100" b="1" i="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alpha val="50000"/>
                      </a:schemeClr>
                    </a:solidFill>
                  </a:tcPr>
                </a:tc>
                <a:tc>
                  <a:txBody>
                    <a:bodyPr/>
                    <a:lstStyle/>
                    <a:p>
                      <a:pPr algn="l">
                        <a:lnSpc>
                          <a:spcPct val="90000"/>
                        </a:lnSpc>
                        <a:spcAft>
                          <a:spcPts val="100"/>
                        </a:spcAft>
                      </a:pPr>
                      <a:r>
                        <a:rPr lang="de-DE" sz="1100" b="1" i="0" dirty="0">
                          <a:solidFill>
                            <a:schemeClr val="tx2"/>
                          </a:solidFill>
                          <a:effectLst/>
                          <a:latin typeface="+mn-lt"/>
                          <a:ea typeface="Calibri" panose="020F0502020204030204" pitchFamily="34" charset="0"/>
                          <a:cs typeface="Times New Roman" panose="02020603050405020304" pitchFamily="18" charset="0"/>
                        </a:rPr>
                        <a:t>Inhalt</a:t>
                      </a:r>
                      <a:endParaRPr lang="en-US" sz="1100" b="1"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alpha val="50000"/>
                      </a:schemeClr>
                    </a:solidFill>
                  </a:tcPr>
                </a:tc>
                <a:tc>
                  <a:txBody>
                    <a:bodyPr/>
                    <a:lstStyle/>
                    <a:p>
                      <a:pPr algn="l">
                        <a:lnSpc>
                          <a:spcPct val="90000"/>
                        </a:lnSpc>
                        <a:spcAft>
                          <a:spcPts val="100"/>
                        </a:spcAft>
                      </a:pPr>
                      <a:r>
                        <a:rPr lang="de-DE" sz="1100" b="1" i="0" dirty="0">
                          <a:solidFill>
                            <a:schemeClr val="tx2"/>
                          </a:solidFill>
                          <a:effectLst/>
                          <a:latin typeface="+mn-lt"/>
                        </a:rPr>
                        <a:t>Beschreibung</a:t>
                      </a:r>
                      <a:endParaRPr lang="en-US" sz="1100" b="1"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alpha val="50000"/>
                      </a:schemeClr>
                    </a:solidFill>
                  </a:tcPr>
                </a:tc>
                <a:extLst>
                  <a:ext uri="{0D108BD9-81ED-4DB2-BD59-A6C34878D82A}">
                    <a16:rowId xmlns:a16="http://schemas.microsoft.com/office/drawing/2014/main" val="2959301828"/>
                  </a:ext>
                </a:extLst>
              </a:tr>
              <a:tr h="201603">
                <a:tc>
                  <a:txBody>
                    <a:bodyPr/>
                    <a:lstStyle/>
                    <a:p>
                      <a:pPr algn="l">
                        <a:lnSpc>
                          <a:spcPct val="90000"/>
                        </a:lnSpc>
                        <a:spcAft>
                          <a:spcPts val="100"/>
                        </a:spcAft>
                      </a:pPr>
                      <a:r>
                        <a:rPr lang="de-DE" sz="1100" b="0" i="0">
                          <a:solidFill>
                            <a:schemeClr val="tx2"/>
                          </a:solidFill>
                          <a:effectLst/>
                          <a:latin typeface="+mn-lt"/>
                        </a:rPr>
                        <a:t>15 min</a:t>
                      </a:r>
                      <a:endParaRPr lang="en-US" sz="1100" b="0" i="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2"/>
                          </a:solidFill>
                          <a:effectLst/>
                          <a:latin typeface="+mn-lt"/>
                        </a:rPr>
                        <a:t>Einführung </a:t>
                      </a:r>
                      <a:endParaRPr lang="en-US" sz="1100" b="0"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Material – </a:t>
                      </a:r>
                      <a:r>
                        <a:rPr lang="de-DE" sz="1100" b="0" i="0" dirty="0" err="1">
                          <a:solidFill>
                            <a:schemeClr val="tx1"/>
                          </a:solidFill>
                          <a:effectLst/>
                          <a:latin typeface="+mn-lt"/>
                        </a:rPr>
                        <a:t>ZeitKarte</a:t>
                      </a:r>
                      <a:r>
                        <a:rPr lang="de-DE" sz="1100" b="0" i="0" dirty="0">
                          <a:solidFill>
                            <a:schemeClr val="tx1"/>
                          </a:solidFill>
                          <a:effectLst/>
                          <a:latin typeface="+mn-lt"/>
                        </a:rPr>
                        <a:t>: </a:t>
                      </a:r>
                      <a:r>
                        <a:rPr lang="de-DE" sz="1100" b="0" i="1" dirty="0" err="1">
                          <a:solidFill>
                            <a:schemeClr val="tx1"/>
                          </a:solidFill>
                          <a:effectLst/>
                          <a:latin typeface="+mn-lt"/>
                        </a:rPr>
                        <a:t>ZeitGefühl</a:t>
                      </a:r>
                      <a:r>
                        <a:rPr lang="de-DE" sz="1100" b="0" i="1" dirty="0">
                          <a:solidFill>
                            <a:schemeClr val="tx1"/>
                          </a:solidFill>
                          <a:effectLst/>
                          <a:latin typeface="+mn-lt"/>
                        </a:rPr>
                        <a:t> – wie schnell vergehen drei Minuten?</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91475588"/>
                  </a:ext>
                </a:extLst>
              </a:tr>
              <a:tr h="1178197">
                <a:tc>
                  <a:txBody>
                    <a:bodyPr/>
                    <a:lstStyle/>
                    <a:p>
                      <a:pPr algn="l">
                        <a:lnSpc>
                          <a:spcPct val="90000"/>
                        </a:lnSpc>
                        <a:spcAft>
                          <a:spcPts val="100"/>
                        </a:spcAft>
                      </a:pPr>
                      <a:r>
                        <a:rPr lang="de-DE" sz="1100" b="0" i="0" dirty="0">
                          <a:solidFill>
                            <a:schemeClr val="tx2"/>
                          </a:solidFill>
                          <a:effectLst/>
                          <a:latin typeface="+mn-lt"/>
                        </a:rPr>
                        <a:t>15 min</a:t>
                      </a:r>
                      <a:endParaRPr lang="en-US" sz="1100" b="0"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Was ist für euch Zeit?</a:t>
                      </a:r>
                      <a:endParaRPr lang="en-US" sz="1100" b="0" i="0"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685800" rtl="0" eaLnBrk="1" fontAlgn="auto" latinLnBrk="0" hangingPunct="1">
                        <a:lnSpc>
                          <a:spcPct val="90000"/>
                        </a:lnSpc>
                        <a:spcBef>
                          <a:spcPts val="0"/>
                        </a:spcBef>
                        <a:spcAft>
                          <a:spcPts val="100"/>
                        </a:spcAft>
                        <a:buClrTx/>
                        <a:buSzTx/>
                        <a:buFontTx/>
                        <a:buNone/>
                        <a:tabLst/>
                        <a:defRPr/>
                      </a:pPr>
                      <a:r>
                        <a:rPr lang="de-DE" sz="1100" b="0" i="0" dirty="0">
                          <a:solidFill>
                            <a:schemeClr val="tx1"/>
                          </a:solidFill>
                          <a:effectLst/>
                          <a:latin typeface="+mn-lt"/>
                        </a:rPr>
                        <a:t>Material – </a:t>
                      </a:r>
                      <a:r>
                        <a:rPr lang="de-DE" sz="1100" b="0" i="0" dirty="0" err="1">
                          <a:solidFill>
                            <a:schemeClr val="tx1"/>
                          </a:solidFill>
                          <a:effectLst/>
                          <a:latin typeface="+mn-lt"/>
                        </a:rPr>
                        <a:t>ZeitKarte</a:t>
                      </a:r>
                      <a:r>
                        <a:rPr lang="de-DE" sz="1100" b="0" i="0" dirty="0">
                          <a:solidFill>
                            <a:schemeClr val="tx1"/>
                          </a:solidFill>
                          <a:effectLst/>
                          <a:latin typeface="+mn-lt"/>
                        </a:rPr>
                        <a:t>: </a:t>
                      </a:r>
                      <a:r>
                        <a:rPr lang="de-DE" sz="1100" b="0" i="1" dirty="0">
                          <a:solidFill>
                            <a:schemeClr val="tx1"/>
                          </a:solidFill>
                          <a:effectLst/>
                          <a:latin typeface="+mn-lt"/>
                        </a:rPr>
                        <a:t>Mit Zeit statt Eile – über Zeitmessung und Zeiteinteilung</a:t>
                      </a:r>
                      <a:br>
                        <a:rPr lang="de-DE" sz="1100" b="0" i="1" dirty="0">
                          <a:solidFill>
                            <a:schemeClr val="tx1"/>
                          </a:solidFill>
                          <a:effectLst/>
                          <a:latin typeface="+mn-lt"/>
                        </a:rPr>
                      </a:br>
                      <a:br>
                        <a:rPr lang="de-DE" sz="1100" b="0" i="0" dirty="0">
                          <a:solidFill>
                            <a:schemeClr val="tx1"/>
                          </a:solidFill>
                          <a:effectLst/>
                          <a:latin typeface="+mn-lt"/>
                        </a:rPr>
                      </a:br>
                      <a:r>
                        <a:rPr lang="de-DE" sz="1100" b="0" i="0" dirty="0">
                          <a:solidFill>
                            <a:schemeClr val="tx1"/>
                          </a:solidFill>
                          <a:effectLst/>
                          <a:latin typeface="+mn-lt"/>
                        </a:rPr>
                        <a:t>Aufstellung im Raum mit einzelnen Spotlights auf Aussagen von Schüler*innen</a:t>
                      </a:r>
                      <a:br>
                        <a:rPr lang="de-DE" sz="1100" b="0" i="0" dirty="0">
                          <a:solidFill>
                            <a:schemeClr val="tx1"/>
                          </a:solidFill>
                          <a:effectLst/>
                          <a:latin typeface="+mn-lt"/>
                        </a:rPr>
                      </a:br>
                      <a:r>
                        <a:rPr lang="de-DE" sz="1100" b="0" i="0" dirty="0">
                          <a:solidFill>
                            <a:schemeClr val="tx1"/>
                          </a:solidFill>
                          <a:effectLst/>
                          <a:latin typeface="+mn-lt"/>
                        </a:rPr>
                        <a:t>Methode: </a:t>
                      </a:r>
                      <a:r>
                        <a:rPr lang="de-DE" sz="1100" b="0" i="0" dirty="0">
                          <a:solidFill>
                            <a:schemeClr val="accent2"/>
                          </a:solidFill>
                          <a:effectLst/>
                          <a:latin typeface="+mn-lt"/>
                          <a:hlinkClick r:id="rId3">
                            <a:extLst>
                              <a:ext uri="{A12FA001-AC4F-418D-AE19-62706E023703}">
                                <ahyp:hlinkClr xmlns:ahyp="http://schemas.microsoft.com/office/drawing/2018/hyperlinkcolor" val="tx"/>
                              </a:ext>
                            </a:extLst>
                          </a:hlinkClick>
                        </a:rPr>
                        <a:t>https://www.methodenkartei.uni-oldenburg.de/methode/assoziationskette/</a:t>
                      </a:r>
                      <a:r>
                        <a:rPr lang="de-DE" sz="1100" b="0" i="0" dirty="0">
                          <a:solidFill>
                            <a:schemeClr val="accent2"/>
                          </a:solidFill>
                          <a:effectLst/>
                          <a:latin typeface="+mn-lt"/>
                        </a:rPr>
                        <a:t> </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40847184"/>
                  </a:ext>
                </a:extLst>
              </a:tr>
              <a:tr h="604306">
                <a:tc>
                  <a:txBody>
                    <a:bodyPr/>
                    <a:lstStyle/>
                    <a:p>
                      <a:pPr algn="l">
                        <a:lnSpc>
                          <a:spcPct val="90000"/>
                        </a:lnSpc>
                        <a:spcAft>
                          <a:spcPts val="100"/>
                        </a:spcAft>
                      </a:pPr>
                      <a:r>
                        <a:rPr lang="de-DE" sz="1100" b="0" i="0">
                          <a:solidFill>
                            <a:schemeClr val="tx2"/>
                          </a:solidFill>
                          <a:effectLst/>
                          <a:latin typeface="+mn-lt"/>
                        </a:rPr>
                        <a:t>20 min</a:t>
                      </a:r>
                      <a:endParaRPr lang="en-US" sz="1100" b="0" i="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2"/>
                          </a:solidFill>
                          <a:effectLst/>
                          <a:latin typeface="+mn-lt"/>
                        </a:rPr>
                        <a:t>Herausforderungen</a:t>
                      </a:r>
                      <a:r>
                        <a:rPr lang="de-DE" sz="1100" b="0" i="0" dirty="0">
                          <a:solidFill>
                            <a:schemeClr val="tx1"/>
                          </a:solidFill>
                          <a:effectLst/>
                          <a:latin typeface="+mn-lt"/>
                        </a:rPr>
                        <a:t> </a:t>
                      </a:r>
                      <a:r>
                        <a:rPr lang="de-DE" sz="1100" b="0" i="1" dirty="0">
                          <a:solidFill>
                            <a:schemeClr val="tx1"/>
                          </a:solidFill>
                          <a:effectLst/>
                          <a:latin typeface="+mn-lt"/>
                        </a:rPr>
                        <a:t>  Gesprächskreis</a:t>
                      </a:r>
                      <a:endParaRPr lang="en-US" sz="1100" b="0" i="1"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In der Klasse Herausforderungen sammeln: Wie möchtet ihr eure</a:t>
                      </a:r>
                      <a:br>
                        <a:rPr lang="de-DE" sz="1100" b="0" i="0" dirty="0">
                          <a:solidFill>
                            <a:schemeClr val="tx1"/>
                          </a:solidFill>
                          <a:effectLst/>
                          <a:latin typeface="+mn-lt"/>
                        </a:rPr>
                      </a:br>
                      <a:r>
                        <a:rPr lang="de-DE" sz="1100" b="0" i="0" dirty="0">
                          <a:solidFill>
                            <a:schemeClr val="tx1"/>
                          </a:solidFill>
                          <a:effectLst/>
                          <a:latin typeface="+mn-lt"/>
                        </a:rPr>
                        <a:t> Zeit heute nutzen?</a:t>
                      </a:r>
                      <a:endParaRPr lang="en-US" sz="1100" b="0" i="0"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3526848"/>
                  </a:ext>
                </a:extLst>
              </a:tr>
              <a:tr h="1070234">
                <a:tc>
                  <a:txBody>
                    <a:bodyPr/>
                    <a:lstStyle/>
                    <a:p>
                      <a:pPr algn="l">
                        <a:lnSpc>
                          <a:spcPct val="90000"/>
                        </a:lnSpc>
                        <a:spcAft>
                          <a:spcPts val="100"/>
                        </a:spcAft>
                      </a:pPr>
                      <a:r>
                        <a:rPr lang="de-DE" sz="1100" b="0" i="0" dirty="0">
                          <a:solidFill>
                            <a:schemeClr val="tx2"/>
                          </a:solidFill>
                          <a:effectLst/>
                          <a:latin typeface="+mn-lt"/>
                        </a:rPr>
                        <a:t>10 min</a:t>
                      </a:r>
                      <a:endParaRPr lang="en-US" sz="1100" b="0"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Einteilung in Gruppen und Themenauswahl</a:t>
                      </a:r>
                      <a:endParaRPr lang="en-US" sz="1100" b="0" i="0"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Die Schüler*innen teilen sich in Kleingruppen auf:</a:t>
                      </a:r>
                    </a:p>
                    <a:p>
                      <a:pPr marL="182563" indent="-182563" algn="l">
                        <a:lnSpc>
                          <a:spcPct val="90000"/>
                        </a:lnSpc>
                        <a:spcAft>
                          <a:spcPts val="100"/>
                        </a:spcAft>
                        <a:buClr>
                          <a:schemeClr val="tx1"/>
                        </a:buClr>
                        <a:buFont typeface="Arial" panose="020B0604020202020204" pitchFamily="34" charset="0"/>
                        <a:buChar char="•"/>
                      </a:pPr>
                      <a:r>
                        <a:rPr lang="de-DE" sz="1100" b="0" i="0" dirty="0">
                          <a:solidFill>
                            <a:schemeClr val="tx1"/>
                          </a:solidFill>
                          <a:effectLst/>
                          <a:latin typeface="+mn-lt"/>
                        </a:rPr>
                        <a:t>Jede Gruppe wählt eine Herausforderung, die sie umsetzen möchte.</a:t>
                      </a:r>
                    </a:p>
                    <a:p>
                      <a:pPr marL="182563" indent="-182563" algn="l">
                        <a:lnSpc>
                          <a:spcPct val="90000"/>
                        </a:lnSpc>
                        <a:spcAft>
                          <a:spcPts val="100"/>
                        </a:spcAft>
                        <a:buClr>
                          <a:schemeClr val="tx1"/>
                        </a:buClr>
                        <a:buFont typeface="Arial" panose="020B0604020202020204" pitchFamily="34" charset="0"/>
                        <a:buChar char="•"/>
                      </a:pPr>
                      <a:r>
                        <a:rPr lang="de-DE" sz="1100" b="0" i="0" dirty="0">
                          <a:solidFill>
                            <a:schemeClr val="tx1"/>
                          </a:solidFill>
                          <a:effectLst/>
                          <a:latin typeface="+mn-lt"/>
                        </a:rPr>
                        <a:t>Jede Themengruppe sucht sich einen Gruppennamen aus.</a:t>
                      </a:r>
                    </a:p>
                    <a:p>
                      <a:pPr marL="182563" indent="-182563" algn="l">
                        <a:lnSpc>
                          <a:spcPct val="90000"/>
                        </a:lnSpc>
                        <a:spcAft>
                          <a:spcPts val="100"/>
                        </a:spcAft>
                        <a:buClr>
                          <a:schemeClr val="tx1"/>
                        </a:buClr>
                        <a:buFont typeface="Arial" panose="020B0604020202020204" pitchFamily="34" charset="0"/>
                        <a:buChar char="•"/>
                      </a:pPr>
                      <a:r>
                        <a:rPr lang="de-DE" sz="1100" b="0" i="0" dirty="0">
                          <a:solidFill>
                            <a:schemeClr val="tx1"/>
                          </a:solidFill>
                          <a:effectLst/>
                          <a:latin typeface="+mn-lt"/>
                        </a:rPr>
                        <a:t>Die </a:t>
                      </a:r>
                      <a:r>
                        <a:rPr lang="de-DE" sz="1100" b="0" i="0" dirty="0" err="1">
                          <a:solidFill>
                            <a:schemeClr val="tx1"/>
                          </a:solidFill>
                          <a:effectLst/>
                          <a:latin typeface="+mn-lt"/>
                        </a:rPr>
                        <a:t>ZeitKarten</a:t>
                      </a:r>
                      <a:r>
                        <a:rPr lang="de-DE" sz="1100" b="0" i="0" dirty="0">
                          <a:solidFill>
                            <a:schemeClr val="tx1"/>
                          </a:solidFill>
                          <a:effectLst/>
                          <a:latin typeface="+mn-lt"/>
                        </a:rPr>
                        <a:t> werden ausgeteilt.</a:t>
                      </a:r>
                    </a:p>
                    <a:p>
                      <a:pPr marL="182563" indent="-182563" algn="l">
                        <a:lnSpc>
                          <a:spcPct val="90000"/>
                        </a:lnSpc>
                        <a:spcAft>
                          <a:spcPts val="100"/>
                        </a:spcAft>
                        <a:buClr>
                          <a:schemeClr val="tx1"/>
                        </a:buClr>
                        <a:buFont typeface="Arial" panose="020B0604020202020204" pitchFamily="34" charset="0"/>
                        <a:buChar char="•"/>
                      </a:pPr>
                      <a:r>
                        <a:rPr lang="de-DE" sz="1100" b="0" i="0" dirty="0">
                          <a:solidFill>
                            <a:schemeClr val="tx1"/>
                          </a:solidFill>
                          <a:effectLst/>
                          <a:latin typeface="+mn-lt"/>
                        </a:rPr>
                        <a:t>Gegebenenfalls wird das Taschengeld an die Kleingruppen verteilt.</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97039033"/>
                  </a:ext>
                </a:extLst>
              </a:tr>
              <a:tr h="527134">
                <a:tc>
                  <a:txBody>
                    <a:bodyPr/>
                    <a:lstStyle/>
                    <a:p>
                      <a:pPr algn="l">
                        <a:lnSpc>
                          <a:spcPct val="90000"/>
                        </a:lnSpc>
                        <a:spcAft>
                          <a:spcPts val="100"/>
                        </a:spcAft>
                      </a:pPr>
                      <a:r>
                        <a:rPr lang="de-DE" sz="1100" b="0" i="0" dirty="0">
                          <a:solidFill>
                            <a:schemeClr val="tx2"/>
                          </a:solidFill>
                          <a:effectLst/>
                          <a:latin typeface="+mn-lt"/>
                        </a:rPr>
                        <a:t>3 h </a:t>
                      </a:r>
                      <a:br>
                        <a:rPr lang="de-DE" sz="1100" b="0" i="0" dirty="0">
                          <a:solidFill>
                            <a:schemeClr val="tx2"/>
                          </a:solidFill>
                          <a:effectLst/>
                          <a:latin typeface="+mn-lt"/>
                        </a:rPr>
                      </a:br>
                      <a:r>
                        <a:rPr lang="de-DE" sz="1100" b="0" i="0" dirty="0">
                          <a:solidFill>
                            <a:schemeClr val="tx2"/>
                          </a:solidFill>
                          <a:effectLst/>
                          <a:latin typeface="+mn-lt"/>
                        </a:rPr>
                        <a:t>30 min</a:t>
                      </a:r>
                      <a:endParaRPr lang="en-US" sz="1100" b="0"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2"/>
                          </a:solidFill>
                          <a:effectLst/>
                          <a:latin typeface="+mn-lt"/>
                        </a:rPr>
                        <a:t>Herausforderungen</a:t>
                      </a:r>
                      <a:r>
                        <a:rPr lang="de-DE" sz="1100" b="0" i="0" dirty="0">
                          <a:solidFill>
                            <a:schemeClr val="tx1"/>
                          </a:solidFill>
                          <a:effectLst/>
                          <a:latin typeface="+mn-lt"/>
                        </a:rPr>
                        <a:t> </a:t>
                      </a:r>
                      <a:r>
                        <a:rPr lang="de-DE" sz="1100" b="0" i="1" dirty="0">
                          <a:solidFill>
                            <a:schemeClr val="tx1"/>
                          </a:solidFill>
                          <a:effectLst/>
                          <a:latin typeface="+mn-lt"/>
                        </a:rPr>
                        <a:t>Durchführung</a:t>
                      </a:r>
                      <a:endParaRPr lang="en-US" sz="1100" b="0" i="1"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Die Gruppen planen, meistern und dokumentieren ihre Herausforderungen als Kurzvideo, Comic, Fotocollage oder im Lerntagebuch.</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7581503"/>
                  </a:ext>
                </a:extLst>
              </a:tr>
              <a:tr h="2358659">
                <a:tc>
                  <a:txBody>
                    <a:bodyPr/>
                    <a:lstStyle/>
                    <a:p>
                      <a:pPr algn="l">
                        <a:lnSpc>
                          <a:spcPct val="90000"/>
                        </a:lnSpc>
                        <a:spcAft>
                          <a:spcPts val="100"/>
                        </a:spcAft>
                      </a:pPr>
                      <a:r>
                        <a:rPr lang="de-DE" sz="1100" b="0" i="0" dirty="0">
                          <a:solidFill>
                            <a:schemeClr val="tx2"/>
                          </a:solidFill>
                          <a:effectLst/>
                          <a:latin typeface="+mn-lt"/>
                        </a:rPr>
                        <a:t>60 min</a:t>
                      </a:r>
                      <a:endParaRPr lang="en-US" sz="1100" b="0" i="0"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2"/>
                          </a:solidFill>
                          <a:effectLst/>
                          <a:latin typeface="+mn-lt"/>
                        </a:rPr>
                        <a:t>Abschluss</a:t>
                      </a:r>
                      <a:br>
                        <a:rPr lang="de-DE" sz="1100" b="0" i="0" dirty="0">
                          <a:solidFill>
                            <a:schemeClr val="tx2"/>
                          </a:solidFill>
                          <a:effectLst/>
                          <a:latin typeface="+mn-lt"/>
                        </a:rPr>
                      </a:br>
                      <a:r>
                        <a:rPr lang="de-DE" sz="1100" b="0" i="1" dirty="0">
                          <a:solidFill>
                            <a:schemeClr val="tx1"/>
                          </a:solidFill>
                          <a:effectLst/>
                          <a:latin typeface="+mn-lt"/>
                        </a:rPr>
                        <a:t>Erfahrungen und Reflektion</a:t>
                      </a:r>
                      <a:endParaRPr lang="en-US" sz="1100" b="0" i="1"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spcAft>
                          <a:spcPts val="100"/>
                        </a:spcAft>
                      </a:pPr>
                      <a:r>
                        <a:rPr lang="de-DE" sz="1100" b="0" i="0" dirty="0">
                          <a:solidFill>
                            <a:schemeClr val="tx1"/>
                          </a:solidFill>
                          <a:effectLst/>
                          <a:latin typeface="+mn-lt"/>
                        </a:rPr>
                        <a:t>10 min bewegter Austausch. </a:t>
                      </a:r>
                      <a:br>
                        <a:rPr lang="de-DE" sz="1100" b="0" i="0" dirty="0">
                          <a:solidFill>
                            <a:schemeClr val="tx1"/>
                          </a:solidFill>
                          <a:effectLst/>
                          <a:latin typeface="+mn-lt"/>
                        </a:rPr>
                      </a:br>
                      <a:r>
                        <a:rPr lang="de-DE" sz="1100" b="0" i="0" dirty="0">
                          <a:solidFill>
                            <a:schemeClr val="tx1"/>
                          </a:solidFill>
                          <a:effectLst/>
                          <a:latin typeface="+mn-lt"/>
                        </a:rPr>
                        <a:t>Methode: </a:t>
                      </a:r>
                      <a:r>
                        <a:rPr lang="de-DE" sz="1100" b="0" i="0" dirty="0">
                          <a:solidFill>
                            <a:schemeClr val="accent2"/>
                          </a:solidFill>
                          <a:effectLst/>
                          <a:latin typeface="+mn-lt"/>
                          <a:hlinkClick r:id="rId4">
                            <a:extLst>
                              <a:ext uri="{A12FA001-AC4F-418D-AE19-62706E023703}">
                                <ahyp:hlinkClr xmlns:ahyp="http://schemas.microsoft.com/office/drawing/2018/hyperlinkcolor" val="tx"/>
                              </a:ext>
                            </a:extLst>
                          </a:hlinkClick>
                        </a:rPr>
                        <a:t>https://www.methodenkartei.uni-oldenburg.de/methode/bewegter-austausch/</a:t>
                      </a:r>
                      <a:br>
                        <a:rPr lang="de-DE" sz="1100" b="0" i="0" dirty="0">
                          <a:solidFill>
                            <a:schemeClr val="accent2"/>
                          </a:solidFill>
                          <a:effectLst/>
                          <a:latin typeface="+mn-lt"/>
                        </a:rPr>
                      </a:br>
                      <a:r>
                        <a:rPr lang="de-DE" sz="1100" b="0" i="0" dirty="0">
                          <a:solidFill>
                            <a:schemeClr val="accent2"/>
                          </a:solidFill>
                          <a:effectLst/>
                          <a:latin typeface="+mn-lt"/>
                        </a:rPr>
                        <a:t> </a:t>
                      </a:r>
                    </a:p>
                    <a:p>
                      <a:pPr algn="l">
                        <a:lnSpc>
                          <a:spcPct val="90000"/>
                        </a:lnSpc>
                        <a:spcAft>
                          <a:spcPts val="100"/>
                        </a:spcAft>
                      </a:pPr>
                      <a:r>
                        <a:rPr lang="de-DE" sz="1100" b="0" i="0" dirty="0">
                          <a:solidFill>
                            <a:schemeClr val="tx1"/>
                          </a:solidFill>
                          <a:effectLst/>
                          <a:latin typeface="+mn-lt"/>
                        </a:rPr>
                        <a:t>Zusammentragen von Erfahrungen: </a:t>
                      </a:r>
                      <a:br>
                        <a:rPr lang="de-DE" sz="1100" b="0" i="0" dirty="0">
                          <a:solidFill>
                            <a:schemeClr val="tx1"/>
                          </a:solidFill>
                          <a:effectLst/>
                          <a:latin typeface="+mn-lt"/>
                        </a:rPr>
                      </a:br>
                      <a:r>
                        <a:rPr lang="de-DE" sz="1100" b="0" i="0" dirty="0">
                          <a:solidFill>
                            <a:schemeClr val="tx1"/>
                          </a:solidFill>
                          <a:effectLst/>
                          <a:latin typeface="+mn-lt"/>
                        </a:rPr>
                        <a:t>Was hat gut funktioniert? Was hat weniger gut funktioniert? </a:t>
                      </a:r>
                      <a:br>
                        <a:rPr lang="de-DE" sz="1100" b="0" i="0" dirty="0">
                          <a:solidFill>
                            <a:schemeClr val="tx1"/>
                          </a:solidFill>
                          <a:effectLst/>
                          <a:latin typeface="+mn-lt"/>
                        </a:rPr>
                      </a:br>
                      <a:r>
                        <a:rPr lang="de-DE" sz="1100" b="0" i="0" dirty="0">
                          <a:solidFill>
                            <a:schemeClr val="tx1"/>
                          </a:solidFill>
                          <a:effectLst/>
                          <a:latin typeface="+mn-lt"/>
                        </a:rPr>
                        <a:t>Wie habt ihr die Zeit wahrgenommen und genutzt?  </a:t>
                      </a:r>
                      <a:br>
                        <a:rPr lang="de-DE" sz="1100" b="0" i="0" dirty="0">
                          <a:solidFill>
                            <a:schemeClr val="tx1"/>
                          </a:solidFill>
                          <a:effectLst/>
                          <a:latin typeface="+mn-lt"/>
                        </a:rPr>
                      </a:br>
                      <a:r>
                        <a:rPr lang="de-DE" sz="1100" b="0" i="0" dirty="0">
                          <a:solidFill>
                            <a:schemeClr val="tx1"/>
                          </a:solidFill>
                          <a:effectLst/>
                          <a:latin typeface="+mn-lt"/>
                        </a:rPr>
                        <a:t>Welche </a:t>
                      </a:r>
                      <a:r>
                        <a:rPr lang="de-DE" sz="1100" b="0" i="0" dirty="0" err="1">
                          <a:solidFill>
                            <a:schemeClr val="tx1"/>
                          </a:solidFill>
                          <a:effectLst/>
                          <a:latin typeface="+mn-lt"/>
                        </a:rPr>
                        <a:t>AHA-Erlebnisse</a:t>
                      </a:r>
                      <a:r>
                        <a:rPr lang="de-DE" sz="1100" b="0" i="0" dirty="0">
                          <a:solidFill>
                            <a:schemeClr val="tx1"/>
                          </a:solidFill>
                          <a:effectLst/>
                          <a:latin typeface="+mn-lt"/>
                        </a:rPr>
                        <a:t> gab es?</a:t>
                      </a:r>
                      <a:br>
                        <a:rPr lang="de-DE" sz="1100" b="0" i="0" dirty="0">
                          <a:solidFill>
                            <a:schemeClr val="tx1"/>
                          </a:solidFill>
                          <a:effectLst/>
                          <a:latin typeface="+mn-lt"/>
                        </a:rPr>
                      </a:br>
                      <a:br>
                        <a:rPr lang="de-DE" sz="1100" b="0" i="0" dirty="0">
                          <a:solidFill>
                            <a:schemeClr val="tx1"/>
                          </a:solidFill>
                          <a:effectLst/>
                          <a:latin typeface="+mn-lt"/>
                        </a:rPr>
                      </a:br>
                      <a:r>
                        <a:rPr lang="de-DE" sz="1100" b="0" i="0" strike="noStrike" dirty="0">
                          <a:solidFill>
                            <a:schemeClr val="tx1"/>
                          </a:solidFill>
                          <a:effectLst/>
                          <a:latin typeface="+mn-lt"/>
                        </a:rPr>
                        <a:t>Wichtige Botschaften im Bereich nachhaltiger Konsum:</a:t>
                      </a:r>
                    </a:p>
                    <a:p>
                      <a:pPr marL="182563" indent="-182563" algn="l">
                        <a:lnSpc>
                          <a:spcPct val="90000"/>
                        </a:lnSpc>
                        <a:spcAft>
                          <a:spcPts val="100"/>
                        </a:spcAft>
                        <a:buClr>
                          <a:schemeClr val="tx1"/>
                        </a:buClr>
                        <a:buFont typeface="Arial" panose="020B0604020202020204" pitchFamily="34" charset="0"/>
                        <a:buChar char="•"/>
                      </a:pPr>
                      <a:r>
                        <a:rPr lang="de-DE" sz="1100" b="0" i="0" strike="noStrike" dirty="0">
                          <a:solidFill>
                            <a:schemeClr val="tx1"/>
                          </a:solidFill>
                          <a:effectLst/>
                          <a:latin typeface="+mn-lt"/>
                        </a:rPr>
                        <a:t>Öffentliche Orte bieten günstige und umweltschonende Freizeitaktivitäten.</a:t>
                      </a:r>
                    </a:p>
                    <a:p>
                      <a:pPr marL="182563" indent="-182563" algn="l">
                        <a:lnSpc>
                          <a:spcPct val="90000"/>
                        </a:lnSpc>
                        <a:spcAft>
                          <a:spcPts val="100"/>
                        </a:spcAft>
                        <a:buClr>
                          <a:schemeClr val="tx1"/>
                        </a:buClr>
                        <a:buFont typeface="Arial" panose="020B0604020202020204" pitchFamily="34" charset="0"/>
                        <a:buChar char="•"/>
                      </a:pPr>
                      <a:r>
                        <a:rPr lang="de-DE" sz="1100" b="0" i="0" strike="noStrike" dirty="0">
                          <a:solidFill>
                            <a:schemeClr val="tx1"/>
                          </a:solidFill>
                          <a:effectLst/>
                          <a:latin typeface="+mn-lt"/>
                        </a:rPr>
                        <a:t>Zeitwohlstand kann nachhaltiges Handeln wie Reparatur und Ausleihen fördern.</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27791518"/>
                  </a:ext>
                </a:extLst>
              </a:tr>
            </a:tbl>
          </a:graphicData>
        </a:graphic>
      </p:graphicFrame>
      <p:sp>
        <p:nvSpPr>
          <p:cNvPr id="5" name="Rechteck 4">
            <a:extLst>
              <a:ext uri="{FF2B5EF4-FFF2-40B4-BE49-F238E27FC236}">
                <a16:creationId xmlns:a16="http://schemas.microsoft.com/office/drawing/2014/main" id="{90C5D400-E31F-0608-E3D2-EFD8C8CA5DA2}"/>
              </a:ext>
              <a:ext uri="{C183D7F6-B498-43B3-948B-1728B52AA6E4}">
                <adec:decorative xmlns:adec="http://schemas.microsoft.com/office/drawing/2017/decorative" val="1"/>
              </a:ext>
            </a:extLst>
          </p:cNvPr>
          <p:cNvSpPr/>
          <p:nvPr/>
        </p:nvSpPr>
        <p:spPr>
          <a:xfrm>
            <a:off x="4584700" y="9411582"/>
            <a:ext cx="2083885"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508000"/>
            <a:r>
              <a:rPr lang="de-DE" sz="800" dirty="0">
                <a:solidFill>
                  <a:schemeClr val="bg1"/>
                </a:solidFill>
              </a:rPr>
              <a:t>		</a:t>
            </a:r>
            <a:r>
              <a:rPr lang="de-DE" sz="1000" dirty="0">
                <a:solidFill>
                  <a:schemeClr val="bg1"/>
                </a:solidFill>
              </a:rPr>
              <a:t>3</a:t>
            </a:r>
            <a:endParaRPr lang="en-US" sz="1000" dirty="0">
              <a:solidFill>
                <a:schemeClr val="bg1"/>
              </a:solidFill>
            </a:endParaRPr>
          </a:p>
        </p:txBody>
      </p:sp>
      <p:sp>
        <p:nvSpPr>
          <p:cNvPr id="10" name="Rechteck 9">
            <a:extLst>
              <a:ext uri="{FF2B5EF4-FFF2-40B4-BE49-F238E27FC236}">
                <a16:creationId xmlns:a16="http://schemas.microsoft.com/office/drawing/2014/main" id="{5EEDC991-F52F-75D3-DEDF-09F7551C96BC}"/>
              </a:ext>
              <a:ext uri="{C183D7F6-B498-43B3-948B-1728B52AA6E4}">
                <adec:decorative xmlns:adec="http://schemas.microsoft.com/office/drawing/2017/decorative" val="1"/>
              </a:ext>
            </a:extLst>
          </p:cNvPr>
          <p:cNvSpPr/>
          <p:nvPr/>
        </p:nvSpPr>
        <p:spPr>
          <a:xfrm>
            <a:off x="133350" y="9411582"/>
            <a:ext cx="1751188"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08000"/>
            <a:r>
              <a:rPr lang="de-DE" sz="700" dirty="0" err="1">
                <a:solidFill>
                  <a:schemeClr val="tx1"/>
                </a:solidFill>
              </a:rPr>
              <a:t>KonsumZeitReise</a:t>
            </a:r>
            <a:endParaRPr lang="en-US" sz="1000" dirty="0">
              <a:solidFill>
                <a:schemeClr val="tx1"/>
              </a:solidFill>
            </a:endParaRPr>
          </a:p>
        </p:txBody>
      </p:sp>
    </p:spTree>
    <p:extLst>
      <p:ext uri="{BB962C8B-B14F-4D97-AF65-F5344CB8AC3E}">
        <p14:creationId xmlns:p14="http://schemas.microsoft.com/office/powerpoint/2010/main" val="1270428058"/>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16621e37878fcdda4ada3d7ab1cce50d">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1efa77f2264891a894879f3b8379343d"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Props1.xml><?xml version="1.0" encoding="utf-8"?>
<ds:datastoreItem xmlns:ds="http://schemas.openxmlformats.org/officeDocument/2006/customXml" ds:itemID="{C194763C-C3C1-40B4-B4EA-C63BCCDDEB99}">
  <ds:schemaRefs>
    <ds:schemaRef ds:uri="http://schemas.microsoft.com/sharepoint/v3/contenttype/forms"/>
  </ds:schemaRefs>
</ds:datastoreItem>
</file>

<file path=customXml/itemProps2.xml><?xml version="1.0" encoding="utf-8"?>
<ds:datastoreItem xmlns:ds="http://schemas.openxmlformats.org/officeDocument/2006/customXml" ds:itemID="{D14ACD21-AD3A-4794-886A-B19E8CE67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3eef9-2ded-412e-bd70-d00cee99368a"/>
    <ds:schemaRef ds:uri="e775d296-c454-45ac-9bea-8ed41ef9b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5C10AC-7B94-4EA4-A5D8-54F63DF9BF43}">
  <ds:schemaRefs>
    <ds:schemaRef ds:uri="http://purl.org/dc/terms/"/>
    <ds:schemaRef ds:uri="http://purl.org/dc/dcmitype/"/>
    <ds:schemaRef ds:uri="http://www.w3.org/XML/1998/namespace"/>
    <ds:schemaRef ds:uri="fd43eef9-2ded-412e-bd70-d00cee99368a"/>
    <ds:schemaRef ds:uri="http://purl.org/dc/elements/1.1/"/>
    <ds:schemaRef ds:uri="http://schemas.microsoft.com/office/2006/documentManagement/types"/>
    <ds:schemaRef ds:uri="http://schemas.microsoft.com/office/2006/metadata/properties"/>
    <ds:schemaRef ds:uri="e775d296-c454-45ac-9bea-8ed41ef9b8f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888</Words>
  <Application>Microsoft Office PowerPoint</Application>
  <PresentationFormat>A4-Papier (210 x 297 mm)</PresentationFormat>
  <Paragraphs>90</Paragraphs>
  <Slides>4</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Calibri Light</vt:lpstr>
      <vt:lpstr>Livvic</vt:lpstr>
      <vt:lpstr>Times New Roman</vt:lpstr>
      <vt:lpstr>Office</vt:lpstr>
      <vt:lpstr>KonsumZeitReise</vt:lpstr>
      <vt:lpstr>Auf einen Blick </vt:lpstr>
      <vt:lpstr>Informationen  zu KonsumZeitReise und ZeitKarten</vt:lpstr>
      <vt:lpstr>Unterrichtsvorschlag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17</cp:revision>
  <dcterms:created xsi:type="dcterms:W3CDTF">2025-02-28T08:10:46Z</dcterms:created>
  <dcterms:modified xsi:type="dcterms:W3CDTF">2025-11-13T07:32:20Z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