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56" r:id="rId5"/>
    <p:sldId id="266" r:id="rId6"/>
    <p:sldId id="260" r:id="rId7"/>
    <p:sldId id="259"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3" userDrawn="1">
          <p15:clr>
            <a:srgbClr val="A4A3A4"/>
          </p15:clr>
        </p15:guide>
        <p15:guide id="2" pos="391" userDrawn="1">
          <p15:clr>
            <a:srgbClr val="A4A3A4"/>
          </p15:clr>
        </p15:guide>
        <p15:guide id="3" pos="4020" userDrawn="1">
          <p15:clr>
            <a:srgbClr val="A4A3A4"/>
          </p15:clr>
        </p15:guide>
        <p15:guide id="4" pos="100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F139-666A-8DB6-7136-E548A9002BD2}" name="Mina Keßler" initials="MK" userId="S::mkessler@bildungscent.de::77b0d031-a720-48fa-9768-9d73b80fed55" providerId="AD"/>
  <p188:author id="{5C36ACD1-1493-F20E-7DAF-F1AC467BB177}" name="Vivian Jehle" initials="VJ" userId="S::vjehle@bildungscent.org::20503474-1baa-4b48-84f1-5c1ab6c4c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vian Jehle" initials="VJ" lastIdx="39" clrIdx="0">
    <p:extLst>
      <p:ext uri="{19B8F6BF-5375-455C-9EA6-DF929625EA0E}">
        <p15:presenceInfo xmlns:p15="http://schemas.microsoft.com/office/powerpoint/2012/main" userId="S::vjehle@bildungscent.org::20503474-1baa-4b48-84f1-5c1ab6c4ca2a" providerId="AD"/>
      </p:ext>
    </p:extLst>
  </p:cmAuthor>
  <p:cmAuthor id="2" name="Mina Keßler" initials="MK" lastIdx="6" clrIdx="1">
    <p:extLst>
      <p:ext uri="{19B8F6BF-5375-455C-9EA6-DF929625EA0E}">
        <p15:presenceInfo xmlns:p15="http://schemas.microsoft.com/office/powerpoint/2012/main" userId="S-1-5-21-3624370936-1615797729-2264475612-1002" providerId="AD"/>
      </p:ext>
    </p:extLst>
  </p:cmAuthor>
  <p:cmAuthor id="3" name="Corinna Schmid" initials="CS" lastIdx="16" clrIdx="2">
    <p:extLst>
      <p:ext uri="{19B8F6BF-5375-455C-9EA6-DF929625EA0E}">
        <p15:presenceInfo xmlns:p15="http://schemas.microsoft.com/office/powerpoint/2012/main" userId="S::cschmid@bildungscent.de::edbf518d-6739-4176-965b-80015e0adcb4" providerId="AD"/>
      </p:ext>
    </p:extLst>
  </p:cmAuthor>
  <p:cmAuthor id="4" name="Pinnow, Anne" initials="PA" lastIdx="2" clrIdx="3">
    <p:extLst>
      <p:ext uri="{19B8F6BF-5375-455C-9EA6-DF929625EA0E}">
        <p15:presenceInfo xmlns:p15="http://schemas.microsoft.com/office/powerpoint/2012/main" userId="S-1-5-21-837650375-1690420205-4123535123-2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B3B3B3"/>
    <a:srgbClr val="B6B6B8"/>
    <a:srgbClr val="929295"/>
    <a:srgbClr val="CDCDCD"/>
    <a:srgbClr val="005F85"/>
    <a:srgbClr val="00476B"/>
    <a:srgbClr val="CE1F5E"/>
    <a:srgbClr val="DBDBD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2"/>
    <p:restoredTop sz="94769"/>
  </p:normalViewPr>
  <p:slideViewPr>
    <p:cSldViewPr snapToGrid="0">
      <p:cViewPr varScale="1">
        <p:scale>
          <a:sx n="84" d="100"/>
          <a:sy n="84" d="100"/>
        </p:scale>
        <p:origin x="2862" y="114"/>
      </p:cViewPr>
      <p:guideLst>
        <p:guide orient="horz" pos="603"/>
        <p:guide pos="391"/>
        <p:guide pos="4020"/>
        <p:guide pos="100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a Keßler" userId="77b0d031-a720-48fa-9768-9d73b80fed55" providerId="ADAL" clId="{F9A45FBA-8ABB-4825-9C75-22B2FDCF8826}"/>
    <pc:docChg chg="modSld">
      <pc:chgData name="Mina Keßler" userId="77b0d031-a720-48fa-9768-9d73b80fed55" providerId="ADAL" clId="{F9A45FBA-8ABB-4825-9C75-22B2FDCF8826}" dt="2026-01-14T09:45:43.492" v="0" actId="113"/>
      <pc:docMkLst>
        <pc:docMk/>
      </pc:docMkLst>
      <pc:sldChg chg="modSp">
        <pc:chgData name="Mina Keßler" userId="77b0d031-a720-48fa-9768-9d73b80fed55" providerId="ADAL" clId="{F9A45FBA-8ABB-4825-9C75-22B2FDCF8826}" dt="2026-01-14T09:45:43.492" v="0" actId="113"/>
        <pc:sldMkLst>
          <pc:docMk/>
          <pc:sldMk cId="3908285849" sldId="266"/>
        </pc:sldMkLst>
        <pc:spChg chg="mod">
          <ac:chgData name="Mina Keßler" userId="77b0d031-a720-48fa-9768-9d73b80fed55" providerId="ADAL" clId="{F9A45FBA-8ABB-4825-9C75-22B2FDCF8826}" dt="2026-01-14T09:45:43.492" v="0" actId="113"/>
          <ac:spMkLst>
            <pc:docMk/>
            <pc:sldMk cId="3908285849" sldId="266"/>
            <ac:spMk id="14" creationId="{768775BC-6082-4CB1-9F82-A2812D81A7F8}"/>
          </ac:spMkLst>
        </pc:spChg>
      </pc:sldChg>
    </pc:docChg>
  </pc:docChgLst>
  <pc:docChgLst>
    <pc:chgData name="Mina Keßler" userId="S::mkessler@bildungscent.de::77b0d031-a720-48fa-9768-9d73b80fed55" providerId="AD" clId="Web-{BF6C9554-02CD-C1AE-08D2-C25F497D47AC}"/>
    <pc:docChg chg="mod modSld">
      <pc:chgData name="Mina Keßler" userId="S::mkessler@bildungscent.de::77b0d031-a720-48fa-9768-9d73b80fed55" providerId="AD" clId="Web-{BF6C9554-02CD-C1AE-08D2-C25F497D47AC}" dt="2026-01-14T09:51:25.510" v="30"/>
      <pc:docMkLst>
        <pc:docMk/>
      </pc:docMkLst>
      <pc:sldChg chg="modSp">
        <pc:chgData name="Mina Keßler" userId="S::mkessler@bildungscent.de::77b0d031-a720-48fa-9768-9d73b80fed55" providerId="AD" clId="Web-{BF6C9554-02CD-C1AE-08D2-C25F497D47AC}" dt="2026-01-14T09:51:25.510" v="30"/>
        <pc:sldMkLst>
          <pc:docMk/>
          <pc:sldMk cId="3908285849" sldId="266"/>
        </pc:sldMkLst>
        <pc:graphicFrameChg chg="mod modGraphic">
          <ac:chgData name="Mina Keßler" userId="S::mkessler@bildungscent.de::77b0d031-a720-48fa-9768-9d73b80fed55" providerId="AD" clId="Web-{BF6C9554-02CD-C1AE-08D2-C25F497D47AC}" dt="2026-01-14T09:51:25.510" v="30"/>
          <ac:graphicFrameMkLst>
            <pc:docMk/>
            <pc:sldMk cId="3908285849" sldId="266"/>
            <ac:graphicFrameMk id="34" creationId="{3CF622E7-1B95-4208-B64F-DCCE4B007700}"/>
          </ac:graphicFrameMkLst>
        </pc:graphicFrameChg>
      </pc:sldChg>
    </pc:docChg>
  </pc:docChgLst>
  <pc:docChgLst>
    <pc:chgData name="Vivian Jehle" userId="S::vjehle@bildungscent.org::20503474-1baa-4b48-84f1-5c1ab6c4ca2a" providerId="AD" clId="Web-{6E8EFDCB-5193-67A9-E373-B8B9CBC014CA}"/>
    <pc:docChg chg="modSld">
      <pc:chgData name="Vivian Jehle" userId="S::vjehle@bildungscent.org::20503474-1baa-4b48-84f1-5c1ab6c4ca2a" providerId="AD" clId="Web-{6E8EFDCB-5193-67A9-E373-B8B9CBC014CA}" dt="2026-01-16T13:52:34.889" v="82"/>
      <pc:docMkLst>
        <pc:docMk/>
      </pc:docMkLst>
      <pc:sldChg chg="addSp delSp modSp">
        <pc:chgData name="Vivian Jehle" userId="S::vjehle@bildungscent.org::20503474-1baa-4b48-84f1-5c1ab6c4ca2a" providerId="AD" clId="Web-{6E8EFDCB-5193-67A9-E373-B8B9CBC014CA}" dt="2026-01-16T13:52:34.889" v="82"/>
        <pc:sldMkLst>
          <pc:docMk/>
          <pc:sldMk cId="447822972" sldId="256"/>
        </pc:sldMkLst>
        <pc:spChg chg="mod">
          <ac:chgData name="Vivian Jehle" userId="S::vjehle@bildungscent.org::20503474-1baa-4b48-84f1-5c1ab6c4ca2a" providerId="AD" clId="Web-{6E8EFDCB-5193-67A9-E373-B8B9CBC014CA}" dt="2026-01-16T13:52:34.889" v="82"/>
          <ac:spMkLst>
            <pc:docMk/>
            <pc:sldMk cId="447822972" sldId="256"/>
            <ac:spMk id="17" creationId="{04CEE487-F409-2B3E-33B6-B4E009817EBC}"/>
          </ac:spMkLst>
        </pc:spChg>
        <pc:grpChg chg="mod">
          <ac:chgData name="Vivian Jehle" userId="S::vjehle@bildungscent.org::20503474-1baa-4b48-84f1-5c1ab6c4ca2a" providerId="AD" clId="Web-{6E8EFDCB-5193-67A9-E373-B8B9CBC014CA}" dt="2026-01-16T13:52:25.107" v="80"/>
          <ac:grpSpMkLst>
            <pc:docMk/>
            <pc:sldMk cId="447822972" sldId="256"/>
            <ac:grpSpMk id="23" creationId="{462918CB-BBD9-B2F0-A949-9B301B9397ED}"/>
          </ac:grpSpMkLst>
        </pc:grpChg>
        <pc:picChg chg="add mod modCrop">
          <ac:chgData name="Vivian Jehle" userId="S::vjehle@bildungscent.org::20503474-1baa-4b48-84f1-5c1ab6c4ca2a" providerId="AD" clId="Web-{6E8EFDCB-5193-67A9-E373-B8B9CBC014CA}" dt="2026-01-16T13:52:29.467" v="81"/>
          <ac:picMkLst>
            <pc:docMk/>
            <pc:sldMk cId="447822972" sldId="256"/>
            <ac:picMk id="4" creationId="{89E81574-B9CA-5B63-E9CF-8A8110EE2336}"/>
          </ac:picMkLst>
        </pc:picChg>
        <pc:picChg chg="mod">
          <ac:chgData name="Vivian Jehle" userId="S::vjehle@bildungscent.org::20503474-1baa-4b48-84f1-5c1ab6c4ca2a" providerId="AD" clId="Web-{6E8EFDCB-5193-67A9-E373-B8B9CBC014CA}" dt="2026-01-16T13:52:22.966" v="78"/>
          <ac:picMkLst>
            <pc:docMk/>
            <pc:sldMk cId="447822972" sldId="256"/>
            <ac:picMk id="12" creationId="{B9FDD6E1-78DE-38DB-8F26-D363ABABB7C9}"/>
          </ac:picMkLst>
        </pc:picChg>
      </pc:sldChg>
    </pc:docChg>
  </pc:docChgLst>
  <pc:docChgLst>
    <pc:chgData name="Vivian Jehle" userId="S::vjehle@bildungscent.org::20503474-1baa-4b48-84f1-5c1ab6c4ca2a" providerId="AD" clId="Web-{217CD003-9D93-AE00-6110-10C0DDC0DC91}"/>
    <pc:docChg chg="modSld">
      <pc:chgData name="Vivian Jehle" userId="S::vjehle@bildungscent.org::20503474-1baa-4b48-84f1-5c1ab6c4ca2a" providerId="AD" clId="Web-{217CD003-9D93-AE00-6110-10C0DDC0DC91}" dt="2026-01-15T15:27:29.805" v="15"/>
      <pc:docMkLst>
        <pc:docMk/>
      </pc:docMkLst>
      <pc:sldChg chg="addSp delSp modSp">
        <pc:chgData name="Vivian Jehle" userId="S::vjehle@bildungscent.org::20503474-1baa-4b48-84f1-5c1ab6c4ca2a" providerId="AD" clId="Web-{217CD003-9D93-AE00-6110-10C0DDC0DC91}" dt="2026-01-15T15:27:29.805" v="15"/>
        <pc:sldMkLst>
          <pc:docMk/>
          <pc:sldMk cId="447822972" sldId="256"/>
        </pc:sldMkLst>
      </pc:sldChg>
    </pc:docChg>
  </pc:docChgLst>
  <pc:docChgLst>
    <pc:chgData name="Vivian Jehle" userId="20503474-1baa-4b48-84f1-5c1ab6c4ca2a" providerId="ADAL" clId="{644EE781-AFC8-531B-9696-07B880AC29A8}"/>
    <pc:docChg chg="undo redo custSel modSld">
      <pc:chgData name="Vivian Jehle" userId="20503474-1baa-4b48-84f1-5c1ab6c4ca2a" providerId="ADAL" clId="{644EE781-AFC8-531B-9696-07B880AC29A8}" dt="2026-01-21T09:19:14.239" v="418" actId="20577"/>
      <pc:docMkLst>
        <pc:docMk/>
      </pc:docMkLst>
      <pc:sldChg chg="addSp delSp modSp mod">
        <pc:chgData name="Vivian Jehle" userId="20503474-1baa-4b48-84f1-5c1ab6c4ca2a" providerId="ADAL" clId="{644EE781-AFC8-531B-9696-07B880AC29A8}" dt="2026-01-16T13:55:26.542" v="138" actId="1038"/>
        <pc:sldMkLst>
          <pc:docMk/>
          <pc:sldMk cId="447822972" sldId="256"/>
        </pc:sldMkLst>
        <pc:spChg chg="topLvl">
          <ac:chgData name="Vivian Jehle" userId="20503474-1baa-4b48-84f1-5c1ab6c4ca2a" providerId="ADAL" clId="{644EE781-AFC8-531B-9696-07B880AC29A8}" dt="2026-01-12T13:54:40.859" v="40" actId="478"/>
          <ac:spMkLst>
            <pc:docMk/>
            <pc:sldMk cId="447822972" sldId="256"/>
            <ac:spMk id="17" creationId="{04CEE487-F409-2B3E-33B6-B4E009817EBC}"/>
          </ac:spMkLst>
        </pc:spChg>
        <pc:picChg chg="mod">
          <ac:chgData name="Vivian Jehle" userId="20503474-1baa-4b48-84f1-5c1ab6c4ca2a" providerId="ADAL" clId="{644EE781-AFC8-531B-9696-07B880AC29A8}" dt="2026-01-16T13:55:26.542" v="138" actId="1038"/>
          <ac:picMkLst>
            <pc:docMk/>
            <pc:sldMk cId="447822972" sldId="256"/>
            <ac:picMk id="4" creationId="{89E81574-B9CA-5B63-E9CF-8A8110EE2336}"/>
          </ac:picMkLst>
        </pc:picChg>
      </pc:sldChg>
      <pc:sldChg chg="modSp mod modCm">
        <pc:chgData name="Vivian Jehle" userId="20503474-1baa-4b48-84f1-5c1ab6c4ca2a" providerId="ADAL" clId="{644EE781-AFC8-531B-9696-07B880AC29A8}" dt="2026-01-20T13:29:52.310" v="397" actId="58"/>
        <pc:sldMkLst>
          <pc:docMk/>
          <pc:sldMk cId="2982635169" sldId="259"/>
        </pc:sldMkLst>
        <pc:graphicFrameChg chg="mod modGraphic">
          <ac:chgData name="Vivian Jehle" userId="20503474-1baa-4b48-84f1-5c1ab6c4ca2a" providerId="ADAL" clId="{644EE781-AFC8-531B-9696-07B880AC29A8}" dt="2026-01-16T14:07:39.530" v="195" actId="20577"/>
          <ac:graphicFrameMkLst>
            <pc:docMk/>
            <pc:sldMk cId="2982635169" sldId="259"/>
            <ac:graphicFrameMk id="2" creationId="{ED49AAB8-5E96-270F-C4B3-C223B609CD4E}"/>
          </ac:graphicFrameMkLst>
        </pc:graphicFrameChg>
        <pc:graphicFrameChg chg="mod modGraphic">
          <ac:chgData name="Vivian Jehle" userId="20503474-1baa-4b48-84f1-5c1ab6c4ca2a" providerId="ADAL" clId="{644EE781-AFC8-531B-9696-07B880AC29A8}" dt="2026-01-20T13:29:52.310" v="397" actId="58"/>
          <ac:graphicFrameMkLst>
            <pc:docMk/>
            <pc:sldMk cId="2982635169" sldId="259"/>
            <ac:graphicFrameMk id="9" creationId="{EA8E6116-3EE0-4DF3-8912-CD81364A9168}"/>
          </ac:graphicFrameMkLst>
        </pc:graphicFrameChg>
        <pc:extLst>
          <p:ext xmlns:p="http://schemas.openxmlformats.org/presentationml/2006/main" uri="{D6D511B9-2390-475A-947B-AFAB55BFBCF1}">
            <pc226:cmChg xmlns:pc226="http://schemas.microsoft.com/office/powerpoint/2022/06/main/command" chg="mod">
              <pc226:chgData name="Vivian Jehle" userId="20503474-1baa-4b48-84f1-5c1ab6c4ca2a" providerId="ADAL" clId="{644EE781-AFC8-531B-9696-07B880AC29A8}" dt="2026-01-15T14:45:14.310" v="112" actId="20577"/>
              <pc2:cmMkLst xmlns:pc2="http://schemas.microsoft.com/office/powerpoint/2019/9/main/command">
                <pc:docMk/>
                <pc:sldMk cId="2982635169" sldId="259"/>
                <pc2:cmMk id="{2D61354B-9171-470B-94EE-4F06A275601D}"/>
              </pc2:cmMkLst>
            </pc226:cmChg>
            <pc226:cmChg xmlns:pc226="http://schemas.microsoft.com/office/powerpoint/2022/06/main/command" chg="mod">
              <pc226:chgData name="Vivian Jehle" userId="20503474-1baa-4b48-84f1-5c1ab6c4ca2a" providerId="ADAL" clId="{644EE781-AFC8-531B-9696-07B880AC29A8}" dt="2026-01-15T14:44:33.405" v="92" actId="20577"/>
              <pc2:cmMkLst xmlns:pc2="http://schemas.microsoft.com/office/powerpoint/2019/9/main/command">
                <pc:docMk/>
                <pc:sldMk cId="2982635169" sldId="259"/>
                <pc2:cmMk id="{5247A685-FB10-4E61-A474-3C28D5AC727B}"/>
              </pc2:cmMkLst>
            </pc226:cmChg>
            <pc226:cmChg xmlns:pc226="http://schemas.microsoft.com/office/powerpoint/2022/06/main/command" chg="mod">
              <pc226:chgData name="Vivian Jehle" userId="20503474-1baa-4b48-84f1-5c1ab6c4ca2a" providerId="ADAL" clId="{644EE781-AFC8-531B-9696-07B880AC29A8}" dt="2026-01-15T14:45:14.310" v="112" actId="20577"/>
              <pc2:cmMkLst xmlns:pc2="http://schemas.microsoft.com/office/powerpoint/2019/9/main/command">
                <pc:docMk/>
                <pc:sldMk cId="2982635169" sldId="259"/>
                <pc2:cmMk id="{ACA4AFD6-D9EE-4B1C-8DA7-07C820BF0D04}"/>
              </pc2:cmMkLst>
            </pc226:cmChg>
          </p:ext>
        </pc:extLst>
      </pc:sldChg>
      <pc:sldChg chg="modSp mod">
        <pc:chgData name="Vivian Jehle" userId="20503474-1baa-4b48-84f1-5c1ab6c4ca2a" providerId="ADAL" clId="{644EE781-AFC8-531B-9696-07B880AC29A8}" dt="2026-01-21T09:19:14.239" v="418" actId="20577"/>
        <pc:sldMkLst>
          <pc:docMk/>
          <pc:sldMk cId="3059431078" sldId="260"/>
        </pc:sldMkLst>
        <pc:spChg chg="mod">
          <ac:chgData name="Vivian Jehle" userId="20503474-1baa-4b48-84f1-5c1ab6c4ca2a" providerId="ADAL" clId="{644EE781-AFC8-531B-9696-07B880AC29A8}" dt="2026-01-21T09:19:14.239" v="418" actId="20577"/>
          <ac:spMkLst>
            <pc:docMk/>
            <pc:sldMk cId="3059431078" sldId="260"/>
            <ac:spMk id="6" creationId="{4E83F191-E9E0-8B84-D1EE-ECF11C6499A2}"/>
          </ac:spMkLst>
        </pc:spChg>
      </pc:sldChg>
      <pc:sldChg chg="modSp mod modCm">
        <pc:chgData name="Vivian Jehle" userId="20503474-1baa-4b48-84f1-5c1ab6c4ca2a" providerId="ADAL" clId="{644EE781-AFC8-531B-9696-07B880AC29A8}" dt="2026-01-21T09:17:21.340" v="398" actId="1036"/>
        <pc:sldMkLst>
          <pc:docMk/>
          <pc:sldMk cId="3908285849" sldId="266"/>
        </pc:sldMkLst>
        <pc:spChg chg="mod">
          <ac:chgData name="Vivian Jehle" userId="20503474-1baa-4b48-84f1-5c1ab6c4ca2a" providerId="ADAL" clId="{644EE781-AFC8-531B-9696-07B880AC29A8}" dt="2026-01-15T14:40:48.404" v="58" actId="1035"/>
          <ac:spMkLst>
            <pc:docMk/>
            <pc:sldMk cId="3908285849" sldId="266"/>
            <ac:spMk id="7" creationId="{283668E0-9C8D-7042-11DB-9696EE00F8DA}"/>
          </ac:spMkLst>
        </pc:spChg>
        <pc:spChg chg="mod">
          <ac:chgData name="Vivian Jehle" userId="20503474-1baa-4b48-84f1-5c1ab6c4ca2a" providerId="ADAL" clId="{644EE781-AFC8-531B-9696-07B880AC29A8}" dt="2026-01-16T13:57:11.886" v="162" actId="20577"/>
          <ac:spMkLst>
            <pc:docMk/>
            <pc:sldMk cId="3908285849" sldId="266"/>
            <ac:spMk id="14" creationId="{768775BC-6082-4CB1-9F82-A2812D81A7F8}"/>
          </ac:spMkLst>
        </pc:spChg>
        <pc:spChg chg="mod">
          <ac:chgData name="Vivian Jehle" userId="20503474-1baa-4b48-84f1-5c1ab6c4ca2a" providerId="ADAL" clId="{644EE781-AFC8-531B-9696-07B880AC29A8}" dt="2026-01-16T13:57:24.046" v="174" actId="20577"/>
          <ac:spMkLst>
            <pc:docMk/>
            <pc:sldMk cId="3908285849" sldId="266"/>
            <ac:spMk id="18" creationId="{AB16897D-52B9-4007-A3F3-8E0A930E6237}"/>
          </ac:spMkLst>
        </pc:spChg>
        <pc:grpChg chg="mod">
          <ac:chgData name="Vivian Jehle" userId="20503474-1baa-4b48-84f1-5c1ab6c4ca2a" providerId="ADAL" clId="{644EE781-AFC8-531B-9696-07B880AC29A8}" dt="2026-01-15T14:40:36.839" v="52" actId="1035"/>
          <ac:grpSpMkLst>
            <pc:docMk/>
            <pc:sldMk cId="3908285849" sldId="266"/>
            <ac:grpSpMk id="3" creationId="{C98501F2-EEC0-4817-9811-6A4926AC45FA}"/>
          </ac:grpSpMkLst>
        </pc:grpChg>
        <pc:grpChg chg="mod">
          <ac:chgData name="Vivian Jehle" userId="20503474-1baa-4b48-84f1-5c1ab6c4ca2a" providerId="ADAL" clId="{644EE781-AFC8-531B-9696-07B880AC29A8}" dt="2026-01-21T09:17:21.340" v="398" actId="1036"/>
          <ac:grpSpMkLst>
            <pc:docMk/>
            <pc:sldMk cId="3908285849" sldId="266"/>
            <ac:grpSpMk id="11" creationId="{D65104A4-E0E4-449A-BF83-5831BEF180F0}"/>
          </ac:grpSpMkLst>
        </pc:grpChg>
        <pc:graphicFrameChg chg="mod modGraphic">
          <ac:chgData name="Vivian Jehle" userId="20503474-1baa-4b48-84f1-5c1ab6c4ca2a" providerId="ADAL" clId="{644EE781-AFC8-531B-9696-07B880AC29A8}" dt="2026-01-20T12:48:58.013" v="206" actId="20577"/>
          <ac:graphicFrameMkLst>
            <pc:docMk/>
            <pc:sldMk cId="3908285849" sldId="266"/>
            <ac:graphicFrameMk id="34" creationId="{3CF622E7-1B95-4208-B64F-DCCE4B007700}"/>
          </ac:graphicFrameMkLst>
        </pc:graphicFrameChg>
        <pc:picChg chg="mod">
          <ac:chgData name="Vivian Jehle" userId="20503474-1baa-4b48-84f1-5c1ab6c4ca2a" providerId="ADAL" clId="{644EE781-AFC8-531B-9696-07B880AC29A8}" dt="2026-01-21T09:17:21.340" v="398" actId="1036"/>
          <ac:picMkLst>
            <pc:docMk/>
            <pc:sldMk cId="3908285849" sldId="266"/>
            <ac:picMk id="1028" creationId="{07EF6AEC-B986-439D-AC97-9C5B5DDA0CF2}"/>
          </ac:picMkLst>
        </pc:picChg>
        <pc:picChg chg="mod">
          <ac:chgData name="Vivian Jehle" userId="20503474-1baa-4b48-84f1-5c1ab6c4ca2a" providerId="ADAL" clId="{644EE781-AFC8-531B-9696-07B880AC29A8}" dt="2026-01-21T09:17:21.340" v="398" actId="1036"/>
          <ac:picMkLst>
            <pc:docMk/>
            <pc:sldMk cId="3908285849" sldId="266"/>
            <ac:picMk id="1032" creationId="{5A5F4E7C-6FDD-4CEB-84DC-DDFD1E8891CB}"/>
          </ac:picMkLst>
        </pc:picChg>
        <pc:extLst>
          <p:ext xmlns:p="http://schemas.openxmlformats.org/presentationml/2006/main" uri="{D6D511B9-2390-475A-947B-AFAB55BFBCF1}">
            <pc226:cmChg xmlns:pc226="http://schemas.microsoft.com/office/powerpoint/2022/06/main/command" chg="mod">
              <pc226:chgData name="Vivian Jehle" userId="20503474-1baa-4b48-84f1-5c1ab6c4ca2a" providerId="ADAL" clId="{644EE781-AFC8-531B-9696-07B880AC29A8}" dt="2026-01-15T14:40:05.765" v="49" actId="20577"/>
              <pc2:cmMkLst xmlns:pc2="http://schemas.microsoft.com/office/powerpoint/2019/9/main/command">
                <pc:docMk/>
                <pc:sldMk cId="3908285849" sldId="266"/>
                <pc2:cmMk id="{EA4ABE7F-9F4E-4FC0-BF1A-786849CC4CA6}"/>
              </pc2:cmMkLst>
            </pc226:cmChg>
            <pc226:cmChg xmlns:pc226="http://schemas.microsoft.com/office/powerpoint/2022/06/main/command" chg="mod">
              <pc226:chgData name="Vivian Jehle" userId="20503474-1baa-4b48-84f1-5c1ab6c4ca2a" providerId="ADAL" clId="{644EE781-AFC8-531B-9696-07B880AC29A8}" dt="2026-01-15T14:42:09.034" v="85" actId="20577"/>
              <pc2:cmMkLst xmlns:pc2="http://schemas.microsoft.com/office/powerpoint/2019/9/main/command">
                <pc:docMk/>
                <pc:sldMk cId="3908285849" sldId="266"/>
                <pc2:cmMk id="{8EF9EA92-243B-4EDF-9CE6-DE64C0F03B04}"/>
              </pc2:cmMkLst>
            </pc226:cmChg>
          </p:ext>
        </pc:extLst>
      </pc:sldChg>
    </pc:docChg>
  </pc:docChgLst>
  <pc:docChgLst>
    <pc:chgData name="Vivian Jehle" userId="S::vjehle@bildungscent.org::20503474-1baa-4b48-84f1-5c1ab6c4ca2a" providerId="AD" clId="Web-{527C2FE1-0967-DC0F-EBBE-54E381273F4F}"/>
    <pc:docChg chg="mod modSld">
      <pc:chgData name="Vivian Jehle" userId="S::vjehle@bildungscent.org::20503474-1baa-4b48-84f1-5c1ab6c4ca2a" providerId="AD" clId="Web-{527C2FE1-0967-DC0F-EBBE-54E381273F4F}" dt="2026-01-06T15:44:14.493" v="1" actId="1076"/>
      <pc:docMkLst>
        <pc:docMk/>
      </pc:docMkLst>
      <pc:sldChg chg="modSp">
        <pc:chgData name="Vivian Jehle" userId="S::vjehle@bildungscent.org::20503474-1baa-4b48-84f1-5c1ab6c4ca2a" providerId="AD" clId="Web-{527C2FE1-0967-DC0F-EBBE-54E381273F4F}" dt="2026-01-06T15:44:14.493" v="1" actId="1076"/>
        <pc:sldMkLst>
          <pc:docMk/>
          <pc:sldMk cId="3908285849" sldId="266"/>
        </pc:sldMkLst>
        <pc:spChg chg="mod">
          <ac:chgData name="Vivian Jehle" userId="S::vjehle@bildungscent.org::20503474-1baa-4b48-84f1-5c1ab6c4ca2a" providerId="AD" clId="Web-{527C2FE1-0967-DC0F-EBBE-54E381273F4F}" dt="2026-01-06T15:44:14.493" v="1" actId="1076"/>
          <ac:spMkLst>
            <pc:docMk/>
            <pc:sldMk cId="3908285849" sldId="266"/>
            <ac:spMk id="5" creationId="{DD155336-1F72-57CE-9604-0BAF1BC4B5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049E7-07E8-6646-A243-E22B3BAC057B}" type="datetimeFigureOut">
              <a:rPr lang="de-DE" smtClean="0"/>
              <a:t>10.02.2026</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5AAFA-108B-DD41-8FBE-AB3C7B315D96}" type="slidenum">
              <a:rPr lang="de-DE" smtClean="0"/>
              <a:t>‹Nr.›</a:t>
            </a:fld>
            <a:endParaRPr lang="de-DE"/>
          </a:p>
        </p:txBody>
      </p:sp>
    </p:spTree>
    <p:extLst>
      <p:ext uri="{BB962C8B-B14F-4D97-AF65-F5344CB8AC3E}">
        <p14:creationId xmlns:p14="http://schemas.microsoft.com/office/powerpoint/2010/main" val="146604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B25AAFA-108B-DD41-8FBE-AB3C7B315D96}" type="slidenum">
              <a:rPr lang="de-DE" smtClean="0"/>
              <a:t>1</a:t>
            </a:fld>
            <a:endParaRPr lang="de-DE"/>
          </a:p>
        </p:txBody>
      </p:sp>
    </p:spTree>
    <p:extLst>
      <p:ext uri="{BB962C8B-B14F-4D97-AF65-F5344CB8AC3E}">
        <p14:creationId xmlns:p14="http://schemas.microsoft.com/office/powerpoint/2010/main" val="335422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B25AAFA-108B-DD41-8FBE-AB3C7B315D96}" type="slidenum">
              <a:rPr lang="de-DE" smtClean="0"/>
              <a:t>2</a:t>
            </a:fld>
            <a:endParaRPr lang="de-DE"/>
          </a:p>
        </p:txBody>
      </p:sp>
    </p:spTree>
    <p:extLst>
      <p:ext uri="{BB962C8B-B14F-4D97-AF65-F5344CB8AC3E}">
        <p14:creationId xmlns:p14="http://schemas.microsoft.com/office/powerpoint/2010/main" val="106383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B25AAFA-108B-DD41-8FBE-AB3C7B315D96}" type="slidenum">
              <a:rPr lang="de-DE" smtClean="0"/>
              <a:t>3</a:t>
            </a:fld>
            <a:endParaRPr lang="de-DE"/>
          </a:p>
        </p:txBody>
      </p:sp>
    </p:spTree>
    <p:extLst>
      <p:ext uri="{BB962C8B-B14F-4D97-AF65-F5344CB8AC3E}">
        <p14:creationId xmlns:p14="http://schemas.microsoft.com/office/powerpoint/2010/main" val="179050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B25AAFA-108B-DD41-8FBE-AB3C7B315D96}" type="slidenum">
              <a:rPr lang="de-DE" smtClean="0"/>
              <a:t>4</a:t>
            </a:fld>
            <a:endParaRPr lang="de-DE"/>
          </a:p>
        </p:txBody>
      </p:sp>
    </p:spTree>
    <p:extLst>
      <p:ext uri="{BB962C8B-B14F-4D97-AF65-F5344CB8AC3E}">
        <p14:creationId xmlns:p14="http://schemas.microsoft.com/office/powerpoint/2010/main" val="3574729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22.png"/><Relationship Id="rId26" Type="http://schemas.openxmlformats.org/officeDocument/2006/relationships/image" Target="../media/image28.png"/><Relationship Id="rId3" Type="http://schemas.openxmlformats.org/officeDocument/2006/relationships/image" Target="../media/image9.svg"/><Relationship Id="rId21" Type="http://schemas.openxmlformats.org/officeDocument/2006/relationships/image" Target="../media/image25.svg"/><Relationship Id="rId34" Type="http://schemas.openxmlformats.org/officeDocument/2006/relationships/image" Target="../media/image36.png"/><Relationship Id="rId7" Type="http://schemas.openxmlformats.org/officeDocument/2006/relationships/image" Target="../media/image13.svg"/><Relationship Id="rId12" Type="http://schemas.openxmlformats.org/officeDocument/2006/relationships/image" Target="../media/image5.png"/><Relationship Id="rId17" Type="http://schemas.openxmlformats.org/officeDocument/2006/relationships/image" Target="../media/image21.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8.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1.sv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11.svg"/><Relationship Id="rId15" Type="http://schemas.openxmlformats.org/officeDocument/2006/relationships/image" Target="../media/image19.svg"/><Relationship Id="rId23" Type="http://schemas.openxmlformats.org/officeDocument/2006/relationships/image" Target="../media/image4.svg"/><Relationship Id="rId28" Type="http://schemas.openxmlformats.org/officeDocument/2006/relationships/image" Target="../media/image30.png"/><Relationship Id="rId10" Type="http://schemas.openxmlformats.org/officeDocument/2006/relationships/image" Target="../media/image16.png"/><Relationship Id="rId19" Type="http://schemas.openxmlformats.org/officeDocument/2006/relationships/image" Target="../media/image23.svg"/><Relationship Id="rId31" Type="http://schemas.openxmlformats.org/officeDocument/2006/relationships/image" Target="../media/image33.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8.png"/><Relationship Id="rId22" Type="http://schemas.openxmlformats.org/officeDocument/2006/relationships/image" Target="../media/image3.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8"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1.xml"/><Relationship Id="rId5" Type="http://schemas.openxmlformats.org/officeDocument/2006/relationships/image" Target="../media/image53.svg"/><Relationship Id="rId4" Type="http://schemas.openxmlformats.org/officeDocument/2006/relationships/image" Target="../media/image5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ahmen 1">
            <a:extLst>
              <a:ext uri="{FF2B5EF4-FFF2-40B4-BE49-F238E27FC236}">
                <a16:creationId xmlns:a16="http://schemas.microsoft.com/office/drawing/2014/main" id="{D03FD9AC-F36F-4494-8AA6-1498C75EEDDD}"/>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Google Shape;23;p2">
            <a:extLst>
              <a:ext uri="{FF2B5EF4-FFF2-40B4-BE49-F238E27FC236}">
                <a16:creationId xmlns:a16="http://schemas.microsoft.com/office/drawing/2014/main" id="{CF788D61-FB24-488D-92D8-0D4F63698382}"/>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3" name="Gruppieren 62">
            <a:extLst>
              <a:ext uri="{FF2B5EF4-FFF2-40B4-BE49-F238E27FC236}">
                <a16:creationId xmlns:a16="http://schemas.microsoft.com/office/drawing/2014/main" id="{DE3B144F-8031-424C-82F8-35700290A314}"/>
              </a:ext>
            </a:extLst>
          </p:cNvPr>
          <p:cNvGrpSpPr/>
          <p:nvPr userDrawn="1"/>
        </p:nvGrpSpPr>
        <p:grpSpPr>
          <a:xfrm>
            <a:off x="5222432" y="8767888"/>
            <a:ext cx="1473102" cy="736603"/>
            <a:chOff x="5222432" y="8774265"/>
            <a:chExt cx="1473102" cy="736603"/>
          </a:xfrm>
        </p:grpSpPr>
        <p:sp>
          <p:nvSpPr>
            <p:cNvPr id="64" name="Freihandform: Form 63">
              <a:extLst>
                <a:ext uri="{FF2B5EF4-FFF2-40B4-BE49-F238E27FC236}">
                  <a16:creationId xmlns:a16="http://schemas.microsoft.com/office/drawing/2014/main" id="{B0267756-1AC4-483D-A803-D287BFD55258}"/>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ACF02440-71C7-4BB9-9262-D66CC1641465}"/>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D0C9B2B2-6EA7-43F2-8A74-28C7E9915FEC}"/>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08C176C0-8B20-4DA6-8A32-885ABDC7F86F}"/>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68" name="Grafik 4">
            <a:extLst>
              <a:ext uri="{FF2B5EF4-FFF2-40B4-BE49-F238E27FC236}">
                <a16:creationId xmlns:a16="http://schemas.microsoft.com/office/drawing/2014/main" id="{6FD612EB-03BD-42F4-BD10-D684AE99A5F3}"/>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69" name="Freihandform: Form 68">
              <a:extLst>
                <a:ext uri="{FF2B5EF4-FFF2-40B4-BE49-F238E27FC236}">
                  <a16:creationId xmlns:a16="http://schemas.microsoft.com/office/drawing/2014/main" id="{3E08E908-0856-4D81-BEB4-43FFBB012115}"/>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493DB8A1-4C3A-4725-B6C3-CC69A792A4CB}"/>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E308EC49-C264-4406-967F-3DDA158F13AF}"/>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E55FC207-013E-422B-AE42-A6EBB62E9B73}"/>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DC4AED48-B2BD-4EE7-8873-9FD16D34CC13}"/>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1E63EF22-54F6-4D24-BBFC-51B4F5793989}"/>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3267AC1D-4DA7-4AFF-8C12-A02CB893A4EF}"/>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EDDF3B71-BB90-4613-B296-12C3C372DF7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BB9C078-4A34-4220-93A0-BC79FC7B92DA}"/>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958F37D8-3649-4A00-A786-618B6A6485F8}"/>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C3CFFA7B-921A-4EBC-8E03-992F26D324A4}"/>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B52E5C11-459E-49CD-B40B-9D76461288BC}"/>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AD82966-EA22-46B0-8158-ACE2E5C9326E}"/>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B37221BE-5EEF-443B-8DF1-3C6B78B8F2F0}"/>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5D8D36BE-8750-4EE6-8C06-770C2708C6C7}"/>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250770C1-9EB7-4300-99F4-2ED59EE4BBD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4D38945A-9135-47BB-9780-9871A94B1D29}"/>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99BD8D47-4AF6-47D4-A8F8-57B41ACE64E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F3F2BB59-9D6C-411D-82EF-F93E0C17C18E}"/>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89" name="Picture 2" descr="adelphi - HABITABLE">
            <a:extLst>
              <a:ext uri="{FF2B5EF4-FFF2-40B4-BE49-F238E27FC236}">
                <a16:creationId xmlns:a16="http://schemas.microsoft.com/office/drawing/2014/main" id="{056F8DF4-DB5F-4FFF-B2B2-0764FED33C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90" name="Grafik 89">
            <a:extLst>
              <a:ext uri="{FF2B5EF4-FFF2-40B4-BE49-F238E27FC236}">
                <a16:creationId xmlns:a16="http://schemas.microsoft.com/office/drawing/2014/main" id="{FA729B05-A74E-4BF1-A48B-BE60B36312C3}"/>
              </a:ext>
            </a:extLst>
          </p:cNvPr>
          <p:cNvPicPr>
            <a:picLocks noChangeAspect="1"/>
          </p:cNvPicPr>
          <p:nvPr userDrawn="1"/>
        </p:nvPicPr>
        <p:blipFill>
          <a:blip r:embed="rId3"/>
          <a:stretch>
            <a:fillRect/>
          </a:stretch>
        </p:blipFill>
        <p:spPr>
          <a:xfrm>
            <a:off x="2295568" y="8930333"/>
            <a:ext cx="1150036" cy="411713"/>
          </a:xfrm>
          <a:prstGeom prst="rect">
            <a:avLst/>
          </a:prstGeom>
        </p:spPr>
      </p:pic>
    </p:spTree>
    <p:extLst>
      <p:ext uri="{BB962C8B-B14F-4D97-AF65-F5344CB8AC3E}">
        <p14:creationId xmlns:p14="http://schemas.microsoft.com/office/powerpoint/2010/main" val="397116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elfolie">
    <p:spTree>
      <p:nvGrpSpPr>
        <p:cNvPr id="1" name=""/>
        <p:cNvGrpSpPr/>
        <p:nvPr/>
      </p:nvGrpSpPr>
      <p:grpSpPr>
        <a:xfrm>
          <a:off x="0" y="0"/>
          <a:ext cx="0" cy="0"/>
          <a:chOff x="0" y="0"/>
          <a:chExt cx="0" cy="0"/>
        </a:xfrm>
      </p:grpSpPr>
      <p:sp>
        <p:nvSpPr>
          <p:cNvPr id="2" name="Rahmen 1">
            <a:extLst>
              <a:ext uri="{FF2B5EF4-FFF2-40B4-BE49-F238E27FC236}">
                <a16:creationId xmlns:a16="http://schemas.microsoft.com/office/drawing/2014/main" id="{D03FD9AC-F36F-4494-8AA6-1498C75EEDDD}"/>
              </a:ext>
            </a:extLst>
          </p:cNvPr>
          <p:cNvSpPr/>
          <p:nvPr userDrawn="1"/>
        </p:nvSpPr>
        <p:spPr>
          <a:xfrm>
            <a:off x="162464" y="159846"/>
            <a:ext cx="6533069" cy="8475202"/>
          </a:xfrm>
          <a:prstGeom prst="frame">
            <a:avLst>
              <a:gd name="adj1" fmla="val 13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Google Shape;23;p2">
            <a:extLst>
              <a:ext uri="{FF2B5EF4-FFF2-40B4-BE49-F238E27FC236}">
                <a16:creationId xmlns:a16="http://schemas.microsoft.com/office/drawing/2014/main" id="{CF788D61-FB24-488D-92D8-0D4F63698382}"/>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3" name="Gruppieren 62">
            <a:extLst>
              <a:ext uri="{FF2B5EF4-FFF2-40B4-BE49-F238E27FC236}">
                <a16:creationId xmlns:a16="http://schemas.microsoft.com/office/drawing/2014/main" id="{DE3B144F-8031-424C-82F8-35700290A314}"/>
              </a:ext>
            </a:extLst>
          </p:cNvPr>
          <p:cNvGrpSpPr/>
          <p:nvPr userDrawn="1"/>
        </p:nvGrpSpPr>
        <p:grpSpPr>
          <a:xfrm>
            <a:off x="5222432" y="8767888"/>
            <a:ext cx="1473102" cy="736603"/>
            <a:chOff x="5222432" y="8774265"/>
            <a:chExt cx="1473102" cy="736603"/>
          </a:xfrm>
        </p:grpSpPr>
        <p:sp>
          <p:nvSpPr>
            <p:cNvPr id="64" name="Freihandform: Form 63">
              <a:extLst>
                <a:ext uri="{FF2B5EF4-FFF2-40B4-BE49-F238E27FC236}">
                  <a16:creationId xmlns:a16="http://schemas.microsoft.com/office/drawing/2014/main" id="{B0267756-1AC4-483D-A803-D287BFD55258}"/>
                </a:ext>
              </a:extLst>
            </p:cNvPr>
            <p:cNvSpPr/>
            <p:nvPr/>
          </p:nvSpPr>
          <p:spPr>
            <a:xfrm>
              <a:off x="5222432" y="8774265"/>
              <a:ext cx="1473102" cy="736603"/>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ACF02440-71C7-4BB9-9262-D66CC1641465}"/>
                </a:ext>
              </a:extLst>
            </p:cNvPr>
            <p:cNvSpPr/>
            <p:nvPr/>
          </p:nvSpPr>
          <p:spPr>
            <a:xfrm>
              <a:off x="5407440" y="8958338"/>
              <a:ext cx="748867" cy="157881"/>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D0C9B2B2-6EA7-43F2-8A74-28C7E9915FEC}"/>
                </a:ext>
              </a:extLst>
            </p:cNvPr>
            <p:cNvSpPr/>
            <p:nvPr/>
          </p:nvSpPr>
          <p:spPr>
            <a:xfrm>
              <a:off x="6233221" y="8934120"/>
              <a:ext cx="208602" cy="201430"/>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08C176C0-8B20-4DA6-8A32-885ABDC7F86F}"/>
                </a:ext>
              </a:extLst>
            </p:cNvPr>
            <p:cNvSpPr/>
            <p:nvPr/>
          </p:nvSpPr>
          <p:spPr>
            <a:xfrm>
              <a:off x="5407856" y="9154675"/>
              <a:ext cx="1101735" cy="158088"/>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grpSp>
        <p:nvGrpSpPr>
          <p:cNvPr id="68" name="Grafik 4">
            <a:extLst>
              <a:ext uri="{FF2B5EF4-FFF2-40B4-BE49-F238E27FC236}">
                <a16:creationId xmlns:a16="http://schemas.microsoft.com/office/drawing/2014/main" id="{6FD612EB-03BD-42F4-BD10-D684AE99A5F3}"/>
              </a:ext>
            </a:extLst>
          </p:cNvPr>
          <p:cNvGrpSpPr/>
          <p:nvPr userDrawn="1"/>
        </p:nvGrpSpPr>
        <p:grpSpPr>
          <a:xfrm>
            <a:off x="3632253" y="8953487"/>
            <a:ext cx="1344773" cy="365404"/>
            <a:chOff x="5220072" y="5978083"/>
            <a:chExt cx="1657493" cy="450377"/>
          </a:xfrm>
          <a:solidFill>
            <a:schemeClr val="tx1">
              <a:lumMod val="75000"/>
              <a:lumOff val="25000"/>
            </a:schemeClr>
          </a:solidFill>
        </p:grpSpPr>
        <p:sp>
          <p:nvSpPr>
            <p:cNvPr id="69" name="Freihandform: Form 68">
              <a:extLst>
                <a:ext uri="{FF2B5EF4-FFF2-40B4-BE49-F238E27FC236}">
                  <a16:creationId xmlns:a16="http://schemas.microsoft.com/office/drawing/2014/main" id="{3E08E908-0856-4D81-BEB4-43FFBB012115}"/>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493DB8A1-4C3A-4725-B6C3-CC69A792A4CB}"/>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E308EC49-C264-4406-967F-3DDA158F13AF}"/>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E55FC207-013E-422B-AE42-A6EBB62E9B73}"/>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DC4AED48-B2BD-4EE7-8873-9FD16D34CC13}"/>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1E63EF22-54F6-4D24-BBFC-51B4F5793989}"/>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75" name="Freihandform: Form 74">
              <a:extLst>
                <a:ext uri="{FF2B5EF4-FFF2-40B4-BE49-F238E27FC236}">
                  <a16:creationId xmlns:a16="http://schemas.microsoft.com/office/drawing/2014/main" id="{3267AC1D-4DA7-4AFF-8C12-A02CB893A4EF}"/>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EDDF3B71-BB90-4613-B296-12C3C372DF73}"/>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BB9C078-4A34-4220-93A0-BC79FC7B92DA}"/>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958F37D8-3649-4A00-A786-618B6A6485F8}"/>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C3CFFA7B-921A-4EBC-8E03-992F26D324A4}"/>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B52E5C11-459E-49CD-B40B-9D76461288BC}"/>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AD82966-EA22-46B0-8158-ACE2E5C9326E}"/>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B37221BE-5EEF-443B-8DF1-3C6B78B8F2F0}"/>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5D8D36BE-8750-4EE6-8C06-770C2708C6C7}"/>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250770C1-9EB7-4300-99F4-2ED59EE4BBDA}"/>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4D38945A-9135-47BB-9780-9871A94B1D29}"/>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99BD8D47-4AF6-47D4-A8F8-57B41ACE64E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F3F2BB59-9D6C-411D-82EF-F93E0C17C18E}"/>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pic>
        <p:nvPicPr>
          <p:cNvPr id="89" name="Picture 2" descr="adelphi - HABITABLE">
            <a:extLst>
              <a:ext uri="{FF2B5EF4-FFF2-40B4-BE49-F238E27FC236}">
                <a16:creationId xmlns:a16="http://schemas.microsoft.com/office/drawing/2014/main" id="{056F8DF4-DB5F-4FFF-B2B2-0764FED33C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839" y="8884873"/>
            <a:ext cx="1261694" cy="502633"/>
          </a:xfrm>
          <a:prstGeom prst="rect">
            <a:avLst/>
          </a:prstGeom>
          <a:noFill/>
          <a:extLst>
            <a:ext uri="{909E8E84-426E-40DD-AFC4-6F175D3DCCD1}">
              <a14:hiddenFill xmlns:a14="http://schemas.microsoft.com/office/drawing/2010/main">
                <a:solidFill>
                  <a:srgbClr val="FFFFFF"/>
                </a:solidFill>
              </a14:hiddenFill>
            </a:ext>
          </a:extLst>
        </p:spPr>
      </p:pic>
      <p:pic>
        <p:nvPicPr>
          <p:cNvPr id="90" name="Grafik 89">
            <a:extLst>
              <a:ext uri="{FF2B5EF4-FFF2-40B4-BE49-F238E27FC236}">
                <a16:creationId xmlns:a16="http://schemas.microsoft.com/office/drawing/2014/main" id="{FA729B05-A74E-4BF1-A48B-BE60B36312C3}"/>
              </a:ext>
            </a:extLst>
          </p:cNvPr>
          <p:cNvPicPr>
            <a:picLocks noChangeAspect="1"/>
          </p:cNvPicPr>
          <p:nvPr userDrawn="1"/>
        </p:nvPicPr>
        <p:blipFill>
          <a:blip r:embed="rId3"/>
          <a:stretch>
            <a:fillRect/>
          </a:stretch>
        </p:blipFill>
        <p:spPr>
          <a:xfrm>
            <a:off x="2295568" y="8930333"/>
            <a:ext cx="1150036" cy="411713"/>
          </a:xfrm>
          <a:prstGeom prst="rect">
            <a:avLst/>
          </a:prstGeom>
        </p:spPr>
      </p:pic>
      <p:sp>
        <p:nvSpPr>
          <p:cNvPr id="45" name="Rechteck 44">
            <a:extLst>
              <a:ext uri="{FF2B5EF4-FFF2-40B4-BE49-F238E27FC236}">
                <a16:creationId xmlns:a16="http://schemas.microsoft.com/office/drawing/2014/main" id="{4B7185E8-CABE-423C-A5E7-727792B6F495}"/>
              </a:ext>
            </a:extLst>
          </p:cNvPr>
          <p:cNvSpPr/>
          <p:nvPr userDrawn="1"/>
        </p:nvSpPr>
        <p:spPr>
          <a:xfrm>
            <a:off x="3139549" y="6949410"/>
            <a:ext cx="1344659" cy="1344659"/>
          </a:xfrm>
          <a:prstGeom prst="rect">
            <a:avLst/>
          </a:prstGeom>
          <a:solidFill>
            <a:schemeClr val="accent2"/>
          </a:solidFill>
          <a:ln>
            <a:noFill/>
          </a:ln>
        </p:spPr>
        <p:txBody>
          <a:bodyPr spcFirstLastPara="1" wrap="square" lIns="91425" tIns="91425" rIns="91425" bIns="91425" anchor="ctr" anchorCtr="0">
            <a:noAutofit/>
          </a:bodyPr>
          <a:lstStyle/>
          <a:p>
            <a:pPr marR="0" lvl="0" indent="0" defTabSz="914400" fontAlgn="auto">
              <a:lnSpc>
                <a:spcPct val="100000"/>
              </a:lnSpc>
              <a:spcBef>
                <a:spcPts val="0"/>
              </a:spcBef>
              <a:spcAft>
                <a:spcPts val="0"/>
              </a:spcAft>
              <a:buClrTx/>
              <a:buSzTx/>
              <a:buFontTx/>
              <a:buNone/>
              <a:tabLst/>
            </a:pPr>
            <a:endParaRPr kumimoji="0" lang="de-DE" b="0" i="0" u="none" strike="noStrike" kern="0" cap="none" spc="0" normalizeH="0" baseline="0">
              <a:ln>
                <a:noFill/>
              </a:ln>
              <a:solidFill>
                <a:srgbClr val="4B4B4D"/>
              </a:solidFill>
              <a:effectLst/>
              <a:uLnTx/>
              <a:uFillTx/>
              <a:latin typeface="Arial"/>
            </a:endParaRPr>
          </a:p>
        </p:txBody>
      </p:sp>
      <p:pic>
        <p:nvPicPr>
          <p:cNvPr id="40" name="Grafik 39">
            <a:extLst>
              <a:ext uri="{FF2B5EF4-FFF2-40B4-BE49-F238E27FC236}">
                <a16:creationId xmlns:a16="http://schemas.microsoft.com/office/drawing/2014/main" id="{599CA422-EA98-445D-B137-00BC2A60FE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02069" y="5285920"/>
            <a:ext cx="1367097" cy="2050646"/>
          </a:xfrm>
          <a:prstGeom prst="rect">
            <a:avLst/>
          </a:prstGeom>
        </p:spPr>
      </p:pic>
      <p:grpSp>
        <p:nvGrpSpPr>
          <p:cNvPr id="951" name="Gruppieren 950">
            <a:extLst>
              <a:ext uri="{FF2B5EF4-FFF2-40B4-BE49-F238E27FC236}">
                <a16:creationId xmlns:a16="http://schemas.microsoft.com/office/drawing/2014/main" id="{762A2242-B2DC-4CA7-A9BA-0E3CBB0F9D5F}"/>
              </a:ext>
            </a:extLst>
          </p:cNvPr>
          <p:cNvGrpSpPr/>
          <p:nvPr userDrawn="1"/>
        </p:nvGrpSpPr>
        <p:grpSpPr>
          <a:xfrm rot="20872354">
            <a:off x="-52461" y="6338354"/>
            <a:ext cx="1663373" cy="1464195"/>
            <a:chOff x="-2699095" y="5177787"/>
            <a:chExt cx="1816494" cy="1598980"/>
          </a:xfrm>
        </p:grpSpPr>
        <p:sp>
          <p:nvSpPr>
            <p:cNvPr id="48" name="Google Shape;115;p14">
              <a:extLst>
                <a:ext uri="{FF2B5EF4-FFF2-40B4-BE49-F238E27FC236}">
                  <a16:creationId xmlns:a16="http://schemas.microsoft.com/office/drawing/2014/main" id="{FC5B9A66-F98B-408C-A104-E2A6732723F9}"/>
                </a:ext>
              </a:extLst>
            </p:cNvPr>
            <p:cNvSpPr/>
            <p:nvPr/>
          </p:nvSpPr>
          <p:spPr>
            <a:xfrm rot="19621195">
              <a:off x="-2481542" y="5177787"/>
              <a:ext cx="1598941" cy="1598980"/>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49" name="Google Shape;116;p14">
              <a:extLst>
                <a:ext uri="{FF2B5EF4-FFF2-40B4-BE49-F238E27FC236}">
                  <a16:creationId xmlns:a16="http://schemas.microsoft.com/office/drawing/2014/main" id="{99775F7F-73D5-43E6-9C95-468627AA2361}"/>
                </a:ext>
              </a:extLst>
            </p:cNvPr>
            <p:cNvSpPr/>
            <p:nvPr/>
          </p:nvSpPr>
          <p:spPr>
            <a:xfrm rot="19621195">
              <a:off x="-2699095" y="5242195"/>
              <a:ext cx="1598941" cy="799490"/>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50" name="Google Shape;117;p14">
            <a:extLst>
              <a:ext uri="{FF2B5EF4-FFF2-40B4-BE49-F238E27FC236}">
                <a16:creationId xmlns:a16="http://schemas.microsoft.com/office/drawing/2014/main" id="{A0D0BC80-06CF-421A-B82B-0D65492F49AC}"/>
              </a:ext>
            </a:extLst>
          </p:cNvPr>
          <p:cNvSpPr/>
          <p:nvPr/>
        </p:nvSpPr>
        <p:spPr>
          <a:xfrm rot="5400000">
            <a:off x="507904" y="7206137"/>
            <a:ext cx="724592" cy="1448892"/>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42" name="Freihandform: Form 941">
            <a:extLst>
              <a:ext uri="{FF2B5EF4-FFF2-40B4-BE49-F238E27FC236}">
                <a16:creationId xmlns:a16="http://schemas.microsoft.com/office/drawing/2014/main" id="{804DBFBE-A354-42D8-B789-F835FFD45CE6}"/>
              </a:ext>
            </a:extLst>
          </p:cNvPr>
          <p:cNvSpPr/>
          <p:nvPr userDrawn="1"/>
        </p:nvSpPr>
        <p:spPr>
          <a:xfrm>
            <a:off x="145755" y="8292879"/>
            <a:ext cx="2292473" cy="342168"/>
          </a:xfrm>
          <a:custGeom>
            <a:avLst/>
            <a:gdLst>
              <a:gd name="connsiteX0" fmla="*/ 907 w 1549673"/>
              <a:gd name="connsiteY0" fmla="*/ 907 h 1247239"/>
              <a:gd name="connsiteX1" fmla="*/ 1549250 w 1549673"/>
              <a:gd name="connsiteY1" fmla="*/ 907 h 1247239"/>
              <a:gd name="connsiteX2" fmla="*/ 1549250 w 1549673"/>
              <a:gd name="connsiteY2" fmla="*/ 1247288 h 1247239"/>
              <a:gd name="connsiteX3" fmla="*/ 907 w 1549673"/>
              <a:gd name="connsiteY3" fmla="*/ 1247288 h 1247239"/>
            </a:gdLst>
            <a:ahLst/>
            <a:cxnLst>
              <a:cxn ang="0">
                <a:pos x="connsiteX0" y="connsiteY0"/>
              </a:cxn>
              <a:cxn ang="0">
                <a:pos x="connsiteX1" y="connsiteY1"/>
              </a:cxn>
              <a:cxn ang="0">
                <a:pos x="connsiteX2" y="connsiteY2"/>
              </a:cxn>
              <a:cxn ang="0">
                <a:pos x="connsiteX3" y="connsiteY3"/>
              </a:cxn>
            </a:cxnLst>
            <a:rect l="l" t="t" r="r" b="b"/>
            <a:pathLst>
              <a:path w="1549673" h="1247239">
                <a:moveTo>
                  <a:pt x="907" y="907"/>
                </a:moveTo>
                <a:lnTo>
                  <a:pt x="1549250" y="907"/>
                </a:lnTo>
                <a:lnTo>
                  <a:pt x="1549250" y="1247288"/>
                </a:lnTo>
                <a:lnTo>
                  <a:pt x="907" y="1247288"/>
                </a:lnTo>
                <a:close/>
              </a:path>
            </a:pathLst>
          </a:custGeom>
          <a:solidFill>
            <a:schemeClr val="accent4"/>
          </a:solidFill>
          <a:ln w="9525" cap="flat">
            <a:noFill/>
            <a:prstDash val="solid"/>
            <a:miter/>
          </a:ln>
        </p:spPr>
        <p:txBody>
          <a:bodyPr rtlCol="0" anchor="ctr"/>
          <a:lstStyle/>
          <a:p>
            <a:endParaRPr lang="de-DE"/>
          </a:p>
        </p:txBody>
      </p:sp>
      <p:sp>
        <p:nvSpPr>
          <p:cNvPr id="946" name="Freihandform: Form 945">
            <a:extLst>
              <a:ext uri="{FF2B5EF4-FFF2-40B4-BE49-F238E27FC236}">
                <a16:creationId xmlns:a16="http://schemas.microsoft.com/office/drawing/2014/main" id="{4042CD55-41A1-4450-9C25-08F53C805D9D}"/>
              </a:ext>
            </a:extLst>
          </p:cNvPr>
          <p:cNvSpPr/>
          <p:nvPr userDrawn="1"/>
        </p:nvSpPr>
        <p:spPr>
          <a:xfrm>
            <a:off x="2438228" y="8292879"/>
            <a:ext cx="2614516" cy="342168"/>
          </a:xfrm>
          <a:custGeom>
            <a:avLst/>
            <a:gdLst>
              <a:gd name="connsiteX0" fmla="*/ 907 w 926658"/>
              <a:gd name="connsiteY0" fmla="*/ 907 h 1247239"/>
              <a:gd name="connsiteX1" fmla="*/ 926332 w 926658"/>
              <a:gd name="connsiteY1" fmla="*/ 907 h 1247239"/>
              <a:gd name="connsiteX2" fmla="*/ 926332 w 926658"/>
              <a:gd name="connsiteY2" fmla="*/ 1247288 h 1247239"/>
              <a:gd name="connsiteX3" fmla="*/ 907 w 926658"/>
              <a:gd name="connsiteY3" fmla="*/ 1247288 h 1247239"/>
            </a:gdLst>
            <a:ahLst/>
            <a:cxnLst>
              <a:cxn ang="0">
                <a:pos x="connsiteX0" y="connsiteY0"/>
              </a:cxn>
              <a:cxn ang="0">
                <a:pos x="connsiteX1" y="connsiteY1"/>
              </a:cxn>
              <a:cxn ang="0">
                <a:pos x="connsiteX2" y="connsiteY2"/>
              </a:cxn>
              <a:cxn ang="0">
                <a:pos x="connsiteX3" y="connsiteY3"/>
              </a:cxn>
            </a:cxnLst>
            <a:rect l="l" t="t" r="r" b="b"/>
            <a:pathLst>
              <a:path w="926658" h="1247239">
                <a:moveTo>
                  <a:pt x="907" y="907"/>
                </a:moveTo>
                <a:lnTo>
                  <a:pt x="926332" y="907"/>
                </a:lnTo>
                <a:lnTo>
                  <a:pt x="926332" y="1247288"/>
                </a:lnTo>
                <a:lnTo>
                  <a:pt x="907" y="1247288"/>
                </a:lnTo>
                <a:close/>
              </a:path>
            </a:pathLst>
          </a:custGeom>
          <a:solidFill>
            <a:srgbClr val="00792B"/>
          </a:solidFill>
          <a:ln w="9525" cap="flat">
            <a:noFill/>
            <a:prstDash val="solid"/>
            <a:miter/>
          </a:ln>
        </p:spPr>
        <p:txBody>
          <a:bodyPr rtlCol="0" anchor="ctr"/>
          <a:lstStyle/>
          <a:p>
            <a:endParaRPr lang="de-DE"/>
          </a:p>
        </p:txBody>
      </p:sp>
      <p:pic>
        <p:nvPicPr>
          <p:cNvPr id="949" name="Grafik 948">
            <a:extLst>
              <a:ext uri="{FF2B5EF4-FFF2-40B4-BE49-F238E27FC236}">
                <a16:creationId xmlns:a16="http://schemas.microsoft.com/office/drawing/2014/main" id="{0A58B6E3-8083-4F7E-B85E-0E7A3F62631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46546" y="5728284"/>
            <a:ext cx="1799793" cy="2573898"/>
          </a:xfrm>
          <a:prstGeom prst="rect">
            <a:avLst/>
          </a:prstGeom>
        </p:spPr>
      </p:pic>
      <p:sp>
        <p:nvSpPr>
          <p:cNvPr id="976" name="Freihandform: Form 975">
            <a:extLst>
              <a:ext uri="{FF2B5EF4-FFF2-40B4-BE49-F238E27FC236}">
                <a16:creationId xmlns:a16="http://schemas.microsoft.com/office/drawing/2014/main" id="{690D4557-D0CE-40EF-9BE8-4D33A616ECB1}"/>
              </a:ext>
            </a:extLst>
          </p:cNvPr>
          <p:cNvSpPr/>
          <p:nvPr userDrawn="1"/>
        </p:nvSpPr>
        <p:spPr>
          <a:xfrm>
            <a:off x="1845902" y="4098274"/>
            <a:ext cx="1133242" cy="1499116"/>
          </a:xfrm>
          <a:custGeom>
            <a:avLst/>
            <a:gdLst>
              <a:gd name="connsiteX0" fmla="*/ 0 w 1211977"/>
              <a:gd name="connsiteY0" fmla="*/ 0 h 1712589"/>
              <a:gd name="connsiteX1" fmla="*/ 165941 w 1211977"/>
              <a:gd name="connsiteY1" fmla="*/ 0 h 1712589"/>
              <a:gd name="connsiteX2" fmla="*/ 201997 w 1211977"/>
              <a:gd name="connsiteY2" fmla="*/ 0 h 1712589"/>
              <a:gd name="connsiteX3" fmla="*/ 504991 w 1211977"/>
              <a:gd name="connsiteY3" fmla="*/ 0 h 1712589"/>
              <a:gd name="connsiteX4" fmla="*/ 914400 w 1211977"/>
              <a:gd name="connsiteY4" fmla="*/ 0 h 1712589"/>
              <a:gd name="connsiteX5" fmla="*/ 1046037 w 1211977"/>
              <a:gd name="connsiteY5" fmla="*/ 0 h 1712589"/>
              <a:gd name="connsiteX6" fmla="*/ 1046042 w 1211977"/>
              <a:gd name="connsiteY6" fmla="*/ 1 h 1712589"/>
              <a:gd name="connsiteX7" fmla="*/ 1211977 w 1211977"/>
              <a:gd name="connsiteY7" fmla="*/ 1 h 1712589"/>
              <a:gd name="connsiteX8" fmla="*/ 1211977 w 1211977"/>
              <a:gd name="connsiteY8" fmla="*/ 165940 h 1712589"/>
              <a:gd name="connsiteX9" fmla="*/ 1211977 w 1211977"/>
              <a:gd name="connsiteY9" fmla="*/ 580777 h 1712589"/>
              <a:gd name="connsiteX10" fmla="*/ 1211977 w 1211977"/>
              <a:gd name="connsiteY10" fmla="*/ 829678 h 1712589"/>
              <a:gd name="connsiteX11" fmla="*/ 1211977 w 1211977"/>
              <a:gd name="connsiteY11" fmla="*/ 829682 h 1712589"/>
              <a:gd name="connsiteX12" fmla="*/ 1211977 w 1211977"/>
              <a:gd name="connsiteY12" fmla="*/ 995619 h 1712589"/>
              <a:gd name="connsiteX13" fmla="*/ 914400 w 1211977"/>
              <a:gd name="connsiteY13" fmla="*/ 995619 h 1712589"/>
              <a:gd name="connsiteX14" fmla="*/ 914400 w 1211977"/>
              <a:gd name="connsiteY14" fmla="*/ 997200 h 1712589"/>
              <a:gd name="connsiteX15" fmla="*/ 504668 w 1211977"/>
              <a:gd name="connsiteY15" fmla="*/ 997200 h 1712589"/>
              <a:gd name="connsiteX16" fmla="*/ 358435 w 1211977"/>
              <a:gd name="connsiteY16" fmla="*/ 1712589 h 1712589"/>
              <a:gd name="connsiteX17" fmla="*/ 202342 w 1211977"/>
              <a:gd name="connsiteY17" fmla="*/ 997200 h 1712589"/>
              <a:gd name="connsiteX18" fmla="*/ 0 w 1211977"/>
              <a:gd name="connsiteY18" fmla="*/ 997200 h 171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1977" h="1712589">
                <a:moveTo>
                  <a:pt x="0" y="0"/>
                </a:moveTo>
                <a:lnTo>
                  <a:pt x="165941" y="0"/>
                </a:lnTo>
                <a:lnTo>
                  <a:pt x="201997" y="0"/>
                </a:lnTo>
                <a:lnTo>
                  <a:pt x="504991" y="0"/>
                </a:lnTo>
                <a:lnTo>
                  <a:pt x="914400" y="0"/>
                </a:lnTo>
                <a:lnTo>
                  <a:pt x="1046037" y="0"/>
                </a:lnTo>
                <a:cubicBezTo>
                  <a:pt x="1046039" y="0"/>
                  <a:pt x="1046040" y="1"/>
                  <a:pt x="1046042" y="1"/>
                </a:cubicBezTo>
                <a:lnTo>
                  <a:pt x="1211977" y="1"/>
                </a:lnTo>
                <a:lnTo>
                  <a:pt x="1211977" y="165940"/>
                </a:lnTo>
                <a:lnTo>
                  <a:pt x="1211977" y="580777"/>
                </a:lnTo>
                <a:lnTo>
                  <a:pt x="1211977" y="829678"/>
                </a:lnTo>
                <a:lnTo>
                  <a:pt x="1211977" y="829682"/>
                </a:lnTo>
                <a:lnTo>
                  <a:pt x="1211977" y="995619"/>
                </a:lnTo>
                <a:lnTo>
                  <a:pt x="914400" y="995619"/>
                </a:lnTo>
                <a:lnTo>
                  <a:pt x="914400" y="997200"/>
                </a:lnTo>
                <a:lnTo>
                  <a:pt x="504668" y="997200"/>
                </a:lnTo>
                <a:lnTo>
                  <a:pt x="358435" y="1712589"/>
                </a:lnTo>
                <a:lnTo>
                  <a:pt x="202342" y="997200"/>
                </a:lnTo>
                <a:lnTo>
                  <a:pt x="0" y="997200"/>
                </a:ln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4" name="Freihandform: Form 1083">
            <a:extLst>
              <a:ext uri="{FF2B5EF4-FFF2-40B4-BE49-F238E27FC236}">
                <a16:creationId xmlns:a16="http://schemas.microsoft.com/office/drawing/2014/main" id="{440DF119-B86C-4C85-B530-70AE3838B5F0}"/>
              </a:ext>
            </a:extLst>
          </p:cNvPr>
          <p:cNvSpPr/>
          <p:nvPr userDrawn="1"/>
        </p:nvSpPr>
        <p:spPr>
          <a:xfrm>
            <a:off x="2733471" y="4098274"/>
            <a:ext cx="1380307" cy="1110952"/>
          </a:xfrm>
          <a:custGeom>
            <a:avLst/>
            <a:gdLst>
              <a:gd name="connsiteX0" fmla="*/ 428682 w 1476207"/>
              <a:gd name="connsiteY0" fmla="*/ 0 h 1188138"/>
              <a:gd name="connsiteX1" fmla="*/ 614045 w 1476207"/>
              <a:gd name="connsiteY1" fmla="*/ 0 h 1188138"/>
              <a:gd name="connsiteX2" fmla="*/ 1001068 w 1476207"/>
              <a:gd name="connsiteY2" fmla="*/ 0 h 1188138"/>
              <a:gd name="connsiteX3" fmla="*/ 1317494 w 1476207"/>
              <a:gd name="connsiteY3" fmla="*/ 0 h 1188138"/>
              <a:gd name="connsiteX4" fmla="*/ 1362504 w 1476207"/>
              <a:gd name="connsiteY4" fmla="*/ 0 h 1188138"/>
              <a:gd name="connsiteX5" fmla="*/ 1476207 w 1476207"/>
              <a:gd name="connsiteY5" fmla="*/ 0 h 1188138"/>
              <a:gd name="connsiteX6" fmla="*/ 1476207 w 1476207"/>
              <a:gd name="connsiteY6" fmla="*/ 933547 h 1188138"/>
              <a:gd name="connsiteX7" fmla="*/ 1315960 w 1476207"/>
              <a:gd name="connsiteY7" fmla="*/ 933547 h 1188138"/>
              <a:gd name="connsiteX8" fmla="*/ 1066307 w 1476207"/>
              <a:gd name="connsiteY8" fmla="*/ 1188138 h 1188138"/>
              <a:gd name="connsiteX9" fmla="*/ 1001169 w 1476207"/>
              <a:gd name="connsiteY9" fmla="*/ 933547 h 1188138"/>
              <a:gd name="connsiteX10" fmla="*/ 614045 w 1476207"/>
              <a:gd name="connsiteY10" fmla="*/ 933547 h 1188138"/>
              <a:gd name="connsiteX11" fmla="*/ 614045 w 1476207"/>
              <a:gd name="connsiteY11" fmla="*/ 932065 h 1188138"/>
              <a:gd name="connsiteX12" fmla="*/ 591867 w 1476207"/>
              <a:gd name="connsiteY12" fmla="*/ 932065 h 1188138"/>
              <a:gd name="connsiteX13" fmla="*/ 591867 w 1476207"/>
              <a:gd name="connsiteY13" fmla="*/ 932066 h 1188138"/>
              <a:gd name="connsiteX14" fmla="*/ 262742 w 1476207"/>
              <a:gd name="connsiteY14" fmla="*/ 932066 h 1188138"/>
              <a:gd name="connsiteX15" fmla="*/ 262742 w 1476207"/>
              <a:gd name="connsiteY15" fmla="*/ 776722 h 1188138"/>
              <a:gd name="connsiteX16" fmla="*/ 262742 w 1476207"/>
              <a:gd name="connsiteY16" fmla="*/ 776718 h 1188138"/>
              <a:gd name="connsiteX17" fmla="*/ 262742 w 1476207"/>
              <a:gd name="connsiteY17" fmla="*/ 583225 h 1188138"/>
              <a:gd name="connsiteX18" fmla="*/ 222597 w 1476207"/>
              <a:gd name="connsiteY18" fmla="*/ 608564 h 1188138"/>
              <a:gd name="connsiteX19" fmla="*/ 160229 w 1476207"/>
              <a:gd name="connsiteY19" fmla="*/ 620352 h 1188138"/>
              <a:gd name="connsiteX20" fmla="*/ 0 w 1476207"/>
              <a:gd name="connsiteY20" fmla="*/ 470350 h 1188138"/>
              <a:gd name="connsiteX21" fmla="*/ 160229 w 1476207"/>
              <a:gd name="connsiteY21" fmla="*/ 320349 h 1188138"/>
              <a:gd name="connsiteX22" fmla="*/ 222597 w 1476207"/>
              <a:gd name="connsiteY22" fmla="*/ 332137 h 1188138"/>
              <a:gd name="connsiteX23" fmla="*/ 262742 w 1476207"/>
              <a:gd name="connsiteY23" fmla="*/ 357476 h 1188138"/>
              <a:gd name="connsiteX24" fmla="*/ 262742 w 1476207"/>
              <a:gd name="connsiteY24" fmla="*/ 155348 h 1188138"/>
              <a:gd name="connsiteX25" fmla="*/ 262742 w 1476207"/>
              <a:gd name="connsiteY25" fmla="*/ 1 h 1188138"/>
              <a:gd name="connsiteX26" fmla="*/ 428677 w 1476207"/>
              <a:gd name="connsiteY26" fmla="*/ 1 h 1188138"/>
              <a:gd name="connsiteX27" fmla="*/ 428682 w 1476207"/>
              <a:gd name="connsiteY27" fmla="*/ 0 h 11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76207" h="1188138">
                <a:moveTo>
                  <a:pt x="428682" y="0"/>
                </a:moveTo>
                <a:lnTo>
                  <a:pt x="614045" y="0"/>
                </a:lnTo>
                <a:lnTo>
                  <a:pt x="1001068" y="0"/>
                </a:lnTo>
                <a:lnTo>
                  <a:pt x="1317494" y="0"/>
                </a:lnTo>
                <a:lnTo>
                  <a:pt x="1362504" y="0"/>
                </a:lnTo>
                <a:lnTo>
                  <a:pt x="1476207" y="0"/>
                </a:lnTo>
                <a:lnTo>
                  <a:pt x="1476207" y="933547"/>
                </a:lnTo>
                <a:lnTo>
                  <a:pt x="1315960" y="933547"/>
                </a:lnTo>
                <a:lnTo>
                  <a:pt x="1066307" y="1188138"/>
                </a:lnTo>
                <a:lnTo>
                  <a:pt x="1001169" y="933547"/>
                </a:lnTo>
                <a:lnTo>
                  <a:pt x="614045" y="933547"/>
                </a:lnTo>
                <a:lnTo>
                  <a:pt x="614045" y="932065"/>
                </a:lnTo>
                <a:lnTo>
                  <a:pt x="591867" y="932065"/>
                </a:lnTo>
                <a:lnTo>
                  <a:pt x="591867" y="932066"/>
                </a:lnTo>
                <a:lnTo>
                  <a:pt x="262742" y="932066"/>
                </a:lnTo>
                <a:lnTo>
                  <a:pt x="262742" y="776722"/>
                </a:lnTo>
                <a:lnTo>
                  <a:pt x="262742" y="776718"/>
                </a:lnTo>
                <a:lnTo>
                  <a:pt x="262742" y="583225"/>
                </a:lnTo>
                <a:lnTo>
                  <a:pt x="222597" y="608564"/>
                </a:lnTo>
                <a:cubicBezTo>
                  <a:pt x="203428" y="616155"/>
                  <a:pt x="182352" y="620352"/>
                  <a:pt x="160229" y="620352"/>
                </a:cubicBezTo>
                <a:cubicBezTo>
                  <a:pt x="71737" y="620352"/>
                  <a:pt x="0" y="553194"/>
                  <a:pt x="0" y="470350"/>
                </a:cubicBezTo>
                <a:cubicBezTo>
                  <a:pt x="0" y="387507"/>
                  <a:pt x="71737" y="320349"/>
                  <a:pt x="160229" y="320349"/>
                </a:cubicBezTo>
                <a:cubicBezTo>
                  <a:pt x="182352" y="320349"/>
                  <a:pt x="203428" y="324547"/>
                  <a:pt x="222597" y="332137"/>
                </a:cubicBezTo>
                <a:lnTo>
                  <a:pt x="262742" y="357476"/>
                </a:lnTo>
                <a:lnTo>
                  <a:pt x="262742" y="155348"/>
                </a:lnTo>
                <a:lnTo>
                  <a:pt x="262742" y="1"/>
                </a:lnTo>
                <a:lnTo>
                  <a:pt x="428677" y="1"/>
                </a:lnTo>
                <a:cubicBezTo>
                  <a:pt x="428679" y="1"/>
                  <a:pt x="428680" y="0"/>
                  <a:pt x="428682" y="0"/>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0736A24A-B6EE-B6FF-191C-4A89F8E9C147}"/>
              </a:ext>
            </a:extLst>
          </p:cNvPr>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3254457" y="4195723"/>
            <a:ext cx="679602" cy="679600"/>
          </a:xfrm>
          <a:prstGeom prst="rect">
            <a:avLst/>
          </a:prstGeom>
        </p:spPr>
      </p:pic>
      <p:grpSp>
        <p:nvGrpSpPr>
          <p:cNvPr id="5" name="Gruppieren 4">
            <a:extLst>
              <a:ext uri="{FF2B5EF4-FFF2-40B4-BE49-F238E27FC236}">
                <a16:creationId xmlns:a16="http://schemas.microsoft.com/office/drawing/2014/main" id="{6FDC15AC-DBF1-7FC1-54B8-E24051CE9601}"/>
              </a:ext>
            </a:extLst>
          </p:cNvPr>
          <p:cNvGrpSpPr/>
          <p:nvPr userDrawn="1"/>
        </p:nvGrpSpPr>
        <p:grpSpPr>
          <a:xfrm>
            <a:off x="2004391" y="4281601"/>
            <a:ext cx="552364" cy="507842"/>
            <a:chOff x="1101359" y="4764172"/>
            <a:chExt cx="464150" cy="426738"/>
          </a:xfrm>
          <a:solidFill>
            <a:schemeClr val="bg1"/>
          </a:solidFill>
        </p:grpSpPr>
        <p:sp>
          <p:nvSpPr>
            <p:cNvPr id="6" name="Rechteck: abgerundete Ecken 5">
              <a:extLst>
                <a:ext uri="{FF2B5EF4-FFF2-40B4-BE49-F238E27FC236}">
                  <a16:creationId xmlns:a16="http://schemas.microsoft.com/office/drawing/2014/main" id="{CD1038D6-3E47-9327-0F58-7539B6E83EC5}"/>
                </a:ext>
              </a:extLst>
            </p:cNvPr>
            <p:cNvSpPr/>
            <p:nvPr userDrawn="1"/>
          </p:nvSpPr>
          <p:spPr>
            <a:xfrm>
              <a:off x="1101359" y="4890990"/>
              <a:ext cx="385321" cy="5452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abgerundete Ecken 6">
              <a:extLst>
                <a:ext uri="{FF2B5EF4-FFF2-40B4-BE49-F238E27FC236}">
                  <a16:creationId xmlns:a16="http://schemas.microsoft.com/office/drawing/2014/main" id="{0D5A4C91-D0B1-E5C0-7947-6CC97E8D95FA}"/>
                </a:ext>
              </a:extLst>
            </p:cNvPr>
            <p:cNvSpPr/>
            <p:nvPr userDrawn="1"/>
          </p:nvSpPr>
          <p:spPr>
            <a:xfrm>
              <a:off x="1101359" y="5013687"/>
              <a:ext cx="432000" cy="5452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ieren 7">
              <a:extLst>
                <a:ext uri="{FF2B5EF4-FFF2-40B4-BE49-F238E27FC236}">
                  <a16:creationId xmlns:a16="http://schemas.microsoft.com/office/drawing/2014/main" id="{9407E5D4-4E25-D0DC-7A0A-52B636BBBF44}"/>
                </a:ext>
              </a:extLst>
            </p:cNvPr>
            <p:cNvGrpSpPr/>
            <p:nvPr userDrawn="1"/>
          </p:nvGrpSpPr>
          <p:grpSpPr>
            <a:xfrm>
              <a:off x="1101359" y="5136384"/>
              <a:ext cx="234813" cy="54526"/>
              <a:chOff x="1222726" y="5136384"/>
              <a:chExt cx="234813" cy="54526"/>
            </a:xfrm>
            <a:grpFill/>
          </p:grpSpPr>
          <p:sp>
            <p:nvSpPr>
              <p:cNvPr id="11" name="Rechteck: abgerundete Ecken 10">
                <a:extLst>
                  <a:ext uri="{FF2B5EF4-FFF2-40B4-BE49-F238E27FC236}">
                    <a16:creationId xmlns:a16="http://schemas.microsoft.com/office/drawing/2014/main" id="{B991139E-36FD-4DD9-D369-CA9D78267F02}"/>
                  </a:ext>
                </a:extLst>
              </p:cNvPr>
              <p:cNvSpPr/>
              <p:nvPr userDrawn="1"/>
            </p:nvSpPr>
            <p:spPr>
              <a:xfrm>
                <a:off x="1312073" y="5136384"/>
                <a:ext cx="54641" cy="5452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abgerundete Ecken 11">
                <a:extLst>
                  <a:ext uri="{FF2B5EF4-FFF2-40B4-BE49-F238E27FC236}">
                    <a16:creationId xmlns:a16="http://schemas.microsoft.com/office/drawing/2014/main" id="{AFE834C4-2BB0-9127-9EDF-5C211CEECFAF}"/>
                  </a:ext>
                </a:extLst>
              </p:cNvPr>
              <p:cNvSpPr/>
              <p:nvPr userDrawn="1"/>
            </p:nvSpPr>
            <p:spPr>
              <a:xfrm>
                <a:off x="1402898" y="5136384"/>
                <a:ext cx="54641" cy="5452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abgerundete Ecken 12">
                <a:extLst>
                  <a:ext uri="{FF2B5EF4-FFF2-40B4-BE49-F238E27FC236}">
                    <a16:creationId xmlns:a16="http://schemas.microsoft.com/office/drawing/2014/main" id="{F29249EA-DE59-7F5E-51EA-5192117B98EC}"/>
                  </a:ext>
                </a:extLst>
              </p:cNvPr>
              <p:cNvSpPr/>
              <p:nvPr userDrawn="1"/>
            </p:nvSpPr>
            <p:spPr>
              <a:xfrm>
                <a:off x="1222726" y="5136384"/>
                <a:ext cx="54641" cy="5452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hteck: abgerundete Ecken 8">
              <a:extLst>
                <a:ext uri="{FF2B5EF4-FFF2-40B4-BE49-F238E27FC236}">
                  <a16:creationId xmlns:a16="http://schemas.microsoft.com/office/drawing/2014/main" id="{E3B1AE4E-FF5E-5B48-9E81-3D5281932EB5}"/>
                </a:ext>
              </a:extLst>
            </p:cNvPr>
            <p:cNvSpPr/>
            <p:nvPr userDrawn="1"/>
          </p:nvSpPr>
          <p:spPr>
            <a:xfrm>
              <a:off x="1101359" y="4764172"/>
              <a:ext cx="464150" cy="5452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abgerundete Ecken 9">
              <a:extLst>
                <a:ext uri="{FF2B5EF4-FFF2-40B4-BE49-F238E27FC236}">
                  <a16:creationId xmlns:a16="http://schemas.microsoft.com/office/drawing/2014/main" id="{51FCFB6C-587D-B75A-1CAD-802466385292}"/>
                </a:ext>
              </a:extLst>
            </p:cNvPr>
            <p:cNvSpPr/>
            <p:nvPr userDrawn="1"/>
          </p:nvSpPr>
          <p:spPr>
            <a:xfrm>
              <a:off x="1101359" y="4771464"/>
              <a:ext cx="464150" cy="54526"/>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61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11" name="Rahmen 10">
            <a:extLst>
              <a:ext uri="{FF2B5EF4-FFF2-40B4-BE49-F238E27FC236}">
                <a16:creationId xmlns:a16="http://schemas.microsoft.com/office/drawing/2014/main" id="{B0EE4C10-1215-49F3-908B-8A2FD63AF25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6880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14" name="Rahmen 13">
            <a:extLst>
              <a:ext uri="{FF2B5EF4-FFF2-40B4-BE49-F238E27FC236}">
                <a16:creationId xmlns:a16="http://schemas.microsoft.com/office/drawing/2014/main" id="{8019D9F2-E451-49E7-A67E-662E62F5813A}"/>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a:off x="162463"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34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9" name="Rahmen 8">
            <a:extLst>
              <a:ext uri="{FF2B5EF4-FFF2-40B4-BE49-F238E27FC236}">
                <a16:creationId xmlns:a16="http://schemas.microsoft.com/office/drawing/2014/main" id="{B961D102-505E-4CAD-B9E9-CFB14EEE2144}"/>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1914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Figuren</a:t>
            </a:r>
          </a:p>
        </p:txBody>
      </p:sp>
      <p:pic>
        <p:nvPicPr>
          <p:cNvPr id="192" name="Grafik 191">
            <a:extLst>
              <a:ext uri="{FF2B5EF4-FFF2-40B4-BE49-F238E27FC236}">
                <a16:creationId xmlns:a16="http://schemas.microsoft.com/office/drawing/2014/main" id="{06D7B12F-14F5-43B5-8E26-C680BE2AE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9912" y="7021795"/>
            <a:ext cx="4051722" cy="2561526"/>
          </a:xfrm>
          <a:prstGeom prst="rect">
            <a:avLst/>
          </a:prstGeom>
        </p:spPr>
      </p:pic>
      <p:pic>
        <p:nvPicPr>
          <p:cNvPr id="193" name="Grafik 192">
            <a:extLst>
              <a:ext uri="{FF2B5EF4-FFF2-40B4-BE49-F238E27FC236}">
                <a16:creationId xmlns:a16="http://schemas.microsoft.com/office/drawing/2014/main" id="{41BA48D2-5581-43EE-95BC-789741A226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8027" y="1423037"/>
            <a:ext cx="885283" cy="2098641"/>
          </a:xfrm>
          <a:prstGeom prst="rect">
            <a:avLst/>
          </a:prstGeom>
        </p:spPr>
      </p:pic>
      <p:pic>
        <p:nvPicPr>
          <p:cNvPr id="194" name="Grafik 193">
            <a:extLst>
              <a:ext uri="{FF2B5EF4-FFF2-40B4-BE49-F238E27FC236}">
                <a16:creationId xmlns:a16="http://schemas.microsoft.com/office/drawing/2014/main" id="{7BABD63C-79D2-44F4-8799-3FDC789B13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1164" y="1469905"/>
            <a:ext cx="796754" cy="2051773"/>
          </a:xfrm>
          <a:prstGeom prst="rect">
            <a:avLst/>
          </a:prstGeom>
        </p:spPr>
      </p:pic>
      <p:pic>
        <p:nvPicPr>
          <p:cNvPr id="195" name="Grafik 194">
            <a:extLst>
              <a:ext uri="{FF2B5EF4-FFF2-40B4-BE49-F238E27FC236}">
                <a16:creationId xmlns:a16="http://schemas.microsoft.com/office/drawing/2014/main" id="{018C05CF-FFD5-41CB-9B44-7BF7D9B1B42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55773" y="1603442"/>
            <a:ext cx="1225540" cy="1918236"/>
          </a:xfrm>
          <a:prstGeom prst="rect">
            <a:avLst/>
          </a:prstGeom>
        </p:spPr>
      </p:pic>
      <p:pic>
        <p:nvPicPr>
          <p:cNvPr id="196" name="Grafik 195">
            <a:extLst>
              <a:ext uri="{FF2B5EF4-FFF2-40B4-BE49-F238E27FC236}">
                <a16:creationId xmlns:a16="http://schemas.microsoft.com/office/drawing/2014/main" id="{3B92CB7C-6059-4F30-902F-F3FDA5BAE2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77713" y="1423037"/>
            <a:ext cx="885283" cy="2148551"/>
          </a:xfrm>
          <a:prstGeom prst="rect">
            <a:avLst/>
          </a:prstGeom>
        </p:spPr>
      </p:pic>
      <p:pic>
        <p:nvPicPr>
          <p:cNvPr id="197" name="Grafik 196">
            <a:extLst>
              <a:ext uri="{FF2B5EF4-FFF2-40B4-BE49-F238E27FC236}">
                <a16:creationId xmlns:a16="http://schemas.microsoft.com/office/drawing/2014/main" id="{D12687E9-EA04-45BF-ABA3-B6F8CFD470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562995" y="1770339"/>
            <a:ext cx="1182485" cy="1691080"/>
          </a:xfrm>
          <a:prstGeom prst="rect">
            <a:avLst/>
          </a:prstGeom>
        </p:spPr>
      </p:pic>
      <p:pic>
        <p:nvPicPr>
          <p:cNvPr id="198" name="Grafik 197">
            <a:extLst>
              <a:ext uri="{FF2B5EF4-FFF2-40B4-BE49-F238E27FC236}">
                <a16:creationId xmlns:a16="http://schemas.microsoft.com/office/drawing/2014/main" id="{84D0EF0B-9FB9-4529-AE1B-9D377ED679A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949" y="3748798"/>
            <a:ext cx="755018" cy="1909753"/>
          </a:xfrm>
          <a:prstGeom prst="rect">
            <a:avLst/>
          </a:prstGeom>
        </p:spPr>
      </p:pic>
      <p:pic>
        <p:nvPicPr>
          <p:cNvPr id="199" name="Grafik 198">
            <a:extLst>
              <a:ext uri="{FF2B5EF4-FFF2-40B4-BE49-F238E27FC236}">
                <a16:creationId xmlns:a16="http://schemas.microsoft.com/office/drawing/2014/main" id="{6699AA3C-BC94-4A00-A52A-5B8B1B7B9BB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87163" y="3748798"/>
            <a:ext cx="941796" cy="1909753"/>
          </a:xfrm>
          <a:prstGeom prst="rect">
            <a:avLst/>
          </a:prstGeom>
        </p:spPr>
      </p:pic>
      <p:pic>
        <p:nvPicPr>
          <p:cNvPr id="200" name="Grafik 199">
            <a:extLst>
              <a:ext uri="{FF2B5EF4-FFF2-40B4-BE49-F238E27FC236}">
                <a16:creationId xmlns:a16="http://schemas.microsoft.com/office/drawing/2014/main" id="{5A0FD881-CBF0-473D-8321-844646EBD3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95734" y="3591170"/>
            <a:ext cx="580457" cy="2067381"/>
          </a:xfrm>
          <a:prstGeom prst="rect">
            <a:avLst/>
          </a:prstGeom>
        </p:spPr>
      </p:pic>
      <p:pic>
        <p:nvPicPr>
          <p:cNvPr id="201" name="Grafik 200">
            <a:extLst>
              <a:ext uri="{FF2B5EF4-FFF2-40B4-BE49-F238E27FC236}">
                <a16:creationId xmlns:a16="http://schemas.microsoft.com/office/drawing/2014/main" id="{F2BDF3B0-37F0-4322-8CEE-7D669273A3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2144" y="4412344"/>
            <a:ext cx="1069326" cy="1246207"/>
          </a:xfrm>
          <a:prstGeom prst="rect">
            <a:avLst/>
          </a:prstGeom>
        </p:spPr>
      </p:pic>
      <p:grpSp>
        <p:nvGrpSpPr>
          <p:cNvPr id="4" name="Gruppieren 3">
            <a:extLst>
              <a:ext uri="{FF2B5EF4-FFF2-40B4-BE49-F238E27FC236}">
                <a16:creationId xmlns:a16="http://schemas.microsoft.com/office/drawing/2014/main" id="{495C0683-2D0A-425B-956F-19A468DF09F4}"/>
              </a:ext>
            </a:extLst>
          </p:cNvPr>
          <p:cNvGrpSpPr/>
          <p:nvPr userDrawn="1"/>
        </p:nvGrpSpPr>
        <p:grpSpPr>
          <a:xfrm>
            <a:off x="2207077" y="5531587"/>
            <a:ext cx="4243932" cy="1705472"/>
            <a:chOff x="740229" y="1675445"/>
            <a:chExt cx="9797823" cy="3937366"/>
          </a:xfrm>
        </p:grpSpPr>
        <p:pic>
          <p:nvPicPr>
            <p:cNvPr id="202" name="Grafik 201">
              <a:extLst>
                <a:ext uri="{FF2B5EF4-FFF2-40B4-BE49-F238E27FC236}">
                  <a16:creationId xmlns:a16="http://schemas.microsoft.com/office/drawing/2014/main" id="{9B8E78DC-BEAC-454F-8CCC-FFD1170EEDE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0229" y="2378529"/>
              <a:ext cx="1955346" cy="2933019"/>
            </a:xfrm>
            <a:prstGeom prst="rect">
              <a:avLst/>
            </a:prstGeom>
          </p:spPr>
        </p:pic>
        <p:pic>
          <p:nvPicPr>
            <p:cNvPr id="203" name="Grafik 202">
              <a:extLst>
                <a:ext uri="{FF2B5EF4-FFF2-40B4-BE49-F238E27FC236}">
                  <a16:creationId xmlns:a16="http://schemas.microsoft.com/office/drawing/2014/main" id="{4EDBA75C-BBD5-4494-A5BE-465F0910BB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58885" y="2195647"/>
              <a:ext cx="2569029" cy="3339738"/>
            </a:xfrm>
            <a:prstGeom prst="rect">
              <a:avLst/>
            </a:prstGeom>
          </p:spPr>
        </p:pic>
        <p:pic>
          <p:nvPicPr>
            <p:cNvPr id="204" name="Grafik 203">
              <a:extLst>
                <a:ext uri="{FF2B5EF4-FFF2-40B4-BE49-F238E27FC236}">
                  <a16:creationId xmlns:a16="http://schemas.microsoft.com/office/drawing/2014/main" id="{5CB3E0E7-6E4D-44C7-99AE-09ED33B6317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76307" y="1976709"/>
              <a:ext cx="1515836" cy="3334839"/>
            </a:xfrm>
            <a:prstGeom prst="rect">
              <a:avLst/>
            </a:prstGeom>
          </p:spPr>
        </p:pic>
        <p:pic>
          <p:nvPicPr>
            <p:cNvPr id="205" name="Grafik 204">
              <a:extLst>
                <a:ext uri="{FF2B5EF4-FFF2-40B4-BE49-F238E27FC236}">
                  <a16:creationId xmlns:a16="http://schemas.microsoft.com/office/drawing/2014/main" id="{832ABFF8-4A3D-450C-9D9A-E4F0C8673B8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383486" y="1675445"/>
              <a:ext cx="1154566" cy="3937366"/>
            </a:xfrm>
            <a:prstGeom prst="rect">
              <a:avLst/>
            </a:prstGeom>
          </p:spPr>
        </p:pic>
      </p:grpSp>
      <p:pic>
        <p:nvPicPr>
          <p:cNvPr id="206" name="Grafik 205">
            <a:extLst>
              <a:ext uri="{FF2B5EF4-FFF2-40B4-BE49-F238E27FC236}">
                <a16:creationId xmlns:a16="http://schemas.microsoft.com/office/drawing/2014/main" id="{8C8D382E-32D1-4D1C-A785-52372E1460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03626" y="3742466"/>
            <a:ext cx="1010372" cy="1686377"/>
          </a:xfrm>
          <a:prstGeom prst="rect">
            <a:avLst/>
          </a:prstGeom>
        </p:spPr>
      </p:pic>
      <p:pic>
        <p:nvPicPr>
          <p:cNvPr id="207" name="Grafik 206">
            <a:extLst>
              <a:ext uri="{FF2B5EF4-FFF2-40B4-BE49-F238E27FC236}">
                <a16:creationId xmlns:a16="http://schemas.microsoft.com/office/drawing/2014/main" id="{C4F9D897-846F-43AE-9937-DC83E12AD09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75076" y="3709443"/>
            <a:ext cx="1458649" cy="1702888"/>
          </a:xfrm>
          <a:prstGeom prst="rect">
            <a:avLst/>
          </a:prstGeom>
        </p:spPr>
      </p:pic>
      <p:pic>
        <p:nvPicPr>
          <p:cNvPr id="208" name="Grafik 207">
            <a:extLst>
              <a:ext uri="{FF2B5EF4-FFF2-40B4-BE49-F238E27FC236}">
                <a16:creationId xmlns:a16="http://schemas.microsoft.com/office/drawing/2014/main" id="{B3ADB6DB-0787-4A28-A635-4B6237561A0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917875" y="7556687"/>
            <a:ext cx="1155510" cy="1791040"/>
          </a:xfrm>
          <a:prstGeom prst="rect">
            <a:avLst/>
          </a:prstGeom>
        </p:spPr>
      </p:pic>
    </p:spTree>
    <p:extLst>
      <p:ext uri="{BB962C8B-B14F-4D97-AF65-F5344CB8AC3E}">
        <p14:creationId xmlns:p14="http://schemas.microsoft.com/office/powerpoint/2010/main" val="56840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5595FAA8-EC12-4DDF-9195-D792E7A26E9F}"/>
              </a:ext>
            </a:extLst>
          </p:cNvPr>
          <p:cNvPicPr>
            <a:picLocks noChangeAspect="1"/>
          </p:cNvPicPr>
          <p:nvPr userDrawn="1"/>
        </p:nvPicPr>
        <p:blipFill>
          <a:blip r:embed="rId2"/>
          <a:stretch>
            <a:fillRect/>
          </a:stretch>
        </p:blipFill>
        <p:spPr>
          <a:xfrm>
            <a:off x="569699" y="3856874"/>
            <a:ext cx="917270" cy="917270"/>
          </a:xfrm>
          <a:prstGeom prst="rect">
            <a:avLst/>
          </a:prstGeom>
        </p:spPr>
      </p:pic>
      <p:pic>
        <p:nvPicPr>
          <p:cNvPr id="26" name="Grafik 25">
            <a:extLst>
              <a:ext uri="{FF2B5EF4-FFF2-40B4-BE49-F238E27FC236}">
                <a16:creationId xmlns:a16="http://schemas.microsoft.com/office/drawing/2014/main" id="{739C67F5-0485-4706-A976-928A8DE6D54E}"/>
              </a:ext>
            </a:extLst>
          </p:cNvPr>
          <p:cNvPicPr>
            <a:picLocks noChangeAspect="1"/>
          </p:cNvPicPr>
          <p:nvPr userDrawn="1"/>
        </p:nvPicPr>
        <p:blipFill>
          <a:blip r:embed="rId3"/>
          <a:stretch>
            <a:fillRect/>
          </a:stretch>
        </p:blipFill>
        <p:spPr>
          <a:xfrm>
            <a:off x="555103" y="5890413"/>
            <a:ext cx="931866" cy="931866"/>
          </a:xfrm>
          <a:prstGeom prst="rect">
            <a:avLst/>
          </a:prstGeom>
        </p:spPr>
      </p:pic>
      <p:pic>
        <p:nvPicPr>
          <p:cNvPr id="160" name="Grafik 159">
            <a:extLst>
              <a:ext uri="{FF2B5EF4-FFF2-40B4-BE49-F238E27FC236}">
                <a16:creationId xmlns:a16="http://schemas.microsoft.com/office/drawing/2014/main" id="{4F962B22-F41C-4CC6-8A38-16257F8D22AE}"/>
              </a:ext>
            </a:extLst>
          </p:cNvPr>
          <p:cNvPicPr>
            <a:picLocks noChangeAspect="1"/>
          </p:cNvPicPr>
          <p:nvPr userDrawn="1"/>
        </p:nvPicPr>
        <p:blipFill>
          <a:blip r:embed="rId4"/>
          <a:stretch>
            <a:fillRect/>
          </a:stretch>
        </p:blipFill>
        <p:spPr>
          <a:xfrm>
            <a:off x="493088" y="1267384"/>
            <a:ext cx="1011619" cy="1011619"/>
          </a:xfrm>
          <a:prstGeom prst="rect">
            <a:avLst/>
          </a:prstGeom>
        </p:spPr>
      </p:pic>
      <p:pic>
        <p:nvPicPr>
          <p:cNvPr id="162" name="Grafik 161">
            <a:extLst>
              <a:ext uri="{FF2B5EF4-FFF2-40B4-BE49-F238E27FC236}">
                <a16:creationId xmlns:a16="http://schemas.microsoft.com/office/drawing/2014/main" id="{F8F698D2-7B4B-4025-A1C1-C27EE9854AA3}"/>
              </a:ext>
            </a:extLst>
          </p:cNvPr>
          <p:cNvPicPr>
            <a:picLocks noChangeAspect="1"/>
          </p:cNvPicPr>
          <p:nvPr userDrawn="1"/>
        </p:nvPicPr>
        <p:blipFill>
          <a:blip r:embed="rId5"/>
          <a:stretch>
            <a:fillRect/>
          </a:stretch>
        </p:blipFill>
        <p:spPr>
          <a:xfrm>
            <a:off x="488685" y="8262060"/>
            <a:ext cx="817207" cy="817207"/>
          </a:xfrm>
          <a:prstGeom prst="rect">
            <a:avLst/>
          </a:prstGeom>
        </p:spPr>
      </p:pic>
      <p:pic>
        <p:nvPicPr>
          <p:cNvPr id="164" name="Grafik 163">
            <a:extLst>
              <a:ext uri="{FF2B5EF4-FFF2-40B4-BE49-F238E27FC236}">
                <a16:creationId xmlns:a16="http://schemas.microsoft.com/office/drawing/2014/main" id="{067E23CD-6CE4-404E-ADDA-1904C5236660}"/>
              </a:ext>
            </a:extLst>
          </p:cNvPr>
          <p:cNvPicPr>
            <a:picLocks noChangeAspect="1"/>
          </p:cNvPicPr>
          <p:nvPr userDrawn="1"/>
        </p:nvPicPr>
        <p:blipFill>
          <a:blip r:embed="rId6"/>
          <a:stretch>
            <a:fillRect/>
          </a:stretch>
        </p:blipFill>
        <p:spPr>
          <a:xfrm>
            <a:off x="1836703" y="8107117"/>
            <a:ext cx="824379" cy="824379"/>
          </a:xfrm>
          <a:prstGeom prst="rect">
            <a:avLst/>
          </a:prstGeom>
        </p:spPr>
      </p:pic>
      <p:grpSp>
        <p:nvGrpSpPr>
          <p:cNvPr id="169" name="Gruppieren 168">
            <a:extLst>
              <a:ext uri="{FF2B5EF4-FFF2-40B4-BE49-F238E27FC236}">
                <a16:creationId xmlns:a16="http://schemas.microsoft.com/office/drawing/2014/main" id="{3A4FEAD4-4A71-4F29-A68D-186DF9107333}"/>
              </a:ext>
            </a:extLst>
          </p:cNvPr>
          <p:cNvGrpSpPr/>
          <p:nvPr userDrawn="1"/>
        </p:nvGrpSpPr>
        <p:grpSpPr>
          <a:xfrm>
            <a:off x="2268905" y="8931496"/>
            <a:ext cx="784353" cy="784353"/>
            <a:chOff x="4724331" y="7663928"/>
            <a:chExt cx="2102712" cy="2102712"/>
          </a:xfrm>
        </p:grpSpPr>
        <p:sp>
          <p:nvSpPr>
            <p:cNvPr id="167" name="Rechteck 166">
              <a:extLst>
                <a:ext uri="{FF2B5EF4-FFF2-40B4-BE49-F238E27FC236}">
                  <a16:creationId xmlns:a16="http://schemas.microsoft.com/office/drawing/2014/main" id="{FA1A46F9-8DD1-4B87-A851-5BB9A51079ED}"/>
                </a:ext>
              </a:extLst>
            </p:cNvPr>
            <p:cNvSpPr/>
            <p:nvPr userDrawn="1"/>
          </p:nvSpPr>
          <p:spPr>
            <a:xfrm>
              <a:off x="6296025" y="7786688"/>
              <a:ext cx="447675" cy="3333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fik 54">
              <a:extLst>
                <a:ext uri="{FF2B5EF4-FFF2-40B4-BE49-F238E27FC236}">
                  <a16:creationId xmlns:a16="http://schemas.microsoft.com/office/drawing/2014/main" id="{48C3CECC-F586-4BAC-AA3F-2BFD7C0170BD}"/>
                </a:ext>
              </a:extLst>
            </p:cNvPr>
            <p:cNvPicPr>
              <a:picLocks noChangeAspect="1"/>
            </p:cNvPicPr>
            <p:nvPr userDrawn="1"/>
          </p:nvPicPr>
          <p:blipFill>
            <a:blip r:embed="rId7"/>
            <a:stretch>
              <a:fillRect/>
            </a:stretch>
          </p:blipFill>
          <p:spPr>
            <a:xfrm>
              <a:off x="4724331" y="7663928"/>
              <a:ext cx="2102712" cy="2102712"/>
            </a:xfrm>
            <a:prstGeom prst="rect">
              <a:avLst/>
            </a:prstGeom>
          </p:spPr>
        </p:pic>
        <p:pic>
          <p:nvPicPr>
            <p:cNvPr id="166" name="Grafik 165" descr="Blatt">
              <a:extLst>
                <a:ext uri="{FF2B5EF4-FFF2-40B4-BE49-F238E27FC236}">
                  <a16:creationId xmlns:a16="http://schemas.microsoft.com/office/drawing/2014/main" id="{3514CEE5-99B5-480F-9324-98F7700FD6F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96025" y="7748889"/>
              <a:ext cx="408972" cy="408972"/>
            </a:xfrm>
            <a:prstGeom prst="rect">
              <a:avLst/>
            </a:prstGeom>
          </p:spPr>
        </p:pic>
      </p:grpSp>
      <p:sp>
        <p:nvSpPr>
          <p:cNvPr id="62" name="Textplatzhalter 6">
            <a:extLst>
              <a:ext uri="{FF2B5EF4-FFF2-40B4-BE49-F238E27FC236}">
                <a16:creationId xmlns:a16="http://schemas.microsoft.com/office/drawing/2014/main" id="{01394572-420B-46E4-A5BC-5F39D9A74F45}"/>
              </a:ext>
            </a:extLst>
          </p:cNvPr>
          <p:cNvSpPr>
            <a:spLocks noGrp="1"/>
          </p:cNvSpPr>
          <p:nvPr>
            <p:ph type="body" sz="quarter" idx="15" hasCustomPrompt="1"/>
          </p:nvPr>
        </p:nvSpPr>
        <p:spPr>
          <a:xfrm>
            <a:off x="252119" y="386088"/>
            <a:ext cx="6381606" cy="566471"/>
          </a:xfrm>
        </p:spPr>
        <p:txBody>
          <a:bodyPr/>
          <a:lstStyle>
            <a:lvl1pPr marL="0" indent="0">
              <a:buNone/>
              <a:defRPr/>
            </a:lvl1pPr>
          </a:lstStyle>
          <a:p>
            <a:r>
              <a:rPr lang="de-DE"/>
              <a:t>Big Point</a:t>
            </a:r>
          </a:p>
        </p:txBody>
      </p:sp>
      <p:sp>
        <p:nvSpPr>
          <p:cNvPr id="63" name="Textplatzhalter 6">
            <a:extLst>
              <a:ext uri="{FF2B5EF4-FFF2-40B4-BE49-F238E27FC236}">
                <a16:creationId xmlns:a16="http://schemas.microsoft.com/office/drawing/2014/main" id="{3171B669-2B3A-43E2-AAB3-D56760A125FD}"/>
              </a:ext>
            </a:extLst>
          </p:cNvPr>
          <p:cNvSpPr>
            <a:spLocks noGrp="1"/>
          </p:cNvSpPr>
          <p:nvPr>
            <p:ph type="body" sz="quarter" idx="16" hasCustomPrompt="1"/>
          </p:nvPr>
        </p:nvSpPr>
        <p:spPr>
          <a:xfrm>
            <a:off x="252119" y="2809753"/>
            <a:ext cx="6381606" cy="566471"/>
          </a:xfrm>
        </p:spPr>
        <p:txBody>
          <a:bodyPr/>
          <a:lstStyle>
            <a:lvl1pPr marL="0" indent="0">
              <a:buNone/>
              <a:defRPr/>
            </a:lvl1pPr>
          </a:lstStyle>
          <a:p>
            <a:r>
              <a:rPr lang="de-DE"/>
              <a:t>Konsum-</a:t>
            </a:r>
            <a:r>
              <a:rPr lang="de-DE" err="1"/>
              <a:t>Challenges</a:t>
            </a:r>
            <a:endParaRPr lang="de-DE"/>
          </a:p>
        </p:txBody>
      </p:sp>
      <p:sp>
        <p:nvSpPr>
          <p:cNvPr id="64" name="Textplatzhalter 6">
            <a:extLst>
              <a:ext uri="{FF2B5EF4-FFF2-40B4-BE49-F238E27FC236}">
                <a16:creationId xmlns:a16="http://schemas.microsoft.com/office/drawing/2014/main" id="{9671C962-C4E4-4251-A6BD-D49EA9B9CB96}"/>
              </a:ext>
            </a:extLst>
          </p:cNvPr>
          <p:cNvSpPr>
            <a:spLocks noGrp="1"/>
          </p:cNvSpPr>
          <p:nvPr>
            <p:ph type="body" sz="quarter" idx="17" hasCustomPrompt="1"/>
          </p:nvPr>
        </p:nvSpPr>
        <p:spPr>
          <a:xfrm>
            <a:off x="252119" y="5253394"/>
            <a:ext cx="6381606" cy="566471"/>
          </a:xfrm>
        </p:spPr>
        <p:txBody>
          <a:bodyPr/>
          <a:lstStyle>
            <a:lvl1pPr marL="0" indent="0">
              <a:buNone/>
              <a:defRPr/>
            </a:lvl1pPr>
          </a:lstStyle>
          <a:p>
            <a:r>
              <a:rPr lang="de-DE"/>
              <a:t>Routine-</a:t>
            </a:r>
            <a:r>
              <a:rPr lang="de-DE" err="1"/>
              <a:t>Challenges</a:t>
            </a:r>
            <a:endParaRPr lang="de-DE"/>
          </a:p>
        </p:txBody>
      </p:sp>
      <p:sp>
        <p:nvSpPr>
          <p:cNvPr id="65" name="Textplatzhalter 6">
            <a:extLst>
              <a:ext uri="{FF2B5EF4-FFF2-40B4-BE49-F238E27FC236}">
                <a16:creationId xmlns:a16="http://schemas.microsoft.com/office/drawing/2014/main" id="{AA068E22-5C01-4D53-B216-9B1F52C4110B}"/>
              </a:ext>
            </a:extLst>
          </p:cNvPr>
          <p:cNvSpPr>
            <a:spLocks noGrp="1"/>
          </p:cNvSpPr>
          <p:nvPr>
            <p:ph type="body" sz="quarter" idx="18" hasCustomPrompt="1"/>
          </p:nvPr>
        </p:nvSpPr>
        <p:spPr>
          <a:xfrm>
            <a:off x="252119" y="7353029"/>
            <a:ext cx="6381606" cy="566471"/>
          </a:xfrm>
        </p:spPr>
        <p:txBody>
          <a:bodyPr/>
          <a:lstStyle>
            <a:lvl1pPr marL="0" indent="0">
              <a:buNone/>
              <a:defRPr/>
            </a:lvl1pPr>
          </a:lstStyle>
          <a:p>
            <a:r>
              <a:rPr lang="de-DE"/>
              <a:t>Handabdruck-</a:t>
            </a:r>
            <a:r>
              <a:rPr lang="de-DE" err="1"/>
              <a:t>Challenges</a:t>
            </a:r>
            <a:endParaRPr lang="de-DE"/>
          </a:p>
        </p:txBody>
      </p:sp>
      <p:pic>
        <p:nvPicPr>
          <p:cNvPr id="171" name="Grafik 170">
            <a:extLst>
              <a:ext uri="{FF2B5EF4-FFF2-40B4-BE49-F238E27FC236}">
                <a16:creationId xmlns:a16="http://schemas.microsoft.com/office/drawing/2014/main" id="{ABD7D4CF-DD93-4577-ABAD-C40FD9F3E93D}"/>
              </a:ext>
            </a:extLst>
          </p:cNvPr>
          <p:cNvPicPr>
            <a:picLocks noChangeAspect="1"/>
          </p:cNvPicPr>
          <p:nvPr userDrawn="1"/>
        </p:nvPicPr>
        <p:blipFill>
          <a:blip r:embed="rId10"/>
          <a:stretch>
            <a:fillRect/>
          </a:stretch>
        </p:blipFill>
        <p:spPr>
          <a:xfrm>
            <a:off x="3844859" y="1254852"/>
            <a:ext cx="1319211" cy="1074251"/>
          </a:xfrm>
          <a:prstGeom prst="rect">
            <a:avLst/>
          </a:prstGeom>
        </p:spPr>
      </p:pic>
      <p:pic>
        <p:nvPicPr>
          <p:cNvPr id="173" name="Grafik 172">
            <a:extLst>
              <a:ext uri="{FF2B5EF4-FFF2-40B4-BE49-F238E27FC236}">
                <a16:creationId xmlns:a16="http://schemas.microsoft.com/office/drawing/2014/main" id="{B392650B-2E75-43E0-9E6C-7EC654E19431}"/>
              </a:ext>
            </a:extLst>
          </p:cNvPr>
          <p:cNvPicPr>
            <a:picLocks noChangeAspect="1"/>
          </p:cNvPicPr>
          <p:nvPr userDrawn="1"/>
        </p:nvPicPr>
        <p:blipFill>
          <a:blip r:embed="rId11"/>
          <a:stretch>
            <a:fillRect/>
          </a:stretch>
        </p:blipFill>
        <p:spPr>
          <a:xfrm>
            <a:off x="4135942" y="8328394"/>
            <a:ext cx="2233373" cy="1297788"/>
          </a:xfrm>
          <a:prstGeom prst="rect">
            <a:avLst/>
          </a:prstGeom>
        </p:spPr>
      </p:pic>
      <p:pic>
        <p:nvPicPr>
          <p:cNvPr id="175" name="Grafik 174">
            <a:extLst>
              <a:ext uri="{FF2B5EF4-FFF2-40B4-BE49-F238E27FC236}">
                <a16:creationId xmlns:a16="http://schemas.microsoft.com/office/drawing/2014/main" id="{BAAEB2E8-36E7-46BF-936E-64B15AC0212B}"/>
              </a:ext>
            </a:extLst>
          </p:cNvPr>
          <p:cNvPicPr>
            <a:picLocks noChangeAspect="1"/>
          </p:cNvPicPr>
          <p:nvPr userDrawn="1"/>
        </p:nvPicPr>
        <p:blipFill>
          <a:blip r:embed="rId12"/>
          <a:stretch>
            <a:fillRect/>
          </a:stretch>
        </p:blipFill>
        <p:spPr>
          <a:xfrm>
            <a:off x="3926540" y="3562719"/>
            <a:ext cx="1769633" cy="1503058"/>
          </a:xfrm>
          <a:prstGeom prst="rect">
            <a:avLst/>
          </a:prstGeom>
        </p:spPr>
      </p:pic>
      <p:pic>
        <p:nvPicPr>
          <p:cNvPr id="177" name="Grafik 176">
            <a:extLst>
              <a:ext uri="{FF2B5EF4-FFF2-40B4-BE49-F238E27FC236}">
                <a16:creationId xmlns:a16="http://schemas.microsoft.com/office/drawing/2014/main" id="{0B725407-ECB5-4C18-9560-5A13DF698B2D}"/>
              </a:ext>
            </a:extLst>
          </p:cNvPr>
          <p:cNvPicPr>
            <a:picLocks noChangeAspect="1"/>
          </p:cNvPicPr>
          <p:nvPr userDrawn="1"/>
        </p:nvPicPr>
        <p:blipFill>
          <a:blip r:embed="rId13"/>
          <a:stretch>
            <a:fillRect/>
          </a:stretch>
        </p:blipFill>
        <p:spPr>
          <a:xfrm>
            <a:off x="4390512" y="6065535"/>
            <a:ext cx="1179988" cy="1219256"/>
          </a:xfrm>
          <a:prstGeom prst="rect">
            <a:avLst/>
          </a:prstGeom>
        </p:spPr>
      </p:pic>
    </p:spTree>
    <p:extLst>
      <p:ext uri="{BB962C8B-B14F-4D97-AF65-F5344CB8AC3E}">
        <p14:creationId xmlns:p14="http://schemas.microsoft.com/office/powerpoint/2010/main" val="394614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2DDF8F5-A261-41A5-851E-7D4EE9506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2358" y="1439310"/>
            <a:ext cx="2156637" cy="4325189"/>
          </a:xfrm>
          <a:prstGeom prst="rect">
            <a:avLst/>
          </a:prstGeom>
        </p:spPr>
      </p:pic>
      <p:sp>
        <p:nvSpPr>
          <p:cNvPr id="14" name="Freihandform: Form 13">
            <a:extLst>
              <a:ext uri="{FF2B5EF4-FFF2-40B4-BE49-F238E27FC236}">
                <a16:creationId xmlns:a16="http://schemas.microsoft.com/office/drawing/2014/main" id="{7F6AD957-C007-479C-8B6B-7DA14B5EDA77}"/>
              </a:ext>
            </a:extLst>
          </p:cNvPr>
          <p:cNvSpPr/>
          <p:nvPr userDrawn="1"/>
        </p:nvSpPr>
        <p:spPr>
          <a:xfrm flipH="1">
            <a:off x="588565" y="2903209"/>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836EF4E-3A04-4807-B1A8-9B9857B9B5EA}"/>
              </a:ext>
            </a:extLst>
          </p:cNvPr>
          <p:cNvSpPr/>
          <p:nvPr userDrawn="1"/>
        </p:nvSpPr>
        <p:spPr>
          <a:xfrm>
            <a:off x="1045686" y="3306477"/>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grpSp>
        <p:nvGrpSpPr>
          <p:cNvPr id="25" name="Gruppieren 24">
            <a:extLst>
              <a:ext uri="{FF2B5EF4-FFF2-40B4-BE49-F238E27FC236}">
                <a16:creationId xmlns:a16="http://schemas.microsoft.com/office/drawing/2014/main" id="{CA4B069A-28A8-4850-A315-EDA0C3F3194D}"/>
              </a:ext>
            </a:extLst>
          </p:cNvPr>
          <p:cNvGrpSpPr/>
          <p:nvPr userDrawn="1"/>
        </p:nvGrpSpPr>
        <p:grpSpPr>
          <a:xfrm>
            <a:off x="5625747" y="6142168"/>
            <a:ext cx="849323" cy="913749"/>
            <a:chOff x="5886601" y="1150658"/>
            <a:chExt cx="849323" cy="913749"/>
          </a:xfrm>
        </p:grpSpPr>
        <p:grpSp>
          <p:nvGrpSpPr>
            <p:cNvPr id="26" name="Grafik 12">
              <a:extLst>
                <a:ext uri="{FF2B5EF4-FFF2-40B4-BE49-F238E27FC236}">
                  <a16:creationId xmlns:a16="http://schemas.microsoft.com/office/drawing/2014/main" id="{6A5EB5D5-096C-4759-8975-5F8BE9C9BD44}"/>
                </a:ext>
              </a:extLst>
            </p:cNvPr>
            <p:cNvGrpSpPr/>
            <p:nvPr/>
          </p:nvGrpSpPr>
          <p:grpSpPr>
            <a:xfrm>
              <a:off x="5886601" y="1150658"/>
              <a:ext cx="849323" cy="913749"/>
              <a:chOff x="5886601" y="1150658"/>
              <a:chExt cx="849323" cy="913749"/>
            </a:xfrm>
            <a:solidFill>
              <a:srgbClr val="005F85"/>
            </a:solidFill>
          </p:grpSpPr>
          <p:sp>
            <p:nvSpPr>
              <p:cNvPr id="31" name="Freihandform: Form 30">
                <a:extLst>
                  <a:ext uri="{FF2B5EF4-FFF2-40B4-BE49-F238E27FC236}">
                    <a16:creationId xmlns:a16="http://schemas.microsoft.com/office/drawing/2014/main" id="{A27B4E11-B8C5-48FF-85CF-D5B171A4FB8B}"/>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solidFill>
                <a:srgbClr val="005F85"/>
              </a:solid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C87BD51-5DCA-4B84-987D-2228838AAA1E}"/>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solidFill>
                <a:srgbClr val="005F85"/>
              </a:solidFill>
              <a:ln w="603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34050AC-81AA-4C73-8E0C-BFD196BC7F18}"/>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solidFill>
                <a:srgbClr val="005F85"/>
              </a:solidFill>
              <a:ln w="603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E6E9EC32-C684-46D3-AB6C-466E5DF4312B}"/>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solidFill>
                <a:srgbClr val="005F85"/>
              </a:solidFill>
              <a:ln w="603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C157A12-C633-414D-B020-F20B6379FA91}"/>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solidFill>
                <a:srgbClr val="005F85"/>
              </a:solidFill>
              <a:ln w="603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C822A04-7F04-422F-BF36-77DC2A45BE72}"/>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solidFill>
                <a:srgbClr val="005F85"/>
              </a:solidFill>
              <a:ln w="603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DD789A1-5A07-4A89-8D67-EDAFE25B95DA}"/>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solidFill>
                <a:srgbClr val="005F85"/>
              </a:solidFill>
              <a:ln w="603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ECEFEEF-5C0F-438D-9A3D-927D9D55BB14}"/>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grpSp>
        <p:sp>
          <p:nvSpPr>
            <p:cNvPr id="27" name="Freihandform: Form 26">
              <a:extLst>
                <a:ext uri="{FF2B5EF4-FFF2-40B4-BE49-F238E27FC236}">
                  <a16:creationId xmlns:a16="http://schemas.microsoft.com/office/drawing/2014/main" id="{19921BB5-2401-42F7-909F-9D517E366F5A}"/>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rgbClr val="FFFFFF"/>
            </a:solid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EDB9031-FB06-458E-9728-5E730C264F3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292D40DB-409D-49F9-865C-0156F739FB8D}"/>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solidFill>
              <a:srgbClr val="005F85"/>
            </a:solid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E43AC34-89B8-44D6-B56E-6023202D562D}"/>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solidFill>
              <a:srgbClr val="005F85"/>
            </a:solidFill>
            <a:ln w="6030" cap="flat">
              <a:noFill/>
              <a:prstDash val="solid"/>
              <a:miter/>
            </a:ln>
          </p:spPr>
          <p:txBody>
            <a:bodyPr rtlCol="0" anchor="ctr"/>
            <a:lstStyle/>
            <a:p>
              <a:endParaRPr lang="de-DE"/>
            </a:p>
          </p:txBody>
        </p:sp>
      </p:grpSp>
      <p:grpSp>
        <p:nvGrpSpPr>
          <p:cNvPr id="39" name="Gruppieren 38">
            <a:extLst>
              <a:ext uri="{FF2B5EF4-FFF2-40B4-BE49-F238E27FC236}">
                <a16:creationId xmlns:a16="http://schemas.microsoft.com/office/drawing/2014/main" id="{CA87D5F8-1ADF-4A98-8B70-D3313FBCAEA5}"/>
              </a:ext>
            </a:extLst>
          </p:cNvPr>
          <p:cNvGrpSpPr/>
          <p:nvPr userDrawn="1"/>
        </p:nvGrpSpPr>
        <p:grpSpPr>
          <a:xfrm>
            <a:off x="5529040" y="8745565"/>
            <a:ext cx="879500" cy="898253"/>
            <a:chOff x="7126894" y="1103696"/>
            <a:chExt cx="879500" cy="898253"/>
          </a:xfrm>
        </p:grpSpPr>
        <p:sp>
          <p:nvSpPr>
            <p:cNvPr id="40" name="Freihandform: Form 39">
              <a:extLst>
                <a:ext uri="{FF2B5EF4-FFF2-40B4-BE49-F238E27FC236}">
                  <a16:creationId xmlns:a16="http://schemas.microsoft.com/office/drawing/2014/main" id="{26901C7E-FEB6-4539-92D6-6C9CB6C18C8A}"/>
                </a:ext>
              </a:extLst>
            </p:cNvPr>
            <p:cNvSpPr/>
            <p:nvPr/>
          </p:nvSpPr>
          <p:spPr>
            <a:xfrm>
              <a:off x="7126894" y="1374985"/>
              <a:ext cx="730104" cy="626964"/>
            </a:xfrm>
            <a:custGeom>
              <a:avLst/>
              <a:gdLst>
                <a:gd name="connsiteX0" fmla="*/ 218156 w 730104"/>
                <a:gd name="connsiteY0" fmla="*/ 0 h 626964"/>
                <a:gd name="connsiteX1" fmla="*/ 160648 w 730104"/>
                <a:gd name="connsiteY1" fmla="*/ 30004 h 626964"/>
                <a:gd name="connsiteX2" fmla="*/ 0 w 730104"/>
                <a:gd name="connsiteY2" fmla="*/ 258787 h 626964"/>
                <a:gd name="connsiteX3" fmla="*/ 0 w 730104"/>
                <a:gd name="connsiteY3" fmla="*/ 626965 h 626964"/>
                <a:gd name="connsiteX4" fmla="*/ 423811 w 730104"/>
                <a:gd name="connsiteY4" fmla="*/ 626965 h 626964"/>
                <a:gd name="connsiteX5" fmla="*/ 435687 w 730104"/>
                <a:gd name="connsiteY5" fmla="*/ 626965 h 626964"/>
                <a:gd name="connsiteX6" fmla="*/ 730104 w 730104"/>
                <a:gd name="connsiteY6" fmla="*/ 626965 h 626964"/>
                <a:gd name="connsiteX7" fmla="*/ 730104 w 730104"/>
                <a:gd name="connsiteY7" fmla="*/ 258787 h 626964"/>
                <a:gd name="connsiteX8" fmla="*/ 569456 w 730104"/>
                <a:gd name="connsiteY8" fmla="*/ 30629 h 626964"/>
                <a:gd name="connsiteX9" fmla="*/ 511948 w 730104"/>
                <a:gd name="connsiteY9" fmla="*/ 0 h 626964"/>
                <a:gd name="connsiteX10" fmla="*/ 454440 w 730104"/>
                <a:gd name="connsiteY10" fmla="*/ 30004 h 626964"/>
                <a:gd name="connsiteX11" fmla="*/ 434437 w 730104"/>
                <a:gd name="connsiteY11" fmla="*/ 58758 h 626964"/>
                <a:gd name="connsiteX12" fmla="*/ 296292 w 730104"/>
                <a:gd name="connsiteY12" fmla="*/ 58758 h 626964"/>
                <a:gd name="connsiteX13" fmla="*/ 276290 w 730104"/>
                <a:gd name="connsiteY13" fmla="*/ 30004 h 626964"/>
                <a:gd name="connsiteX14" fmla="*/ 218156 w 730104"/>
                <a:gd name="connsiteY14" fmla="*/ 0 h 626964"/>
                <a:gd name="connsiteX15" fmla="*/ 217531 w 730104"/>
                <a:gd name="connsiteY15" fmla="*/ 23753 h 626964"/>
                <a:gd name="connsiteX16" fmla="*/ 256287 w 730104"/>
                <a:gd name="connsiteY16" fmla="*/ 43756 h 626964"/>
                <a:gd name="connsiteX17" fmla="*/ 411934 w 730104"/>
                <a:gd name="connsiteY17" fmla="*/ 266288 h 626964"/>
                <a:gd name="connsiteX18" fmla="*/ 411934 w 730104"/>
                <a:gd name="connsiteY18" fmla="*/ 604461 h 626964"/>
                <a:gd name="connsiteX19" fmla="*/ 23753 w 730104"/>
                <a:gd name="connsiteY19" fmla="*/ 604461 h 626964"/>
                <a:gd name="connsiteX20" fmla="*/ 23753 w 730104"/>
                <a:gd name="connsiteY20" fmla="*/ 266288 h 626964"/>
                <a:gd name="connsiteX21" fmla="*/ 179401 w 730104"/>
                <a:gd name="connsiteY21" fmla="*/ 43756 h 626964"/>
                <a:gd name="connsiteX22" fmla="*/ 217531 w 730104"/>
                <a:gd name="connsiteY22" fmla="*/ 23753 h 626964"/>
                <a:gd name="connsiteX23" fmla="*/ 511948 w 730104"/>
                <a:gd name="connsiteY23" fmla="*/ 23753 h 626964"/>
                <a:gd name="connsiteX24" fmla="*/ 550704 w 730104"/>
                <a:gd name="connsiteY24" fmla="*/ 43756 h 626964"/>
                <a:gd name="connsiteX25" fmla="*/ 695724 w 730104"/>
                <a:gd name="connsiteY25" fmla="*/ 250661 h 626964"/>
                <a:gd name="connsiteX26" fmla="*/ 429436 w 730104"/>
                <a:gd name="connsiteY26" fmla="*/ 250661 h 626964"/>
                <a:gd name="connsiteX27" fmla="*/ 378804 w 730104"/>
                <a:gd name="connsiteY27" fmla="*/ 178150 h 626964"/>
                <a:gd name="connsiteX28" fmla="*/ 404433 w 730104"/>
                <a:gd name="connsiteY28" fmla="*/ 141270 h 626964"/>
                <a:gd name="connsiteX29" fmla="*/ 511323 w 730104"/>
                <a:gd name="connsiteY29" fmla="*/ 141270 h 626964"/>
                <a:gd name="connsiteX30" fmla="*/ 552579 w 730104"/>
                <a:gd name="connsiteY30" fmla="*/ 100014 h 626964"/>
                <a:gd name="connsiteX31" fmla="*/ 511323 w 730104"/>
                <a:gd name="connsiteY31" fmla="*/ 58758 h 626964"/>
                <a:gd name="connsiteX32" fmla="*/ 461941 w 730104"/>
                <a:gd name="connsiteY32" fmla="*/ 58758 h 626964"/>
                <a:gd name="connsiteX33" fmla="*/ 472568 w 730104"/>
                <a:gd name="connsiteY33" fmla="*/ 43756 h 626964"/>
                <a:gd name="connsiteX34" fmla="*/ 511948 w 730104"/>
                <a:gd name="connsiteY34" fmla="*/ 23753 h 626964"/>
                <a:gd name="connsiteX35" fmla="*/ 217531 w 730104"/>
                <a:gd name="connsiteY35" fmla="*/ 58758 h 626964"/>
                <a:gd name="connsiteX36" fmla="*/ 176275 w 730104"/>
                <a:gd name="connsiteY36" fmla="*/ 100014 h 626964"/>
                <a:gd name="connsiteX37" fmla="*/ 217531 w 730104"/>
                <a:gd name="connsiteY37" fmla="*/ 141270 h 626964"/>
                <a:gd name="connsiteX38" fmla="*/ 258787 w 730104"/>
                <a:gd name="connsiteY38" fmla="*/ 100014 h 626964"/>
                <a:gd name="connsiteX39" fmla="*/ 217531 w 730104"/>
                <a:gd name="connsiteY39" fmla="*/ 58758 h 626964"/>
                <a:gd name="connsiteX40" fmla="*/ 217531 w 730104"/>
                <a:gd name="connsiteY40" fmla="*/ 82512 h 626964"/>
                <a:gd name="connsiteX41" fmla="*/ 235034 w 730104"/>
                <a:gd name="connsiteY41" fmla="*/ 100014 h 626964"/>
                <a:gd name="connsiteX42" fmla="*/ 217531 w 730104"/>
                <a:gd name="connsiteY42" fmla="*/ 117517 h 626964"/>
                <a:gd name="connsiteX43" fmla="*/ 200029 w 730104"/>
                <a:gd name="connsiteY43" fmla="*/ 100014 h 626964"/>
                <a:gd name="connsiteX44" fmla="*/ 217531 w 730104"/>
                <a:gd name="connsiteY44" fmla="*/ 82512 h 626964"/>
                <a:gd name="connsiteX45" fmla="*/ 311920 w 730104"/>
                <a:gd name="connsiteY45" fmla="*/ 82512 h 626964"/>
                <a:gd name="connsiteX46" fmla="*/ 511948 w 730104"/>
                <a:gd name="connsiteY46" fmla="*/ 82512 h 626964"/>
                <a:gd name="connsiteX47" fmla="*/ 529451 w 730104"/>
                <a:gd name="connsiteY47" fmla="*/ 100014 h 626964"/>
                <a:gd name="connsiteX48" fmla="*/ 511948 w 730104"/>
                <a:gd name="connsiteY48" fmla="*/ 117517 h 626964"/>
                <a:gd name="connsiteX49" fmla="*/ 336298 w 730104"/>
                <a:gd name="connsiteY49" fmla="*/ 117517 h 626964"/>
                <a:gd name="connsiteX50" fmla="*/ 311920 w 730104"/>
                <a:gd name="connsiteY50" fmla="*/ 82512 h 626964"/>
                <a:gd name="connsiteX51" fmla="*/ 353175 w 730104"/>
                <a:gd name="connsiteY51" fmla="*/ 141270 h 626964"/>
                <a:gd name="connsiteX52" fmla="*/ 376929 w 730104"/>
                <a:gd name="connsiteY52" fmla="*/ 141270 h 626964"/>
                <a:gd name="connsiteX53" fmla="*/ 365052 w 730104"/>
                <a:gd name="connsiteY53" fmla="*/ 157523 h 626964"/>
                <a:gd name="connsiteX54" fmla="*/ 353175 w 730104"/>
                <a:gd name="connsiteY54" fmla="*/ 141270 h 626964"/>
                <a:gd name="connsiteX55" fmla="*/ 435687 w 730104"/>
                <a:gd name="connsiteY55" fmla="*/ 274414 h 626964"/>
                <a:gd name="connsiteX56" fmla="*/ 706351 w 730104"/>
                <a:gd name="connsiteY56" fmla="*/ 274414 h 626964"/>
                <a:gd name="connsiteX57" fmla="*/ 706351 w 730104"/>
                <a:gd name="connsiteY57" fmla="*/ 603836 h 626964"/>
                <a:gd name="connsiteX58" fmla="*/ 435687 w 730104"/>
                <a:gd name="connsiteY58" fmla="*/ 603836 h 626964"/>
                <a:gd name="connsiteX59" fmla="*/ 435687 w 730104"/>
                <a:gd name="connsiteY59" fmla="*/ 274414 h 6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0104" h="626964">
                  <a:moveTo>
                    <a:pt x="218156" y="0"/>
                  </a:moveTo>
                  <a:cubicBezTo>
                    <a:pt x="195028" y="0"/>
                    <a:pt x="173150" y="11252"/>
                    <a:pt x="160648" y="30004"/>
                  </a:cubicBezTo>
                  <a:lnTo>
                    <a:pt x="0" y="258787"/>
                  </a:lnTo>
                  <a:lnTo>
                    <a:pt x="0" y="626965"/>
                  </a:lnTo>
                  <a:lnTo>
                    <a:pt x="423811" y="626965"/>
                  </a:lnTo>
                  <a:lnTo>
                    <a:pt x="435687" y="626965"/>
                  </a:lnTo>
                  <a:lnTo>
                    <a:pt x="730104" y="626965"/>
                  </a:lnTo>
                  <a:lnTo>
                    <a:pt x="730104" y="258787"/>
                  </a:lnTo>
                  <a:lnTo>
                    <a:pt x="569456" y="30629"/>
                  </a:lnTo>
                  <a:cubicBezTo>
                    <a:pt x="556330" y="11252"/>
                    <a:pt x="534451" y="0"/>
                    <a:pt x="511948" y="0"/>
                  </a:cubicBezTo>
                  <a:cubicBezTo>
                    <a:pt x="489445" y="0"/>
                    <a:pt x="466942" y="11252"/>
                    <a:pt x="454440" y="30004"/>
                  </a:cubicBezTo>
                  <a:lnTo>
                    <a:pt x="434437" y="58758"/>
                  </a:lnTo>
                  <a:lnTo>
                    <a:pt x="296292" y="58758"/>
                  </a:lnTo>
                  <a:lnTo>
                    <a:pt x="276290" y="30004"/>
                  </a:lnTo>
                  <a:cubicBezTo>
                    <a:pt x="263163" y="11252"/>
                    <a:pt x="241284" y="0"/>
                    <a:pt x="218156" y="0"/>
                  </a:cubicBezTo>
                  <a:close/>
                  <a:moveTo>
                    <a:pt x="217531" y="23753"/>
                  </a:moveTo>
                  <a:cubicBezTo>
                    <a:pt x="232533" y="23753"/>
                    <a:pt x="246910" y="30629"/>
                    <a:pt x="256287" y="43756"/>
                  </a:cubicBezTo>
                  <a:lnTo>
                    <a:pt x="411934" y="266288"/>
                  </a:lnTo>
                  <a:lnTo>
                    <a:pt x="411934" y="604461"/>
                  </a:lnTo>
                  <a:lnTo>
                    <a:pt x="23753" y="604461"/>
                  </a:lnTo>
                  <a:lnTo>
                    <a:pt x="23753" y="266288"/>
                  </a:lnTo>
                  <a:lnTo>
                    <a:pt x="179401" y="43756"/>
                  </a:lnTo>
                  <a:cubicBezTo>
                    <a:pt x="187527" y="30629"/>
                    <a:pt x="201904" y="23753"/>
                    <a:pt x="217531" y="23753"/>
                  </a:cubicBezTo>
                  <a:close/>
                  <a:moveTo>
                    <a:pt x="511948" y="23753"/>
                  </a:moveTo>
                  <a:cubicBezTo>
                    <a:pt x="527575" y="23753"/>
                    <a:pt x="541327" y="30629"/>
                    <a:pt x="550704" y="43756"/>
                  </a:cubicBezTo>
                  <a:lnTo>
                    <a:pt x="695724" y="250661"/>
                  </a:lnTo>
                  <a:lnTo>
                    <a:pt x="429436" y="250661"/>
                  </a:lnTo>
                  <a:lnTo>
                    <a:pt x="378804" y="178150"/>
                  </a:lnTo>
                  <a:lnTo>
                    <a:pt x="404433" y="141270"/>
                  </a:lnTo>
                  <a:lnTo>
                    <a:pt x="511323" y="141270"/>
                  </a:lnTo>
                  <a:cubicBezTo>
                    <a:pt x="534451" y="141270"/>
                    <a:pt x="552579" y="123143"/>
                    <a:pt x="552579" y="100014"/>
                  </a:cubicBezTo>
                  <a:cubicBezTo>
                    <a:pt x="552579" y="76886"/>
                    <a:pt x="534451" y="58758"/>
                    <a:pt x="511323" y="58758"/>
                  </a:cubicBezTo>
                  <a:lnTo>
                    <a:pt x="461941" y="58758"/>
                  </a:lnTo>
                  <a:lnTo>
                    <a:pt x="472568" y="43756"/>
                  </a:lnTo>
                  <a:cubicBezTo>
                    <a:pt x="481944" y="30629"/>
                    <a:pt x="496321" y="23753"/>
                    <a:pt x="511948" y="23753"/>
                  </a:cubicBezTo>
                  <a:close/>
                  <a:moveTo>
                    <a:pt x="217531" y="58758"/>
                  </a:moveTo>
                  <a:cubicBezTo>
                    <a:pt x="194403" y="58758"/>
                    <a:pt x="176275" y="76886"/>
                    <a:pt x="176275" y="100014"/>
                  </a:cubicBezTo>
                  <a:cubicBezTo>
                    <a:pt x="176275" y="123143"/>
                    <a:pt x="194403" y="141270"/>
                    <a:pt x="217531" y="141270"/>
                  </a:cubicBezTo>
                  <a:cubicBezTo>
                    <a:pt x="240659" y="141270"/>
                    <a:pt x="258787" y="123143"/>
                    <a:pt x="258787" y="100014"/>
                  </a:cubicBezTo>
                  <a:cubicBezTo>
                    <a:pt x="258787" y="76886"/>
                    <a:pt x="240659" y="58758"/>
                    <a:pt x="217531" y="58758"/>
                  </a:cubicBezTo>
                  <a:close/>
                  <a:moveTo>
                    <a:pt x="217531" y="82512"/>
                  </a:moveTo>
                  <a:cubicBezTo>
                    <a:pt x="227533" y="82512"/>
                    <a:pt x="235034" y="90013"/>
                    <a:pt x="235034" y="100014"/>
                  </a:cubicBezTo>
                  <a:cubicBezTo>
                    <a:pt x="235034" y="110016"/>
                    <a:pt x="227533" y="117517"/>
                    <a:pt x="217531" y="117517"/>
                  </a:cubicBezTo>
                  <a:cubicBezTo>
                    <a:pt x="207530" y="117517"/>
                    <a:pt x="200029" y="110016"/>
                    <a:pt x="200029" y="100014"/>
                  </a:cubicBezTo>
                  <a:cubicBezTo>
                    <a:pt x="200029" y="90013"/>
                    <a:pt x="207530" y="82512"/>
                    <a:pt x="217531" y="82512"/>
                  </a:cubicBezTo>
                  <a:close/>
                  <a:moveTo>
                    <a:pt x="311920" y="82512"/>
                  </a:moveTo>
                  <a:lnTo>
                    <a:pt x="511948" y="82512"/>
                  </a:lnTo>
                  <a:cubicBezTo>
                    <a:pt x="521950" y="82512"/>
                    <a:pt x="529451" y="90013"/>
                    <a:pt x="529451" y="100014"/>
                  </a:cubicBezTo>
                  <a:cubicBezTo>
                    <a:pt x="529451" y="110016"/>
                    <a:pt x="521950" y="117517"/>
                    <a:pt x="511948" y="117517"/>
                  </a:cubicBezTo>
                  <a:lnTo>
                    <a:pt x="336298" y="117517"/>
                  </a:lnTo>
                  <a:lnTo>
                    <a:pt x="311920" y="82512"/>
                  </a:lnTo>
                  <a:close/>
                  <a:moveTo>
                    <a:pt x="353175" y="141270"/>
                  </a:moveTo>
                  <a:lnTo>
                    <a:pt x="376929" y="141270"/>
                  </a:lnTo>
                  <a:lnTo>
                    <a:pt x="365052" y="157523"/>
                  </a:lnTo>
                  <a:lnTo>
                    <a:pt x="353175" y="141270"/>
                  </a:lnTo>
                  <a:close/>
                  <a:moveTo>
                    <a:pt x="435687" y="274414"/>
                  </a:moveTo>
                  <a:lnTo>
                    <a:pt x="706351" y="274414"/>
                  </a:lnTo>
                  <a:lnTo>
                    <a:pt x="706351" y="603836"/>
                  </a:lnTo>
                  <a:lnTo>
                    <a:pt x="435687" y="603836"/>
                  </a:lnTo>
                  <a:lnTo>
                    <a:pt x="435687" y="274414"/>
                  </a:lnTo>
                  <a:close/>
                </a:path>
              </a:pathLst>
            </a:custGeom>
            <a:solidFill>
              <a:srgbClr val="005F85"/>
            </a:solidFill>
            <a:ln w="6350" cap="flat">
              <a:solidFill>
                <a:schemeClr val="accent2"/>
              </a:solid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3F4EEE3-EF3F-488A-8A2F-27E96B528960}"/>
                </a:ext>
              </a:extLst>
            </p:cNvPr>
            <p:cNvSpPr/>
            <p:nvPr/>
          </p:nvSpPr>
          <p:spPr>
            <a:xfrm>
              <a:off x="7495072" y="1103696"/>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753 h 236283"/>
                <a:gd name="connsiteX6" fmla="*/ 23753 w 236283"/>
                <a:gd name="connsiteY6" fmla="*/ 118142 h 236283"/>
                <a:gd name="connsiteX7" fmla="*/ 118142 w 236283"/>
                <a:gd name="connsiteY7" fmla="*/ 212530 h 236283"/>
                <a:gd name="connsiteX8" fmla="*/ 212530 w 236283"/>
                <a:gd name="connsiteY8" fmla="*/ 118142 h 236283"/>
                <a:gd name="connsiteX9" fmla="*/ 118142 w 236283"/>
                <a:gd name="connsiteY9" fmla="*/ 23753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753"/>
                  </a:moveTo>
                  <a:cubicBezTo>
                    <a:pt x="66259" y="23753"/>
                    <a:pt x="23753" y="66259"/>
                    <a:pt x="23753" y="118142"/>
                  </a:cubicBezTo>
                  <a:cubicBezTo>
                    <a:pt x="23753" y="170024"/>
                    <a:pt x="66259" y="212530"/>
                    <a:pt x="118142" y="212530"/>
                  </a:cubicBezTo>
                  <a:cubicBezTo>
                    <a:pt x="170024" y="212530"/>
                    <a:pt x="212530" y="170024"/>
                    <a:pt x="212530" y="118142"/>
                  </a:cubicBezTo>
                  <a:cubicBezTo>
                    <a:pt x="212530" y="66259"/>
                    <a:pt x="170649" y="23753"/>
                    <a:pt x="118142" y="23753"/>
                  </a:cubicBezTo>
                  <a:close/>
                </a:path>
              </a:pathLst>
            </a:custGeom>
            <a:solidFill>
              <a:srgbClr val="005F85"/>
            </a:solidFill>
            <a:ln w="622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DA4A6A1-8B6C-46A7-B306-536AC7023C22}"/>
                </a:ext>
              </a:extLst>
            </p:cNvPr>
            <p:cNvSpPr/>
            <p:nvPr/>
          </p:nvSpPr>
          <p:spPr>
            <a:xfrm>
              <a:off x="7770111" y="1284347"/>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128 h 236283"/>
                <a:gd name="connsiteX6" fmla="*/ 23753 w 236283"/>
                <a:gd name="connsiteY6" fmla="*/ 117517 h 236283"/>
                <a:gd name="connsiteX7" fmla="*/ 118142 w 236283"/>
                <a:gd name="connsiteY7" fmla="*/ 211905 h 236283"/>
                <a:gd name="connsiteX8" fmla="*/ 212530 w 236283"/>
                <a:gd name="connsiteY8" fmla="*/ 117517 h 236283"/>
                <a:gd name="connsiteX9" fmla="*/ 118142 w 236283"/>
                <a:gd name="connsiteY9" fmla="*/ 23128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128"/>
                  </a:moveTo>
                  <a:cubicBezTo>
                    <a:pt x="66259" y="23128"/>
                    <a:pt x="23753" y="65634"/>
                    <a:pt x="23753" y="117517"/>
                  </a:cubicBezTo>
                  <a:cubicBezTo>
                    <a:pt x="23753" y="169399"/>
                    <a:pt x="66259" y="211905"/>
                    <a:pt x="118142" y="211905"/>
                  </a:cubicBezTo>
                  <a:cubicBezTo>
                    <a:pt x="170024" y="211905"/>
                    <a:pt x="212530" y="169399"/>
                    <a:pt x="212530" y="117517"/>
                  </a:cubicBezTo>
                  <a:cubicBezTo>
                    <a:pt x="212530" y="65634"/>
                    <a:pt x="170649" y="23128"/>
                    <a:pt x="118142" y="23128"/>
                  </a:cubicBezTo>
                  <a:close/>
                </a:path>
              </a:pathLst>
            </a:custGeom>
            <a:solidFill>
              <a:srgbClr val="005F85"/>
            </a:solidFill>
            <a:ln w="622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713330B2-A402-4BA1-A26A-20AED913E945}"/>
                </a:ext>
              </a:extLst>
            </p:cNvPr>
            <p:cNvSpPr/>
            <p:nvPr/>
          </p:nvSpPr>
          <p:spPr>
            <a:xfrm rot="18899514">
              <a:off x="7505817" y="1210112"/>
              <a:ext cx="215028" cy="23753"/>
            </a:xfrm>
            <a:custGeom>
              <a:avLst/>
              <a:gdLst>
                <a:gd name="connsiteX0" fmla="*/ 0 w 215028"/>
                <a:gd name="connsiteY0" fmla="*/ 0 h 23753"/>
                <a:gd name="connsiteX1" fmla="*/ 215029 w 215028"/>
                <a:gd name="connsiteY1" fmla="*/ 0 h 23753"/>
                <a:gd name="connsiteX2" fmla="*/ 215029 w 215028"/>
                <a:gd name="connsiteY2" fmla="*/ 23753 h 23753"/>
                <a:gd name="connsiteX3" fmla="*/ 0 w 215028"/>
                <a:gd name="connsiteY3" fmla="*/ 23753 h 23753"/>
              </a:gdLst>
              <a:ahLst/>
              <a:cxnLst>
                <a:cxn ang="0">
                  <a:pos x="connsiteX0" y="connsiteY0"/>
                </a:cxn>
                <a:cxn ang="0">
                  <a:pos x="connsiteX1" y="connsiteY1"/>
                </a:cxn>
                <a:cxn ang="0">
                  <a:pos x="connsiteX2" y="connsiteY2"/>
                </a:cxn>
                <a:cxn ang="0">
                  <a:pos x="connsiteX3" y="connsiteY3"/>
                </a:cxn>
              </a:cxnLst>
              <a:rect l="l" t="t" r="r" b="b"/>
              <a:pathLst>
                <a:path w="215028" h="23753">
                  <a:moveTo>
                    <a:pt x="0" y="0"/>
                  </a:moveTo>
                  <a:lnTo>
                    <a:pt x="215029" y="0"/>
                  </a:lnTo>
                  <a:lnTo>
                    <a:pt x="215029" y="23753"/>
                  </a:lnTo>
                  <a:lnTo>
                    <a:pt x="0" y="23753"/>
                  </a:lnTo>
                  <a:close/>
                </a:path>
              </a:pathLst>
            </a:custGeom>
            <a:solidFill>
              <a:srgbClr val="005F85"/>
            </a:solidFill>
            <a:ln w="622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7C162BF7-60AC-4C26-B0C7-465974EAB53B}"/>
                </a:ext>
              </a:extLst>
            </p:cNvPr>
            <p:cNvSpPr/>
            <p:nvPr/>
          </p:nvSpPr>
          <p:spPr>
            <a:xfrm>
              <a:off x="7826994" y="1329354"/>
              <a:ext cx="110640" cy="144395"/>
            </a:xfrm>
            <a:custGeom>
              <a:avLst/>
              <a:gdLst>
                <a:gd name="connsiteX0" fmla="*/ 110711 w 110640"/>
                <a:gd name="connsiteY0" fmla="*/ 136283 h 144395"/>
                <a:gd name="connsiteX1" fmla="*/ 104460 w 110640"/>
                <a:gd name="connsiteY1" fmla="*/ 140034 h 144395"/>
                <a:gd name="connsiteX2" fmla="*/ 97584 w 110640"/>
                <a:gd name="connsiteY2" fmla="*/ 142534 h 144395"/>
                <a:gd name="connsiteX3" fmla="*/ 89458 w 110640"/>
                <a:gd name="connsiteY3" fmla="*/ 143785 h 144395"/>
                <a:gd name="connsiteX4" fmla="*/ 79456 w 110640"/>
                <a:gd name="connsiteY4" fmla="*/ 144410 h 144395"/>
                <a:gd name="connsiteX5" fmla="*/ 35700 w 110640"/>
                <a:gd name="connsiteY5" fmla="*/ 125032 h 144395"/>
                <a:gd name="connsiteX6" fmla="*/ 21948 w 110640"/>
                <a:gd name="connsiteY6" fmla="*/ 98778 h 144395"/>
                <a:gd name="connsiteX7" fmla="*/ 70 w 110640"/>
                <a:gd name="connsiteY7" fmla="*/ 98778 h 144395"/>
                <a:gd name="connsiteX8" fmla="*/ 70 w 110640"/>
                <a:gd name="connsiteY8" fmla="*/ 79400 h 144395"/>
                <a:gd name="connsiteX9" fmla="*/ 19448 w 110640"/>
                <a:gd name="connsiteY9" fmla="*/ 79400 h 144395"/>
                <a:gd name="connsiteX10" fmla="*/ 19448 w 110640"/>
                <a:gd name="connsiteY10" fmla="*/ 70024 h 144395"/>
                <a:gd name="connsiteX11" fmla="*/ 20073 w 110640"/>
                <a:gd name="connsiteY11" fmla="*/ 63773 h 144395"/>
                <a:gd name="connsiteX12" fmla="*/ 695 w 110640"/>
                <a:gd name="connsiteY12" fmla="*/ 63773 h 144395"/>
                <a:gd name="connsiteX13" fmla="*/ 695 w 110640"/>
                <a:gd name="connsiteY13" fmla="*/ 44395 h 144395"/>
                <a:gd name="connsiteX14" fmla="*/ 24448 w 110640"/>
                <a:gd name="connsiteY14" fmla="*/ 44395 h 144395"/>
                <a:gd name="connsiteX15" fmla="*/ 29449 w 110640"/>
                <a:gd name="connsiteY15" fmla="*/ 32519 h 144395"/>
                <a:gd name="connsiteX16" fmla="*/ 51327 w 110640"/>
                <a:gd name="connsiteY16" fmla="*/ 8765 h 144395"/>
                <a:gd name="connsiteX17" fmla="*/ 81332 w 110640"/>
                <a:gd name="connsiteY17" fmla="*/ 14 h 144395"/>
                <a:gd name="connsiteX18" fmla="*/ 98209 w 110640"/>
                <a:gd name="connsiteY18" fmla="*/ 1889 h 144395"/>
                <a:gd name="connsiteX19" fmla="*/ 108836 w 110640"/>
                <a:gd name="connsiteY19" fmla="*/ 7515 h 144395"/>
                <a:gd name="connsiteX20" fmla="*/ 102585 w 110640"/>
                <a:gd name="connsiteY20" fmla="*/ 30018 h 144395"/>
                <a:gd name="connsiteX21" fmla="*/ 80707 w 110640"/>
                <a:gd name="connsiteY21" fmla="*/ 22517 h 144395"/>
                <a:gd name="connsiteX22" fmla="*/ 67580 w 110640"/>
                <a:gd name="connsiteY22" fmla="*/ 25643 h 144395"/>
                <a:gd name="connsiteX23" fmla="*/ 57578 w 110640"/>
                <a:gd name="connsiteY23" fmla="*/ 34394 h 144395"/>
                <a:gd name="connsiteX24" fmla="*/ 55078 w 110640"/>
                <a:gd name="connsiteY24" fmla="*/ 38770 h 144395"/>
                <a:gd name="connsiteX25" fmla="*/ 53203 w 110640"/>
                <a:gd name="connsiteY25" fmla="*/ 44395 h 144395"/>
                <a:gd name="connsiteX26" fmla="*/ 90708 w 110640"/>
                <a:gd name="connsiteY26" fmla="*/ 44395 h 144395"/>
                <a:gd name="connsiteX27" fmla="*/ 90708 w 110640"/>
                <a:gd name="connsiteY27" fmla="*/ 63773 h 144395"/>
                <a:gd name="connsiteX28" fmla="*/ 51327 w 110640"/>
                <a:gd name="connsiteY28" fmla="*/ 63773 h 144395"/>
                <a:gd name="connsiteX29" fmla="*/ 50702 w 110640"/>
                <a:gd name="connsiteY29" fmla="*/ 71274 h 144395"/>
                <a:gd name="connsiteX30" fmla="*/ 51327 w 110640"/>
                <a:gd name="connsiteY30" fmla="*/ 78775 h 144395"/>
                <a:gd name="connsiteX31" fmla="*/ 91333 w 110640"/>
                <a:gd name="connsiteY31" fmla="*/ 78775 h 144395"/>
                <a:gd name="connsiteX32" fmla="*/ 91333 w 110640"/>
                <a:gd name="connsiteY32" fmla="*/ 100028 h 144395"/>
                <a:gd name="connsiteX33" fmla="*/ 53203 w 110640"/>
                <a:gd name="connsiteY33" fmla="*/ 100028 h 144395"/>
                <a:gd name="connsiteX34" fmla="*/ 56328 w 110640"/>
                <a:gd name="connsiteY34" fmla="*/ 108780 h 144395"/>
                <a:gd name="connsiteX35" fmla="*/ 81957 w 110640"/>
                <a:gd name="connsiteY35" fmla="*/ 124407 h 144395"/>
                <a:gd name="connsiteX36" fmla="*/ 93833 w 110640"/>
                <a:gd name="connsiteY36" fmla="*/ 122532 h 144395"/>
                <a:gd name="connsiteX37" fmla="*/ 105710 w 110640"/>
                <a:gd name="connsiteY37" fmla="*/ 115656 h 144395"/>
                <a:gd name="connsiteX38" fmla="*/ 110711 w 110640"/>
                <a:gd name="connsiteY38" fmla="*/ 136283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640" h="144395">
                  <a:moveTo>
                    <a:pt x="110711" y="136283"/>
                  </a:moveTo>
                  <a:cubicBezTo>
                    <a:pt x="108210" y="137534"/>
                    <a:pt x="106335" y="138784"/>
                    <a:pt x="104460" y="140034"/>
                  </a:cubicBezTo>
                  <a:cubicBezTo>
                    <a:pt x="101960" y="141284"/>
                    <a:pt x="100084" y="141909"/>
                    <a:pt x="97584" y="142534"/>
                  </a:cubicBezTo>
                  <a:cubicBezTo>
                    <a:pt x="95084" y="143159"/>
                    <a:pt x="92583" y="143785"/>
                    <a:pt x="89458" y="143785"/>
                  </a:cubicBezTo>
                  <a:cubicBezTo>
                    <a:pt x="86957" y="144410"/>
                    <a:pt x="83207" y="144410"/>
                    <a:pt x="79456" y="144410"/>
                  </a:cubicBezTo>
                  <a:cubicBezTo>
                    <a:pt x="60704" y="144410"/>
                    <a:pt x="46327" y="138159"/>
                    <a:pt x="35700" y="125032"/>
                  </a:cubicBezTo>
                  <a:cubicBezTo>
                    <a:pt x="29449" y="117531"/>
                    <a:pt x="25074" y="108780"/>
                    <a:pt x="21948" y="98778"/>
                  </a:cubicBezTo>
                  <a:lnTo>
                    <a:pt x="70" y="98778"/>
                  </a:lnTo>
                  <a:lnTo>
                    <a:pt x="70" y="79400"/>
                  </a:lnTo>
                  <a:lnTo>
                    <a:pt x="19448" y="79400"/>
                  </a:lnTo>
                  <a:lnTo>
                    <a:pt x="19448" y="70024"/>
                  </a:lnTo>
                  <a:cubicBezTo>
                    <a:pt x="19448" y="67524"/>
                    <a:pt x="19448" y="65648"/>
                    <a:pt x="20073" y="63773"/>
                  </a:cubicBezTo>
                  <a:lnTo>
                    <a:pt x="695" y="63773"/>
                  </a:lnTo>
                  <a:lnTo>
                    <a:pt x="695" y="44395"/>
                  </a:lnTo>
                  <a:lnTo>
                    <a:pt x="24448" y="44395"/>
                  </a:lnTo>
                  <a:cubicBezTo>
                    <a:pt x="25699" y="40020"/>
                    <a:pt x="27574" y="35644"/>
                    <a:pt x="29449" y="32519"/>
                  </a:cubicBezTo>
                  <a:cubicBezTo>
                    <a:pt x="35075" y="22517"/>
                    <a:pt x="41951" y="14391"/>
                    <a:pt x="51327" y="8765"/>
                  </a:cubicBezTo>
                  <a:cubicBezTo>
                    <a:pt x="60079" y="3139"/>
                    <a:pt x="70080" y="14"/>
                    <a:pt x="81332" y="14"/>
                  </a:cubicBezTo>
                  <a:cubicBezTo>
                    <a:pt x="87583" y="14"/>
                    <a:pt x="93833" y="639"/>
                    <a:pt x="98209" y="1889"/>
                  </a:cubicBezTo>
                  <a:cubicBezTo>
                    <a:pt x="102585" y="3765"/>
                    <a:pt x="106335" y="5640"/>
                    <a:pt x="108836" y="7515"/>
                  </a:cubicBezTo>
                  <a:lnTo>
                    <a:pt x="102585" y="30018"/>
                  </a:lnTo>
                  <a:cubicBezTo>
                    <a:pt x="95709" y="25018"/>
                    <a:pt x="88833" y="22517"/>
                    <a:pt x="80707" y="22517"/>
                  </a:cubicBezTo>
                  <a:cubicBezTo>
                    <a:pt x="76331" y="22517"/>
                    <a:pt x="71955" y="23767"/>
                    <a:pt x="67580" y="25643"/>
                  </a:cubicBezTo>
                  <a:cubicBezTo>
                    <a:pt x="63204" y="28143"/>
                    <a:pt x="60079" y="30643"/>
                    <a:pt x="57578" y="34394"/>
                  </a:cubicBezTo>
                  <a:cubicBezTo>
                    <a:pt x="56328" y="35644"/>
                    <a:pt x="55703" y="37519"/>
                    <a:pt x="55078" y="38770"/>
                  </a:cubicBezTo>
                  <a:cubicBezTo>
                    <a:pt x="54453" y="40020"/>
                    <a:pt x="53828" y="42520"/>
                    <a:pt x="53203" y="44395"/>
                  </a:cubicBezTo>
                  <a:lnTo>
                    <a:pt x="90708" y="44395"/>
                  </a:lnTo>
                  <a:lnTo>
                    <a:pt x="90708" y="63773"/>
                  </a:lnTo>
                  <a:lnTo>
                    <a:pt x="51327" y="63773"/>
                  </a:lnTo>
                  <a:cubicBezTo>
                    <a:pt x="51327" y="66273"/>
                    <a:pt x="50702" y="68774"/>
                    <a:pt x="50702" y="71274"/>
                  </a:cubicBezTo>
                  <a:cubicBezTo>
                    <a:pt x="50702" y="73775"/>
                    <a:pt x="50702" y="76275"/>
                    <a:pt x="51327" y="78775"/>
                  </a:cubicBezTo>
                  <a:lnTo>
                    <a:pt x="91333" y="78775"/>
                  </a:lnTo>
                  <a:lnTo>
                    <a:pt x="91333" y="100028"/>
                  </a:lnTo>
                  <a:lnTo>
                    <a:pt x="53203" y="100028"/>
                  </a:lnTo>
                  <a:cubicBezTo>
                    <a:pt x="53828" y="103779"/>
                    <a:pt x="55078" y="106279"/>
                    <a:pt x="56328" y="108780"/>
                  </a:cubicBezTo>
                  <a:cubicBezTo>
                    <a:pt x="61954" y="119406"/>
                    <a:pt x="70705" y="124407"/>
                    <a:pt x="81957" y="124407"/>
                  </a:cubicBezTo>
                  <a:cubicBezTo>
                    <a:pt x="85707" y="124407"/>
                    <a:pt x="89458" y="123782"/>
                    <a:pt x="93833" y="122532"/>
                  </a:cubicBezTo>
                  <a:cubicBezTo>
                    <a:pt x="97584" y="121281"/>
                    <a:pt x="101334" y="118781"/>
                    <a:pt x="105710" y="115656"/>
                  </a:cubicBezTo>
                  <a:lnTo>
                    <a:pt x="110711" y="136283"/>
                  </a:lnTo>
                  <a:close/>
                </a:path>
              </a:pathLst>
            </a:custGeom>
            <a:solidFill>
              <a:srgbClr val="005F85"/>
            </a:solidFill>
            <a:ln w="6223" cap="flat">
              <a:noFill/>
              <a:prstDash val="solid"/>
              <a:miter/>
            </a:ln>
          </p:spPr>
          <p:txBody>
            <a:bodyPr rtlCol="0" anchor="ctr"/>
            <a:lstStyle/>
            <a:p>
              <a:endParaRPr lang="de-DE"/>
            </a:p>
          </p:txBody>
        </p:sp>
      </p:grpSp>
      <p:sp>
        <p:nvSpPr>
          <p:cNvPr id="45" name="Grafik 18">
            <a:extLst>
              <a:ext uri="{FF2B5EF4-FFF2-40B4-BE49-F238E27FC236}">
                <a16:creationId xmlns:a16="http://schemas.microsoft.com/office/drawing/2014/main" id="{C0B31DD0-EB35-4822-B1D8-3EB3BC77F543}"/>
              </a:ext>
            </a:extLst>
          </p:cNvPr>
          <p:cNvSpPr/>
          <p:nvPr userDrawn="1"/>
        </p:nvSpPr>
        <p:spPr>
          <a:xfrm>
            <a:off x="3584824" y="9005339"/>
            <a:ext cx="811529" cy="757237"/>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28575" cap="flat">
            <a:solidFill>
              <a:srgbClr val="005F85"/>
            </a:solidFill>
            <a:prstDash val="solid"/>
            <a:miter/>
          </a:ln>
        </p:spPr>
        <p:txBody>
          <a:bodyPr rtlCol="0" anchor="ctr"/>
          <a:lstStyle/>
          <a:p>
            <a:endParaRPr lang="de-DE"/>
          </a:p>
        </p:txBody>
      </p:sp>
      <p:grpSp>
        <p:nvGrpSpPr>
          <p:cNvPr id="46" name="Gruppieren 45">
            <a:extLst>
              <a:ext uri="{FF2B5EF4-FFF2-40B4-BE49-F238E27FC236}">
                <a16:creationId xmlns:a16="http://schemas.microsoft.com/office/drawing/2014/main" id="{1DC39413-5A12-452F-9328-1EF06A35BBAE}"/>
              </a:ext>
            </a:extLst>
          </p:cNvPr>
          <p:cNvGrpSpPr/>
          <p:nvPr userDrawn="1"/>
        </p:nvGrpSpPr>
        <p:grpSpPr>
          <a:xfrm>
            <a:off x="4476163" y="6279156"/>
            <a:ext cx="881463" cy="810494"/>
            <a:chOff x="5852870" y="2355017"/>
            <a:chExt cx="881463" cy="810494"/>
          </a:xfrm>
        </p:grpSpPr>
        <p:sp>
          <p:nvSpPr>
            <p:cNvPr id="47" name="Freihandform: Form 46">
              <a:extLst>
                <a:ext uri="{FF2B5EF4-FFF2-40B4-BE49-F238E27FC236}">
                  <a16:creationId xmlns:a16="http://schemas.microsoft.com/office/drawing/2014/main" id="{25802C41-BB47-4DD9-8605-1CF7A973A819}"/>
                </a:ext>
              </a:extLst>
            </p:cNvPr>
            <p:cNvSpPr/>
            <p:nvPr/>
          </p:nvSpPr>
          <p:spPr>
            <a:xfrm>
              <a:off x="5932691" y="2815436"/>
              <a:ext cx="76825" cy="31912"/>
            </a:xfrm>
            <a:custGeom>
              <a:avLst/>
              <a:gdLst>
                <a:gd name="connsiteX0" fmla="*/ 38413 w 76825"/>
                <a:gd name="connsiteY0" fmla="*/ 0 h 31912"/>
                <a:gd name="connsiteX1" fmla="*/ 0 w 76825"/>
                <a:gd name="connsiteY1" fmla="*/ 31912 h 31912"/>
                <a:gd name="connsiteX2" fmla="*/ 76826 w 76825"/>
                <a:gd name="connsiteY2" fmla="*/ 31912 h 31912"/>
                <a:gd name="connsiteX3" fmla="*/ 38413 w 76825"/>
                <a:gd name="connsiteY3" fmla="*/ 0 h 31912"/>
              </a:gdLst>
              <a:ahLst/>
              <a:cxnLst>
                <a:cxn ang="0">
                  <a:pos x="connsiteX0" y="connsiteY0"/>
                </a:cxn>
                <a:cxn ang="0">
                  <a:pos x="connsiteX1" y="connsiteY1"/>
                </a:cxn>
                <a:cxn ang="0">
                  <a:pos x="connsiteX2" y="connsiteY2"/>
                </a:cxn>
                <a:cxn ang="0">
                  <a:pos x="connsiteX3" y="connsiteY3"/>
                </a:cxn>
              </a:cxnLst>
              <a:rect l="l" t="t" r="r" b="b"/>
              <a:pathLst>
                <a:path w="76825" h="31912">
                  <a:moveTo>
                    <a:pt x="38413" y="0"/>
                  </a:moveTo>
                  <a:cubicBezTo>
                    <a:pt x="19502" y="0"/>
                    <a:pt x="3546" y="13592"/>
                    <a:pt x="0" y="31912"/>
                  </a:cubicBezTo>
                  <a:lnTo>
                    <a:pt x="76826" y="31912"/>
                  </a:lnTo>
                  <a:cubicBezTo>
                    <a:pt x="73280" y="13001"/>
                    <a:pt x="57324" y="0"/>
                    <a:pt x="38413" y="0"/>
                  </a:cubicBezTo>
                  <a:close/>
                </a:path>
              </a:pathLst>
            </a:custGeom>
            <a:noFill/>
            <a:ln w="5881"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BACB559A-EC1B-4E73-95E7-F392112857F6}"/>
                </a:ext>
              </a:extLst>
            </p:cNvPr>
            <p:cNvSpPr/>
            <p:nvPr/>
          </p:nvSpPr>
          <p:spPr>
            <a:xfrm>
              <a:off x="5852870" y="2787344"/>
              <a:ext cx="237059" cy="181743"/>
            </a:xfrm>
            <a:custGeom>
              <a:avLst/>
              <a:gdLst>
                <a:gd name="connsiteX0" fmla="*/ 221653 w 237059"/>
                <a:gd name="connsiteY0" fmla="*/ 60005 h 181743"/>
                <a:gd name="connsiteX1" fmla="*/ 184422 w 237059"/>
                <a:gd name="connsiteY1" fmla="*/ 60005 h 181743"/>
                <a:gd name="connsiteX2" fmla="*/ 110552 w 237059"/>
                <a:gd name="connsiteY2" fmla="*/ 317 h 181743"/>
                <a:gd name="connsiteX3" fmla="*/ 50864 w 237059"/>
                <a:gd name="connsiteY3" fmla="*/ 60005 h 181743"/>
                <a:gd name="connsiteX4" fmla="*/ 14815 w 237059"/>
                <a:gd name="connsiteY4" fmla="*/ 60005 h 181743"/>
                <a:gd name="connsiteX5" fmla="*/ 41 w 237059"/>
                <a:gd name="connsiteY5" fmla="*/ 73006 h 181743"/>
                <a:gd name="connsiteX6" fmla="*/ 13042 w 237059"/>
                <a:gd name="connsiteY6" fmla="*/ 87780 h 181743"/>
                <a:gd name="connsiteX7" fmla="*/ 14815 w 237059"/>
                <a:gd name="connsiteY7" fmla="*/ 87780 h 181743"/>
                <a:gd name="connsiteX8" fmla="*/ 21316 w 237059"/>
                <a:gd name="connsiteY8" fmla="*/ 87780 h 181743"/>
                <a:gd name="connsiteX9" fmla="*/ 44363 w 237059"/>
                <a:gd name="connsiteY9" fmla="*/ 174061 h 181743"/>
                <a:gd name="connsiteX10" fmla="*/ 53819 w 237059"/>
                <a:gd name="connsiteY10" fmla="*/ 181744 h 181743"/>
                <a:gd name="connsiteX11" fmla="*/ 182650 w 237059"/>
                <a:gd name="connsiteY11" fmla="*/ 181744 h 181743"/>
                <a:gd name="connsiteX12" fmla="*/ 192105 w 237059"/>
                <a:gd name="connsiteY12" fmla="*/ 174061 h 181743"/>
                <a:gd name="connsiteX13" fmla="*/ 215153 w 237059"/>
                <a:gd name="connsiteY13" fmla="*/ 87780 h 181743"/>
                <a:gd name="connsiteX14" fmla="*/ 222244 w 237059"/>
                <a:gd name="connsiteY14" fmla="*/ 87780 h 181743"/>
                <a:gd name="connsiteX15" fmla="*/ 237019 w 237059"/>
                <a:gd name="connsiteY15" fmla="*/ 74779 h 181743"/>
                <a:gd name="connsiteX16" fmla="*/ 224017 w 237059"/>
                <a:gd name="connsiteY16" fmla="*/ 60005 h 181743"/>
                <a:gd name="connsiteX17" fmla="*/ 221653 w 237059"/>
                <a:gd name="connsiteY17" fmla="*/ 60005 h 181743"/>
                <a:gd name="connsiteX18" fmla="*/ 221653 w 237059"/>
                <a:gd name="connsiteY18" fmla="*/ 60005 h 181743"/>
                <a:gd name="connsiteX19" fmla="*/ 118234 w 237059"/>
                <a:gd name="connsiteY19" fmla="*/ 28093 h 181743"/>
                <a:gd name="connsiteX20" fmla="*/ 156647 w 237059"/>
                <a:gd name="connsiteY20" fmla="*/ 60005 h 181743"/>
                <a:gd name="connsiteX21" fmla="*/ 79821 w 237059"/>
                <a:gd name="connsiteY21" fmla="*/ 60005 h 181743"/>
                <a:gd name="connsiteX22" fmla="*/ 118234 w 237059"/>
                <a:gd name="connsiteY22" fmla="*/ 28093 h 181743"/>
                <a:gd name="connsiteX23" fmla="*/ 89277 w 237059"/>
                <a:gd name="connsiteY23" fmla="*/ 165197 h 181743"/>
                <a:gd name="connsiteX24" fmla="*/ 56183 w 237059"/>
                <a:gd name="connsiteY24" fmla="*/ 165197 h 181743"/>
                <a:gd name="connsiteX25" fmla="*/ 56183 w 237059"/>
                <a:gd name="connsiteY25" fmla="*/ 132103 h 181743"/>
                <a:gd name="connsiteX26" fmla="*/ 89277 w 237059"/>
                <a:gd name="connsiteY26" fmla="*/ 132103 h 181743"/>
                <a:gd name="connsiteX27" fmla="*/ 89277 w 237059"/>
                <a:gd name="connsiteY27" fmla="*/ 165197 h 181743"/>
                <a:gd name="connsiteX28" fmla="*/ 89277 w 237059"/>
                <a:gd name="connsiteY28" fmla="*/ 119692 h 181743"/>
                <a:gd name="connsiteX29" fmla="*/ 56183 w 237059"/>
                <a:gd name="connsiteY29" fmla="*/ 119692 h 181743"/>
                <a:gd name="connsiteX30" fmla="*/ 56183 w 237059"/>
                <a:gd name="connsiteY30" fmla="*/ 87189 h 181743"/>
                <a:gd name="connsiteX31" fmla="*/ 89277 w 237059"/>
                <a:gd name="connsiteY31" fmla="*/ 87189 h 181743"/>
                <a:gd name="connsiteX32" fmla="*/ 89277 w 237059"/>
                <a:gd name="connsiteY32" fmla="*/ 119692 h 181743"/>
                <a:gd name="connsiteX33" fmla="*/ 134781 w 237059"/>
                <a:gd name="connsiteY33" fmla="*/ 165197 h 181743"/>
                <a:gd name="connsiteX34" fmla="*/ 101687 w 237059"/>
                <a:gd name="connsiteY34" fmla="*/ 165197 h 181743"/>
                <a:gd name="connsiteX35" fmla="*/ 101687 w 237059"/>
                <a:gd name="connsiteY35" fmla="*/ 132103 h 181743"/>
                <a:gd name="connsiteX36" fmla="*/ 134781 w 237059"/>
                <a:gd name="connsiteY36" fmla="*/ 132103 h 181743"/>
                <a:gd name="connsiteX37" fmla="*/ 134781 w 237059"/>
                <a:gd name="connsiteY37" fmla="*/ 165197 h 181743"/>
                <a:gd name="connsiteX38" fmla="*/ 134781 w 237059"/>
                <a:gd name="connsiteY38" fmla="*/ 119692 h 181743"/>
                <a:gd name="connsiteX39" fmla="*/ 101687 w 237059"/>
                <a:gd name="connsiteY39" fmla="*/ 119692 h 181743"/>
                <a:gd name="connsiteX40" fmla="*/ 101687 w 237059"/>
                <a:gd name="connsiteY40" fmla="*/ 87189 h 181743"/>
                <a:gd name="connsiteX41" fmla="*/ 134781 w 237059"/>
                <a:gd name="connsiteY41" fmla="*/ 87189 h 181743"/>
                <a:gd name="connsiteX42" fmla="*/ 134781 w 237059"/>
                <a:gd name="connsiteY42" fmla="*/ 119692 h 181743"/>
                <a:gd name="connsiteX43" fmla="*/ 179695 w 237059"/>
                <a:gd name="connsiteY43" fmla="*/ 165197 h 181743"/>
                <a:gd name="connsiteX44" fmla="*/ 146601 w 237059"/>
                <a:gd name="connsiteY44" fmla="*/ 165197 h 181743"/>
                <a:gd name="connsiteX45" fmla="*/ 146601 w 237059"/>
                <a:gd name="connsiteY45" fmla="*/ 132103 h 181743"/>
                <a:gd name="connsiteX46" fmla="*/ 179695 w 237059"/>
                <a:gd name="connsiteY46" fmla="*/ 132103 h 181743"/>
                <a:gd name="connsiteX47" fmla="*/ 179695 w 237059"/>
                <a:gd name="connsiteY47" fmla="*/ 165197 h 181743"/>
                <a:gd name="connsiteX48" fmla="*/ 179695 w 237059"/>
                <a:gd name="connsiteY48" fmla="*/ 119692 h 181743"/>
                <a:gd name="connsiteX49" fmla="*/ 146601 w 237059"/>
                <a:gd name="connsiteY49" fmla="*/ 119692 h 181743"/>
                <a:gd name="connsiteX50" fmla="*/ 146601 w 237059"/>
                <a:gd name="connsiteY50" fmla="*/ 87189 h 181743"/>
                <a:gd name="connsiteX51" fmla="*/ 179695 w 237059"/>
                <a:gd name="connsiteY51" fmla="*/ 87189 h 181743"/>
                <a:gd name="connsiteX52" fmla="*/ 179695 w 237059"/>
                <a:gd name="connsiteY52" fmla="*/ 119692 h 1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59" h="181743">
                  <a:moveTo>
                    <a:pt x="221653" y="60005"/>
                  </a:moveTo>
                  <a:lnTo>
                    <a:pt x="184422" y="60005"/>
                  </a:lnTo>
                  <a:cubicBezTo>
                    <a:pt x="180286" y="23365"/>
                    <a:pt x="147192" y="-3229"/>
                    <a:pt x="110552" y="317"/>
                  </a:cubicBezTo>
                  <a:cubicBezTo>
                    <a:pt x="79230" y="3863"/>
                    <a:pt x="54410" y="28683"/>
                    <a:pt x="50864" y="60005"/>
                  </a:cubicBezTo>
                  <a:lnTo>
                    <a:pt x="14815" y="60005"/>
                  </a:lnTo>
                  <a:cubicBezTo>
                    <a:pt x="7132" y="59414"/>
                    <a:pt x="632" y="65323"/>
                    <a:pt x="41" y="73006"/>
                  </a:cubicBezTo>
                  <a:cubicBezTo>
                    <a:pt x="-550" y="80689"/>
                    <a:pt x="5359" y="87189"/>
                    <a:pt x="13042" y="87780"/>
                  </a:cubicBezTo>
                  <a:cubicBezTo>
                    <a:pt x="13633" y="87780"/>
                    <a:pt x="14224" y="87780"/>
                    <a:pt x="14815" y="87780"/>
                  </a:cubicBezTo>
                  <a:lnTo>
                    <a:pt x="21316" y="87780"/>
                  </a:lnTo>
                  <a:lnTo>
                    <a:pt x="44363" y="174061"/>
                  </a:lnTo>
                  <a:cubicBezTo>
                    <a:pt x="45545" y="178198"/>
                    <a:pt x="49091" y="181744"/>
                    <a:pt x="53819" y="181744"/>
                  </a:cubicBezTo>
                  <a:lnTo>
                    <a:pt x="182650" y="181744"/>
                  </a:lnTo>
                  <a:cubicBezTo>
                    <a:pt x="187377" y="181744"/>
                    <a:pt x="190923" y="178789"/>
                    <a:pt x="192105" y="174061"/>
                  </a:cubicBezTo>
                  <a:lnTo>
                    <a:pt x="215153" y="87780"/>
                  </a:lnTo>
                  <a:lnTo>
                    <a:pt x="222244" y="87780"/>
                  </a:lnTo>
                  <a:cubicBezTo>
                    <a:pt x="229927" y="88371"/>
                    <a:pt x="236428" y="82461"/>
                    <a:pt x="237019" y="74779"/>
                  </a:cubicBezTo>
                  <a:cubicBezTo>
                    <a:pt x="237610" y="67096"/>
                    <a:pt x="231700" y="60596"/>
                    <a:pt x="224017" y="60005"/>
                  </a:cubicBezTo>
                  <a:cubicBezTo>
                    <a:pt x="222835" y="60005"/>
                    <a:pt x="222244" y="60005"/>
                    <a:pt x="221653" y="60005"/>
                  </a:cubicBezTo>
                  <a:lnTo>
                    <a:pt x="221653" y="60005"/>
                  </a:lnTo>
                  <a:close/>
                  <a:moveTo>
                    <a:pt x="118234" y="28093"/>
                  </a:moveTo>
                  <a:cubicBezTo>
                    <a:pt x="137145" y="28093"/>
                    <a:pt x="153101" y="41094"/>
                    <a:pt x="156647" y="60005"/>
                  </a:cubicBezTo>
                  <a:lnTo>
                    <a:pt x="79821" y="60005"/>
                  </a:lnTo>
                  <a:cubicBezTo>
                    <a:pt x="83367" y="41685"/>
                    <a:pt x="99323" y="28093"/>
                    <a:pt x="118234" y="28093"/>
                  </a:cubicBezTo>
                  <a:close/>
                  <a:moveTo>
                    <a:pt x="89277" y="165197"/>
                  </a:moveTo>
                  <a:lnTo>
                    <a:pt x="56183" y="165197"/>
                  </a:lnTo>
                  <a:lnTo>
                    <a:pt x="56183" y="132103"/>
                  </a:lnTo>
                  <a:lnTo>
                    <a:pt x="89277" y="132103"/>
                  </a:lnTo>
                  <a:lnTo>
                    <a:pt x="89277" y="165197"/>
                  </a:lnTo>
                  <a:close/>
                  <a:moveTo>
                    <a:pt x="89277" y="119692"/>
                  </a:moveTo>
                  <a:lnTo>
                    <a:pt x="56183" y="119692"/>
                  </a:lnTo>
                  <a:lnTo>
                    <a:pt x="56183" y="87189"/>
                  </a:lnTo>
                  <a:lnTo>
                    <a:pt x="89277" y="87189"/>
                  </a:lnTo>
                  <a:lnTo>
                    <a:pt x="89277" y="119692"/>
                  </a:lnTo>
                  <a:close/>
                  <a:moveTo>
                    <a:pt x="134781" y="165197"/>
                  </a:moveTo>
                  <a:lnTo>
                    <a:pt x="101687" y="165197"/>
                  </a:lnTo>
                  <a:lnTo>
                    <a:pt x="101687" y="132103"/>
                  </a:lnTo>
                  <a:lnTo>
                    <a:pt x="134781" y="132103"/>
                  </a:lnTo>
                  <a:lnTo>
                    <a:pt x="134781" y="165197"/>
                  </a:lnTo>
                  <a:close/>
                  <a:moveTo>
                    <a:pt x="134781" y="119692"/>
                  </a:moveTo>
                  <a:lnTo>
                    <a:pt x="101687" y="119692"/>
                  </a:lnTo>
                  <a:lnTo>
                    <a:pt x="101687" y="87189"/>
                  </a:lnTo>
                  <a:lnTo>
                    <a:pt x="134781" y="87189"/>
                  </a:lnTo>
                  <a:lnTo>
                    <a:pt x="134781" y="119692"/>
                  </a:lnTo>
                  <a:close/>
                  <a:moveTo>
                    <a:pt x="179695" y="165197"/>
                  </a:moveTo>
                  <a:lnTo>
                    <a:pt x="146601" y="165197"/>
                  </a:lnTo>
                  <a:lnTo>
                    <a:pt x="146601" y="132103"/>
                  </a:lnTo>
                  <a:lnTo>
                    <a:pt x="179695" y="132103"/>
                  </a:lnTo>
                  <a:lnTo>
                    <a:pt x="179695" y="165197"/>
                  </a:lnTo>
                  <a:close/>
                  <a:moveTo>
                    <a:pt x="179695" y="119692"/>
                  </a:moveTo>
                  <a:lnTo>
                    <a:pt x="146601" y="119692"/>
                  </a:lnTo>
                  <a:lnTo>
                    <a:pt x="146601" y="87189"/>
                  </a:lnTo>
                  <a:lnTo>
                    <a:pt x="179695" y="87189"/>
                  </a:lnTo>
                  <a:lnTo>
                    <a:pt x="179695" y="119692"/>
                  </a:lnTo>
                  <a:close/>
                </a:path>
              </a:pathLst>
            </a:custGeom>
            <a:solidFill>
              <a:srgbClr val="005F85"/>
            </a:solidFill>
            <a:ln w="5881"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2AC0BBD-2AD3-4C29-8FB6-3649075FEF6C}"/>
                </a:ext>
              </a:extLst>
            </p:cNvPr>
            <p:cNvSpPr/>
            <p:nvPr/>
          </p:nvSpPr>
          <p:spPr>
            <a:xfrm>
              <a:off x="6013063" y="2472675"/>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7DD3484-0BB8-4BDA-A4B4-C3E7CC476DC9}"/>
                </a:ext>
              </a:extLst>
            </p:cNvPr>
            <p:cNvSpPr/>
            <p:nvPr/>
          </p:nvSpPr>
          <p:spPr>
            <a:xfrm>
              <a:off x="5952193" y="2599142"/>
              <a:ext cx="239341" cy="456226"/>
            </a:xfrm>
            <a:custGeom>
              <a:avLst/>
              <a:gdLst>
                <a:gd name="connsiteX0" fmla="*/ 239342 w 239341"/>
                <a:gd name="connsiteY0" fmla="*/ 151879 h 456226"/>
                <a:gd name="connsiteX1" fmla="*/ 224568 w 239341"/>
                <a:gd name="connsiteY1" fmla="*/ 44323 h 456226"/>
                <a:gd name="connsiteX2" fmla="*/ 175517 w 239341"/>
                <a:gd name="connsiteY2" fmla="*/ 0 h 456226"/>
                <a:gd name="connsiteX3" fmla="*/ 64415 w 239341"/>
                <a:gd name="connsiteY3" fmla="*/ 0 h 456226"/>
                <a:gd name="connsiteX4" fmla="*/ 14774 w 239341"/>
                <a:gd name="connsiteY4" fmla="*/ 44323 h 456226"/>
                <a:gd name="connsiteX5" fmla="*/ 0 w 239341"/>
                <a:gd name="connsiteY5" fmla="*/ 151879 h 456226"/>
                <a:gd name="connsiteX6" fmla="*/ 0 w 239341"/>
                <a:gd name="connsiteY6" fmla="*/ 177290 h 456226"/>
                <a:gd name="connsiteX7" fmla="*/ 18320 w 239341"/>
                <a:gd name="connsiteY7" fmla="*/ 174926 h 456226"/>
                <a:gd name="connsiteX8" fmla="*/ 36049 w 239341"/>
                <a:gd name="connsiteY8" fmla="*/ 176699 h 456226"/>
                <a:gd name="connsiteX9" fmla="*/ 36049 w 239341"/>
                <a:gd name="connsiteY9" fmla="*/ 163107 h 456226"/>
                <a:gd name="connsiteX10" fmla="*/ 46095 w 239341"/>
                <a:gd name="connsiteY10" fmla="*/ 66188 h 456226"/>
                <a:gd name="connsiteX11" fmla="*/ 54960 w 239341"/>
                <a:gd name="connsiteY11" fmla="*/ 59688 h 456226"/>
                <a:gd name="connsiteX12" fmla="*/ 54960 w 239341"/>
                <a:gd name="connsiteY12" fmla="*/ 183791 h 456226"/>
                <a:gd name="connsiteX13" fmla="*/ 96328 w 239341"/>
                <a:gd name="connsiteY13" fmla="*/ 235205 h 456226"/>
                <a:gd name="connsiteX14" fmla="*/ 115239 w 239341"/>
                <a:gd name="connsiteY14" fmla="*/ 235205 h 456226"/>
                <a:gd name="connsiteX15" fmla="*/ 115239 w 239341"/>
                <a:gd name="connsiteY15" fmla="*/ 209793 h 456226"/>
                <a:gd name="connsiteX16" fmla="*/ 119966 w 239341"/>
                <a:gd name="connsiteY16" fmla="*/ 202702 h 456226"/>
                <a:gd name="connsiteX17" fmla="*/ 124694 w 239341"/>
                <a:gd name="connsiteY17" fmla="*/ 209793 h 456226"/>
                <a:gd name="connsiteX18" fmla="*/ 124694 w 239341"/>
                <a:gd name="connsiteY18" fmla="*/ 235205 h 456226"/>
                <a:gd name="connsiteX19" fmla="*/ 149515 w 239341"/>
                <a:gd name="connsiteY19" fmla="*/ 264162 h 456226"/>
                <a:gd name="connsiteX20" fmla="*/ 125285 w 239341"/>
                <a:gd name="connsiteY20" fmla="*/ 288983 h 456226"/>
                <a:gd name="connsiteX21" fmla="*/ 124103 w 239341"/>
                <a:gd name="connsiteY21" fmla="*/ 292529 h 456226"/>
                <a:gd name="connsiteX22" fmla="*/ 124103 w 239341"/>
                <a:gd name="connsiteY22" fmla="*/ 426087 h 456226"/>
                <a:gd name="connsiteX23" fmla="*/ 124103 w 239341"/>
                <a:gd name="connsiteY23" fmla="*/ 426087 h 456226"/>
                <a:gd name="connsiteX24" fmla="*/ 124103 w 239341"/>
                <a:gd name="connsiteY24" fmla="*/ 426087 h 456226"/>
                <a:gd name="connsiteX25" fmla="*/ 154242 w 239341"/>
                <a:gd name="connsiteY25" fmla="*/ 456227 h 456226"/>
                <a:gd name="connsiteX26" fmla="*/ 184382 w 239341"/>
                <a:gd name="connsiteY26" fmla="*/ 426087 h 456226"/>
                <a:gd name="connsiteX27" fmla="*/ 184382 w 239341"/>
                <a:gd name="connsiteY27" fmla="*/ 426087 h 456226"/>
                <a:gd name="connsiteX28" fmla="*/ 184382 w 239341"/>
                <a:gd name="connsiteY28" fmla="*/ 426087 h 456226"/>
                <a:gd name="connsiteX29" fmla="*/ 184382 w 239341"/>
                <a:gd name="connsiteY29" fmla="*/ 426087 h 456226"/>
                <a:gd name="connsiteX30" fmla="*/ 184382 w 239341"/>
                <a:gd name="connsiteY30" fmla="*/ 59688 h 456226"/>
                <a:gd name="connsiteX31" fmla="*/ 192655 w 239341"/>
                <a:gd name="connsiteY31" fmla="*/ 66779 h 456226"/>
                <a:gd name="connsiteX32" fmla="*/ 202702 w 239341"/>
                <a:gd name="connsiteY32" fmla="*/ 163698 h 456226"/>
                <a:gd name="connsiteX33" fmla="*/ 202702 w 239341"/>
                <a:gd name="connsiteY33" fmla="*/ 208611 h 456226"/>
                <a:gd name="connsiteX34" fmla="*/ 202702 w 239341"/>
                <a:gd name="connsiteY34" fmla="*/ 208611 h 456226"/>
                <a:gd name="connsiteX35" fmla="*/ 202702 w 239341"/>
                <a:gd name="connsiteY35" fmla="*/ 209793 h 456226"/>
                <a:gd name="connsiteX36" fmla="*/ 220431 w 239341"/>
                <a:gd name="connsiteY36" fmla="*/ 227522 h 456226"/>
                <a:gd name="connsiteX37" fmla="*/ 238160 w 239341"/>
                <a:gd name="connsiteY37" fmla="*/ 209793 h 456226"/>
                <a:gd name="connsiteX38" fmla="*/ 238160 w 239341"/>
                <a:gd name="connsiteY38" fmla="*/ 208611 h 456226"/>
                <a:gd name="connsiteX39" fmla="*/ 238160 w 239341"/>
                <a:gd name="connsiteY39" fmla="*/ 208611 h 456226"/>
                <a:gd name="connsiteX40" fmla="*/ 239342 w 239341"/>
                <a:gd name="connsiteY40" fmla="*/ 151879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341" h="456226">
                  <a:moveTo>
                    <a:pt x="239342" y="151879"/>
                  </a:moveTo>
                  <a:cubicBezTo>
                    <a:pt x="239342" y="139468"/>
                    <a:pt x="237569" y="78599"/>
                    <a:pt x="224568" y="44323"/>
                  </a:cubicBezTo>
                  <a:cubicBezTo>
                    <a:pt x="211566" y="10046"/>
                    <a:pt x="180836" y="0"/>
                    <a:pt x="175517" y="0"/>
                  </a:cubicBezTo>
                  <a:lnTo>
                    <a:pt x="64415" y="0"/>
                  </a:lnTo>
                  <a:cubicBezTo>
                    <a:pt x="58506" y="0"/>
                    <a:pt x="27775" y="10046"/>
                    <a:pt x="14774" y="44323"/>
                  </a:cubicBezTo>
                  <a:cubicBezTo>
                    <a:pt x="1773" y="78599"/>
                    <a:pt x="0" y="139468"/>
                    <a:pt x="0" y="151879"/>
                  </a:cubicBezTo>
                  <a:lnTo>
                    <a:pt x="0" y="177290"/>
                  </a:lnTo>
                  <a:cubicBezTo>
                    <a:pt x="5910" y="176108"/>
                    <a:pt x="11819" y="174926"/>
                    <a:pt x="18320" y="174926"/>
                  </a:cubicBezTo>
                  <a:cubicBezTo>
                    <a:pt x="24230" y="174926"/>
                    <a:pt x="30139" y="175517"/>
                    <a:pt x="36049" y="176699"/>
                  </a:cubicBezTo>
                  <a:lnTo>
                    <a:pt x="36049" y="163107"/>
                  </a:lnTo>
                  <a:cubicBezTo>
                    <a:pt x="36049" y="163107"/>
                    <a:pt x="37822" y="83917"/>
                    <a:pt x="46095" y="66188"/>
                  </a:cubicBezTo>
                  <a:cubicBezTo>
                    <a:pt x="53778" y="54369"/>
                    <a:pt x="54960" y="59688"/>
                    <a:pt x="54960" y="59688"/>
                  </a:cubicBezTo>
                  <a:lnTo>
                    <a:pt x="54960" y="183791"/>
                  </a:lnTo>
                  <a:cubicBezTo>
                    <a:pt x="75644" y="193837"/>
                    <a:pt x="90418" y="212748"/>
                    <a:pt x="96328" y="235205"/>
                  </a:cubicBezTo>
                  <a:lnTo>
                    <a:pt x="115239" y="235205"/>
                  </a:lnTo>
                  <a:lnTo>
                    <a:pt x="115239" y="209793"/>
                  </a:lnTo>
                  <a:cubicBezTo>
                    <a:pt x="115239" y="209793"/>
                    <a:pt x="113466" y="202702"/>
                    <a:pt x="119966" y="202702"/>
                  </a:cubicBezTo>
                  <a:cubicBezTo>
                    <a:pt x="126467" y="202702"/>
                    <a:pt x="124694" y="209793"/>
                    <a:pt x="124694" y="209793"/>
                  </a:cubicBezTo>
                  <a:lnTo>
                    <a:pt x="124694" y="235205"/>
                  </a:lnTo>
                  <a:cubicBezTo>
                    <a:pt x="139468" y="236387"/>
                    <a:pt x="150697" y="249388"/>
                    <a:pt x="149515" y="264162"/>
                  </a:cubicBezTo>
                  <a:cubicBezTo>
                    <a:pt x="148333" y="277164"/>
                    <a:pt x="138286" y="287210"/>
                    <a:pt x="125285" y="288983"/>
                  </a:cubicBezTo>
                  <a:lnTo>
                    <a:pt x="124103" y="292529"/>
                  </a:lnTo>
                  <a:lnTo>
                    <a:pt x="124103" y="426087"/>
                  </a:lnTo>
                  <a:lnTo>
                    <a:pt x="124103" y="426087"/>
                  </a:lnTo>
                  <a:lnTo>
                    <a:pt x="124103" y="426087"/>
                  </a:lnTo>
                  <a:cubicBezTo>
                    <a:pt x="124103" y="442634"/>
                    <a:pt x="137695" y="456227"/>
                    <a:pt x="154242" y="456227"/>
                  </a:cubicBezTo>
                  <a:cubicBezTo>
                    <a:pt x="170789" y="456227"/>
                    <a:pt x="184382" y="442634"/>
                    <a:pt x="184382" y="426087"/>
                  </a:cubicBezTo>
                  <a:lnTo>
                    <a:pt x="184382" y="426087"/>
                  </a:lnTo>
                  <a:lnTo>
                    <a:pt x="184382" y="426087"/>
                  </a:lnTo>
                  <a:lnTo>
                    <a:pt x="184382" y="426087"/>
                  </a:lnTo>
                  <a:lnTo>
                    <a:pt x="184382" y="59688"/>
                  </a:lnTo>
                  <a:cubicBezTo>
                    <a:pt x="184382" y="59688"/>
                    <a:pt x="185564" y="54369"/>
                    <a:pt x="192655" y="66779"/>
                  </a:cubicBezTo>
                  <a:cubicBezTo>
                    <a:pt x="200929" y="83917"/>
                    <a:pt x="202702" y="163698"/>
                    <a:pt x="202702" y="163698"/>
                  </a:cubicBezTo>
                  <a:lnTo>
                    <a:pt x="202702" y="208611"/>
                  </a:lnTo>
                  <a:lnTo>
                    <a:pt x="202702" y="208611"/>
                  </a:lnTo>
                  <a:cubicBezTo>
                    <a:pt x="202702" y="209202"/>
                    <a:pt x="202702" y="209202"/>
                    <a:pt x="202702" y="209793"/>
                  </a:cubicBezTo>
                  <a:cubicBezTo>
                    <a:pt x="202702" y="219840"/>
                    <a:pt x="210975" y="227522"/>
                    <a:pt x="220431" y="227522"/>
                  </a:cubicBezTo>
                  <a:cubicBezTo>
                    <a:pt x="230477" y="227522"/>
                    <a:pt x="238160" y="219249"/>
                    <a:pt x="238160" y="209793"/>
                  </a:cubicBezTo>
                  <a:cubicBezTo>
                    <a:pt x="238160" y="209202"/>
                    <a:pt x="238160" y="209202"/>
                    <a:pt x="238160" y="208611"/>
                  </a:cubicBezTo>
                  <a:lnTo>
                    <a:pt x="238160" y="208611"/>
                  </a:lnTo>
                  <a:lnTo>
                    <a:pt x="239342" y="151879"/>
                  </a:lnTo>
                  <a:close/>
                </a:path>
              </a:pathLst>
            </a:custGeom>
            <a:solidFill>
              <a:srgbClr val="005F85"/>
            </a:solidFill>
            <a:ln w="5881"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FB392AD6-6508-465F-B3B1-8D8A27570A66}"/>
                </a:ext>
              </a:extLst>
            </p:cNvPr>
            <p:cNvSpPr/>
            <p:nvPr/>
          </p:nvSpPr>
          <p:spPr>
            <a:xfrm>
              <a:off x="6007153" y="2926538"/>
              <a:ext cx="60278" cy="128239"/>
            </a:xfrm>
            <a:custGeom>
              <a:avLst/>
              <a:gdLst>
                <a:gd name="connsiteX0" fmla="*/ 60279 w 60278"/>
                <a:gd name="connsiteY0" fmla="*/ 0 h 128239"/>
                <a:gd name="connsiteX1" fmla="*/ 50232 w 60278"/>
                <a:gd name="connsiteY1" fmla="*/ 37822 h 128239"/>
                <a:gd name="connsiteX2" fmla="*/ 28366 w 60278"/>
                <a:gd name="connsiteY2" fmla="*/ 55551 h 128239"/>
                <a:gd name="connsiteX3" fmla="*/ 0 w 60278"/>
                <a:gd name="connsiteY3" fmla="*/ 55551 h 128239"/>
                <a:gd name="connsiteX4" fmla="*/ 0 w 60278"/>
                <a:gd name="connsiteY4" fmla="*/ 98101 h 128239"/>
                <a:gd name="connsiteX5" fmla="*/ 0 w 60278"/>
                <a:gd name="connsiteY5" fmla="*/ 98101 h 128239"/>
                <a:gd name="connsiteX6" fmla="*/ 0 w 60278"/>
                <a:gd name="connsiteY6" fmla="*/ 98101 h 128239"/>
                <a:gd name="connsiteX7" fmla="*/ 30139 w 60278"/>
                <a:gd name="connsiteY7" fmla="*/ 128240 h 128239"/>
                <a:gd name="connsiteX8" fmla="*/ 60279 w 60278"/>
                <a:gd name="connsiteY8" fmla="*/ 98101 h 128239"/>
                <a:gd name="connsiteX9" fmla="*/ 60279 w 60278"/>
                <a:gd name="connsiteY9" fmla="*/ 98101 h 128239"/>
                <a:gd name="connsiteX10" fmla="*/ 60279 w 60278"/>
                <a:gd name="connsiteY10" fmla="*/ 98101 h 128239"/>
                <a:gd name="connsiteX11" fmla="*/ 60279 w 60278"/>
                <a:gd name="connsiteY11" fmla="*/ 0 h 1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78" h="128239">
                  <a:moveTo>
                    <a:pt x="60279" y="0"/>
                  </a:moveTo>
                  <a:lnTo>
                    <a:pt x="50232" y="37822"/>
                  </a:lnTo>
                  <a:cubicBezTo>
                    <a:pt x="47868" y="47868"/>
                    <a:pt x="39004" y="55551"/>
                    <a:pt x="28366" y="55551"/>
                  </a:cubicBezTo>
                  <a:lnTo>
                    <a:pt x="0" y="55551"/>
                  </a:lnTo>
                  <a:lnTo>
                    <a:pt x="0" y="98101"/>
                  </a:lnTo>
                  <a:lnTo>
                    <a:pt x="0" y="98101"/>
                  </a:lnTo>
                  <a:lnTo>
                    <a:pt x="0" y="98101"/>
                  </a:lnTo>
                  <a:cubicBezTo>
                    <a:pt x="0" y="114648"/>
                    <a:pt x="13592" y="128240"/>
                    <a:pt x="30139" y="128240"/>
                  </a:cubicBezTo>
                  <a:cubicBezTo>
                    <a:pt x="46686" y="128240"/>
                    <a:pt x="60279" y="114648"/>
                    <a:pt x="60279" y="98101"/>
                  </a:cubicBezTo>
                  <a:lnTo>
                    <a:pt x="60279" y="98101"/>
                  </a:lnTo>
                  <a:lnTo>
                    <a:pt x="60279" y="98101"/>
                  </a:lnTo>
                  <a:lnTo>
                    <a:pt x="60279" y="0"/>
                  </a:lnTo>
                  <a:close/>
                </a:path>
              </a:pathLst>
            </a:custGeom>
            <a:solidFill>
              <a:srgbClr val="005F85"/>
            </a:solidFill>
            <a:ln w="5881"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3C9D3E7C-0690-4BDA-B830-39AB3FB150BF}"/>
                </a:ext>
              </a:extLst>
            </p:cNvPr>
            <p:cNvSpPr/>
            <p:nvPr/>
          </p:nvSpPr>
          <p:spPr>
            <a:xfrm>
              <a:off x="6447423" y="2427171"/>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3286E45-298F-4573-8269-34FB4D8288F1}"/>
                </a:ext>
              </a:extLst>
            </p:cNvPr>
            <p:cNvSpPr/>
            <p:nvPr/>
          </p:nvSpPr>
          <p:spPr>
            <a:xfrm>
              <a:off x="6373553" y="2725018"/>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945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0222A20E-6051-4EA6-90FB-28CFD1E8E519}"/>
                </a:ext>
              </a:extLst>
            </p:cNvPr>
            <p:cNvSpPr/>
            <p:nvPr/>
          </p:nvSpPr>
          <p:spPr>
            <a:xfrm>
              <a:off x="6373553" y="3003955"/>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886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E97945B-7BED-4E56-9865-1288A6951408}"/>
                </a:ext>
              </a:extLst>
            </p:cNvPr>
            <p:cNvSpPr/>
            <p:nvPr/>
          </p:nvSpPr>
          <p:spPr>
            <a:xfrm>
              <a:off x="6403101" y="2737428"/>
              <a:ext cx="205065" cy="254115"/>
            </a:xfrm>
            <a:custGeom>
              <a:avLst/>
              <a:gdLst>
                <a:gd name="connsiteX0" fmla="*/ 20684 w 205065"/>
                <a:gd name="connsiteY0" fmla="*/ 0 h 254115"/>
                <a:gd name="connsiteX1" fmla="*/ 184382 w 205065"/>
                <a:gd name="connsiteY1" fmla="*/ 0 h 254115"/>
                <a:gd name="connsiteX2" fmla="*/ 205066 w 205065"/>
                <a:gd name="connsiteY2" fmla="*/ 20684 h 254115"/>
                <a:gd name="connsiteX3" fmla="*/ 205066 w 205065"/>
                <a:gd name="connsiteY3" fmla="*/ 233432 h 254115"/>
                <a:gd name="connsiteX4" fmla="*/ 184382 w 205065"/>
                <a:gd name="connsiteY4" fmla="*/ 254116 h 254115"/>
                <a:gd name="connsiteX5" fmla="*/ 20684 w 205065"/>
                <a:gd name="connsiteY5" fmla="*/ 254116 h 254115"/>
                <a:gd name="connsiteX6" fmla="*/ 0 w 205065"/>
                <a:gd name="connsiteY6" fmla="*/ 233432 h 254115"/>
                <a:gd name="connsiteX7" fmla="*/ 0 w 205065"/>
                <a:gd name="connsiteY7" fmla="*/ 20684 h 254115"/>
                <a:gd name="connsiteX8" fmla="*/ 20684 w 205065"/>
                <a:gd name="connsiteY8" fmla="*/ 0 h 2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5" h="254115">
                  <a:moveTo>
                    <a:pt x="20684" y="0"/>
                  </a:moveTo>
                  <a:lnTo>
                    <a:pt x="184382" y="0"/>
                  </a:lnTo>
                  <a:cubicBezTo>
                    <a:pt x="195610" y="0"/>
                    <a:pt x="205066" y="9455"/>
                    <a:pt x="205066" y="20684"/>
                  </a:cubicBezTo>
                  <a:lnTo>
                    <a:pt x="205066" y="233432"/>
                  </a:lnTo>
                  <a:cubicBezTo>
                    <a:pt x="205066" y="244660"/>
                    <a:pt x="195610" y="254116"/>
                    <a:pt x="184382" y="254116"/>
                  </a:cubicBezTo>
                  <a:lnTo>
                    <a:pt x="20684" y="254116"/>
                  </a:lnTo>
                  <a:cubicBezTo>
                    <a:pt x="9455" y="254116"/>
                    <a:pt x="0" y="244660"/>
                    <a:pt x="0" y="233432"/>
                  </a:cubicBezTo>
                  <a:lnTo>
                    <a:pt x="0" y="20684"/>
                  </a:lnTo>
                  <a:cubicBezTo>
                    <a:pt x="0" y="8865"/>
                    <a:pt x="8865" y="0"/>
                    <a:pt x="20684" y="0"/>
                  </a:cubicBezTo>
                  <a:close/>
                </a:path>
              </a:pathLst>
            </a:custGeom>
            <a:solidFill>
              <a:srgbClr val="005F85"/>
            </a:solidFill>
            <a:ln w="5881"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64061144-9737-4BFB-B95C-62D9DFEA09A9}"/>
                </a:ext>
              </a:extLst>
            </p:cNvPr>
            <p:cNvSpPr/>
            <p:nvPr/>
          </p:nvSpPr>
          <p:spPr>
            <a:xfrm>
              <a:off x="6422012" y="2620562"/>
              <a:ext cx="50697" cy="104456"/>
            </a:xfrm>
            <a:custGeom>
              <a:avLst/>
              <a:gdLst>
                <a:gd name="connsiteX0" fmla="*/ 43732 w 50697"/>
                <a:gd name="connsiteY0" fmla="*/ 1037 h 104456"/>
                <a:gd name="connsiteX1" fmla="*/ 24821 w 50697"/>
                <a:gd name="connsiteY1" fmla="*/ 9310 h 104456"/>
                <a:gd name="connsiteX2" fmla="*/ 24821 w 50697"/>
                <a:gd name="connsiteY2" fmla="*/ 24085 h 104456"/>
                <a:gd name="connsiteX3" fmla="*/ 0 w 50697"/>
                <a:gd name="connsiteY3" fmla="*/ 67225 h 104456"/>
                <a:gd name="connsiteX4" fmla="*/ 0 w 50697"/>
                <a:gd name="connsiteY4" fmla="*/ 104456 h 104456"/>
                <a:gd name="connsiteX5" fmla="*/ 11819 w 50697"/>
                <a:gd name="connsiteY5" fmla="*/ 104456 h 104456"/>
                <a:gd name="connsiteX6" fmla="*/ 11819 w 50697"/>
                <a:gd name="connsiteY6" fmla="*/ 70180 h 104456"/>
                <a:gd name="connsiteX7" fmla="*/ 34867 w 50697"/>
                <a:gd name="connsiteY7" fmla="*/ 29994 h 104456"/>
                <a:gd name="connsiteX8" fmla="*/ 49050 w 50697"/>
                <a:gd name="connsiteY8" fmla="*/ 21130 h 104456"/>
                <a:gd name="connsiteX9" fmla="*/ 43732 w 50697"/>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7" h="104456">
                  <a:moveTo>
                    <a:pt x="43732" y="1037"/>
                  </a:moveTo>
                  <a:cubicBezTo>
                    <a:pt x="36049" y="-1918"/>
                    <a:pt x="27775" y="1628"/>
                    <a:pt x="24821" y="9310"/>
                  </a:cubicBezTo>
                  <a:cubicBezTo>
                    <a:pt x="22457" y="14038"/>
                    <a:pt x="22457" y="19948"/>
                    <a:pt x="24821" y="24085"/>
                  </a:cubicBezTo>
                  <a:lnTo>
                    <a:pt x="0" y="67225"/>
                  </a:lnTo>
                  <a:lnTo>
                    <a:pt x="0" y="104456"/>
                  </a:lnTo>
                  <a:lnTo>
                    <a:pt x="11819" y="104456"/>
                  </a:lnTo>
                  <a:lnTo>
                    <a:pt x="11819" y="70180"/>
                  </a:lnTo>
                  <a:lnTo>
                    <a:pt x="34867" y="29994"/>
                  </a:lnTo>
                  <a:cubicBezTo>
                    <a:pt x="40777" y="29994"/>
                    <a:pt x="46686" y="26449"/>
                    <a:pt x="49050" y="21130"/>
                  </a:cubicBezTo>
                  <a:cubicBezTo>
                    <a:pt x="52596" y="14038"/>
                    <a:pt x="50232" y="5174"/>
                    <a:pt x="43732" y="1037"/>
                  </a:cubicBezTo>
                  <a:close/>
                </a:path>
              </a:pathLst>
            </a:custGeom>
            <a:solidFill>
              <a:srgbClr val="005F85"/>
            </a:solidFill>
            <a:ln w="5881"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E35B635B-F7E7-4A93-9B16-9573E72A4DD9}"/>
                </a:ext>
              </a:extLst>
            </p:cNvPr>
            <p:cNvSpPr/>
            <p:nvPr/>
          </p:nvSpPr>
          <p:spPr>
            <a:xfrm>
              <a:off x="6491155" y="2641527"/>
              <a:ext cx="26758" cy="82900"/>
            </a:xfrm>
            <a:custGeom>
              <a:avLst/>
              <a:gdLst>
                <a:gd name="connsiteX0" fmla="*/ 26594 w 26758"/>
                <a:gd name="connsiteY0" fmla="*/ 15530 h 82900"/>
                <a:gd name="connsiteX1" fmla="*/ 15365 w 26758"/>
                <a:gd name="connsiteY1" fmla="*/ 165 h 82900"/>
                <a:gd name="connsiteX2" fmla="*/ 0 w 26758"/>
                <a:gd name="connsiteY2" fmla="*/ 11393 h 82900"/>
                <a:gd name="connsiteX3" fmla="*/ 0 w 26758"/>
                <a:gd name="connsiteY3" fmla="*/ 15530 h 82900"/>
                <a:gd name="connsiteX4" fmla="*/ 7683 w 26758"/>
                <a:gd name="connsiteY4" fmla="*/ 29713 h 82900"/>
                <a:gd name="connsiteX5" fmla="*/ 7683 w 26758"/>
                <a:gd name="connsiteY5" fmla="*/ 29713 h 82900"/>
                <a:gd name="connsiteX6" fmla="*/ 7683 w 26758"/>
                <a:gd name="connsiteY6" fmla="*/ 82900 h 82900"/>
                <a:gd name="connsiteX7" fmla="*/ 19502 w 26758"/>
                <a:gd name="connsiteY7" fmla="*/ 82900 h 82900"/>
                <a:gd name="connsiteX8" fmla="*/ 19502 w 26758"/>
                <a:gd name="connsiteY8" fmla="*/ 29713 h 82900"/>
                <a:gd name="connsiteX9" fmla="*/ 19502 w 26758"/>
                <a:gd name="connsiteY9" fmla="*/ 29713 h 82900"/>
                <a:gd name="connsiteX10" fmla="*/ 26594 w 26758"/>
                <a:gd name="connsiteY10" fmla="*/ 15530 h 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8" h="82900">
                  <a:moveTo>
                    <a:pt x="26594" y="15530"/>
                  </a:moveTo>
                  <a:cubicBezTo>
                    <a:pt x="27775" y="7848"/>
                    <a:pt x="22457" y="1347"/>
                    <a:pt x="15365" y="165"/>
                  </a:cubicBezTo>
                  <a:cubicBezTo>
                    <a:pt x="8274" y="-1017"/>
                    <a:pt x="1182" y="4302"/>
                    <a:pt x="0" y="11393"/>
                  </a:cubicBezTo>
                  <a:cubicBezTo>
                    <a:pt x="0" y="12575"/>
                    <a:pt x="0" y="14348"/>
                    <a:pt x="0" y="15530"/>
                  </a:cubicBezTo>
                  <a:cubicBezTo>
                    <a:pt x="0" y="21440"/>
                    <a:pt x="2955" y="26758"/>
                    <a:pt x="7683" y="29713"/>
                  </a:cubicBezTo>
                  <a:lnTo>
                    <a:pt x="7683" y="29713"/>
                  </a:lnTo>
                  <a:lnTo>
                    <a:pt x="7683" y="82900"/>
                  </a:lnTo>
                  <a:lnTo>
                    <a:pt x="19502" y="82900"/>
                  </a:lnTo>
                  <a:lnTo>
                    <a:pt x="19502" y="29713"/>
                  </a:lnTo>
                  <a:lnTo>
                    <a:pt x="19502" y="29713"/>
                  </a:lnTo>
                  <a:cubicBezTo>
                    <a:pt x="24230" y="26758"/>
                    <a:pt x="27184" y="21440"/>
                    <a:pt x="26594" y="15530"/>
                  </a:cubicBezTo>
                  <a:close/>
                </a:path>
              </a:pathLst>
            </a:custGeom>
            <a:solidFill>
              <a:srgbClr val="005F85"/>
            </a:solidFill>
            <a:ln w="5881"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3E4774E9-972D-4354-9B49-D8FFAE375C12}"/>
                </a:ext>
              </a:extLst>
            </p:cNvPr>
            <p:cNvSpPr/>
            <p:nvPr/>
          </p:nvSpPr>
          <p:spPr>
            <a:xfrm>
              <a:off x="5853502" y="2357437"/>
              <a:ext cx="5909" cy="5909"/>
            </a:xfrm>
            <a:custGeom>
              <a:avLst/>
              <a:gdLst/>
              <a:ahLst/>
              <a:cxnLst/>
              <a:rect l="l" t="t" r="r" b="b"/>
              <a:pathLst>
                <a:path w="5909" h="5909"/>
              </a:pathLst>
            </a:custGeom>
            <a:solidFill>
              <a:srgbClr val="61B931"/>
            </a:solidFill>
            <a:ln w="5881"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9F51C100-2C14-4909-BF3D-3306C7BC928D}"/>
                </a:ext>
              </a:extLst>
            </p:cNvPr>
            <p:cNvSpPr/>
            <p:nvPr/>
          </p:nvSpPr>
          <p:spPr>
            <a:xfrm>
              <a:off x="6275452" y="2556592"/>
              <a:ext cx="200337" cy="132758"/>
            </a:xfrm>
            <a:custGeom>
              <a:avLst/>
              <a:gdLst>
                <a:gd name="connsiteX0" fmla="*/ 151879 w 200337"/>
                <a:gd name="connsiteY0" fmla="*/ 85690 h 132758"/>
                <a:gd name="connsiteX1" fmla="*/ 172562 w 200337"/>
                <a:gd name="connsiteY1" fmla="*/ 48459 h 132758"/>
                <a:gd name="connsiteX2" fmla="*/ 197383 w 200337"/>
                <a:gd name="connsiteY2" fmla="*/ 49050 h 132758"/>
                <a:gd name="connsiteX3" fmla="*/ 200338 w 200337"/>
                <a:gd name="connsiteY3" fmla="*/ 50823 h 132758"/>
                <a:gd name="connsiteX4" fmla="*/ 186746 w 200337"/>
                <a:gd name="connsiteY4" fmla="*/ 0 h 132758"/>
                <a:gd name="connsiteX5" fmla="*/ 158379 w 200337"/>
                <a:gd name="connsiteY5" fmla="*/ 13001 h 132758"/>
                <a:gd name="connsiteX6" fmla="*/ 98101 w 200337"/>
                <a:gd name="connsiteY6" fmla="*/ 72098 h 132758"/>
                <a:gd name="connsiteX7" fmla="*/ 43141 w 200337"/>
                <a:gd name="connsiteY7" fmla="*/ 17138 h 132758"/>
                <a:gd name="connsiteX8" fmla="*/ 9455 w 200337"/>
                <a:gd name="connsiteY8" fmla="*/ 13001 h 132758"/>
                <a:gd name="connsiteX9" fmla="*/ 0 w 200337"/>
                <a:gd name="connsiteY9" fmla="*/ 31912 h 132758"/>
                <a:gd name="connsiteX10" fmla="*/ 5319 w 200337"/>
                <a:gd name="connsiteY10" fmla="*/ 47277 h 132758"/>
                <a:gd name="connsiteX11" fmla="*/ 5319 w 200337"/>
                <a:gd name="connsiteY11" fmla="*/ 47277 h 132758"/>
                <a:gd name="connsiteX12" fmla="*/ 7092 w 200337"/>
                <a:gd name="connsiteY12" fmla="*/ 49641 h 132758"/>
                <a:gd name="connsiteX13" fmla="*/ 76235 w 200337"/>
                <a:gd name="connsiteY13" fmla="*/ 123512 h 132758"/>
                <a:gd name="connsiteX14" fmla="*/ 76235 w 200337"/>
                <a:gd name="connsiteY14" fmla="*/ 123512 h 132758"/>
                <a:gd name="connsiteX15" fmla="*/ 118193 w 200337"/>
                <a:gd name="connsiteY15" fmla="*/ 124694 h 132758"/>
                <a:gd name="connsiteX16" fmla="*/ 121148 w 200337"/>
                <a:gd name="connsiteY16" fmla="*/ 121739 h 132758"/>
                <a:gd name="connsiteX17" fmla="*/ 137104 w 200337"/>
                <a:gd name="connsiteY17" fmla="*/ 104601 h 132758"/>
                <a:gd name="connsiteX18" fmla="*/ 151879 w 200337"/>
                <a:gd name="connsiteY18" fmla="*/ 85690 h 13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337" h="132758">
                  <a:moveTo>
                    <a:pt x="151879" y="85690"/>
                  </a:moveTo>
                  <a:cubicBezTo>
                    <a:pt x="149515" y="70325"/>
                    <a:pt x="157788" y="54960"/>
                    <a:pt x="172562" y="48459"/>
                  </a:cubicBezTo>
                  <a:cubicBezTo>
                    <a:pt x="180836" y="44913"/>
                    <a:pt x="189700" y="45504"/>
                    <a:pt x="197383" y="49050"/>
                  </a:cubicBezTo>
                  <a:cubicBezTo>
                    <a:pt x="198565" y="49641"/>
                    <a:pt x="199156" y="50232"/>
                    <a:pt x="200338" y="50823"/>
                  </a:cubicBezTo>
                  <a:lnTo>
                    <a:pt x="186746" y="0"/>
                  </a:lnTo>
                  <a:cubicBezTo>
                    <a:pt x="176108" y="0"/>
                    <a:pt x="165471" y="4728"/>
                    <a:pt x="158379" y="13001"/>
                  </a:cubicBezTo>
                  <a:lnTo>
                    <a:pt x="98101" y="72098"/>
                  </a:lnTo>
                  <a:lnTo>
                    <a:pt x="43141" y="17138"/>
                  </a:lnTo>
                  <a:cubicBezTo>
                    <a:pt x="34867" y="6501"/>
                    <a:pt x="20093" y="4728"/>
                    <a:pt x="9455" y="13001"/>
                  </a:cubicBezTo>
                  <a:cubicBezTo>
                    <a:pt x="3546" y="17729"/>
                    <a:pt x="0" y="24821"/>
                    <a:pt x="0" y="31912"/>
                  </a:cubicBezTo>
                  <a:cubicBezTo>
                    <a:pt x="0" y="37231"/>
                    <a:pt x="1773" y="42550"/>
                    <a:pt x="5319" y="47277"/>
                  </a:cubicBezTo>
                  <a:lnTo>
                    <a:pt x="5319" y="47277"/>
                  </a:lnTo>
                  <a:cubicBezTo>
                    <a:pt x="5910" y="47868"/>
                    <a:pt x="6501" y="48459"/>
                    <a:pt x="7092" y="49641"/>
                  </a:cubicBezTo>
                  <a:lnTo>
                    <a:pt x="76235" y="123512"/>
                  </a:lnTo>
                  <a:lnTo>
                    <a:pt x="76235" y="123512"/>
                  </a:lnTo>
                  <a:cubicBezTo>
                    <a:pt x="87463" y="135331"/>
                    <a:pt x="106374" y="135922"/>
                    <a:pt x="118193" y="124694"/>
                  </a:cubicBezTo>
                  <a:cubicBezTo>
                    <a:pt x="119375" y="123512"/>
                    <a:pt x="119966" y="122921"/>
                    <a:pt x="121148" y="121739"/>
                  </a:cubicBezTo>
                  <a:lnTo>
                    <a:pt x="137104" y="104601"/>
                  </a:lnTo>
                  <a:lnTo>
                    <a:pt x="151879" y="85690"/>
                  </a:lnTo>
                  <a:close/>
                </a:path>
              </a:pathLst>
            </a:custGeom>
            <a:solidFill>
              <a:srgbClr val="005F85"/>
            </a:solidFill>
            <a:ln w="5881"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3599EDB-D2E5-443C-8DB7-36F8B3172B0B}"/>
                </a:ext>
              </a:extLst>
            </p:cNvPr>
            <p:cNvSpPr/>
            <p:nvPr/>
          </p:nvSpPr>
          <p:spPr>
            <a:xfrm>
              <a:off x="6536659" y="2620562"/>
              <a:ext cx="51414" cy="104456"/>
            </a:xfrm>
            <a:custGeom>
              <a:avLst/>
              <a:gdLst>
                <a:gd name="connsiteX0" fmla="*/ 7092 w 51414"/>
                <a:gd name="connsiteY0" fmla="*/ 1037 h 104456"/>
                <a:gd name="connsiteX1" fmla="*/ 26003 w 51414"/>
                <a:gd name="connsiteY1" fmla="*/ 9310 h 104456"/>
                <a:gd name="connsiteX2" fmla="*/ 26003 w 51414"/>
                <a:gd name="connsiteY2" fmla="*/ 24085 h 104456"/>
                <a:gd name="connsiteX3" fmla="*/ 51414 w 51414"/>
                <a:gd name="connsiteY3" fmla="*/ 67225 h 104456"/>
                <a:gd name="connsiteX4" fmla="*/ 51414 w 51414"/>
                <a:gd name="connsiteY4" fmla="*/ 104456 h 104456"/>
                <a:gd name="connsiteX5" fmla="*/ 39595 w 51414"/>
                <a:gd name="connsiteY5" fmla="*/ 104456 h 104456"/>
                <a:gd name="connsiteX6" fmla="*/ 39595 w 51414"/>
                <a:gd name="connsiteY6" fmla="*/ 70180 h 104456"/>
                <a:gd name="connsiteX7" fmla="*/ 16547 w 51414"/>
                <a:gd name="connsiteY7" fmla="*/ 29994 h 104456"/>
                <a:gd name="connsiteX8" fmla="*/ 1773 w 51414"/>
                <a:gd name="connsiteY8" fmla="*/ 21130 h 104456"/>
                <a:gd name="connsiteX9" fmla="*/ 7092 w 51414"/>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4" h="104456">
                  <a:moveTo>
                    <a:pt x="7092" y="1037"/>
                  </a:moveTo>
                  <a:cubicBezTo>
                    <a:pt x="14774" y="-1918"/>
                    <a:pt x="23048" y="1628"/>
                    <a:pt x="26003" y="9310"/>
                  </a:cubicBezTo>
                  <a:cubicBezTo>
                    <a:pt x="28366" y="14038"/>
                    <a:pt x="28366" y="19948"/>
                    <a:pt x="26003" y="24085"/>
                  </a:cubicBezTo>
                  <a:lnTo>
                    <a:pt x="51414" y="67225"/>
                  </a:lnTo>
                  <a:lnTo>
                    <a:pt x="51414" y="104456"/>
                  </a:lnTo>
                  <a:lnTo>
                    <a:pt x="39595" y="104456"/>
                  </a:lnTo>
                  <a:lnTo>
                    <a:pt x="39595" y="70180"/>
                  </a:lnTo>
                  <a:lnTo>
                    <a:pt x="16547" y="29994"/>
                  </a:lnTo>
                  <a:cubicBezTo>
                    <a:pt x="10046" y="29994"/>
                    <a:pt x="4728" y="26449"/>
                    <a:pt x="1773" y="21130"/>
                  </a:cubicBezTo>
                  <a:cubicBezTo>
                    <a:pt x="-1773" y="14038"/>
                    <a:pt x="0" y="5174"/>
                    <a:pt x="7092" y="1037"/>
                  </a:cubicBezTo>
                  <a:close/>
                </a:path>
              </a:pathLst>
            </a:custGeom>
            <a:solidFill>
              <a:srgbClr val="005F85"/>
            </a:solidFill>
            <a:ln w="5881"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1142F044-4F98-44D7-B8FC-914447A9BBA4}"/>
                </a:ext>
              </a:extLst>
            </p:cNvPr>
            <p:cNvSpPr/>
            <p:nvPr/>
          </p:nvSpPr>
          <p:spPr>
            <a:xfrm>
              <a:off x="6490564" y="2556001"/>
              <a:ext cx="26593" cy="67961"/>
            </a:xfrm>
            <a:custGeom>
              <a:avLst/>
              <a:gdLst>
                <a:gd name="connsiteX0" fmla="*/ 24230 w 26593"/>
                <a:gd name="connsiteY0" fmla="*/ 54960 h 67961"/>
                <a:gd name="connsiteX1" fmla="*/ 18911 w 26593"/>
                <a:gd name="connsiteY1" fmla="*/ 14183 h 67961"/>
                <a:gd name="connsiteX2" fmla="*/ 26594 w 26593"/>
                <a:gd name="connsiteY2" fmla="*/ 0 h 67961"/>
                <a:gd name="connsiteX3" fmla="*/ 0 w 26593"/>
                <a:gd name="connsiteY3" fmla="*/ 0 h 67961"/>
                <a:gd name="connsiteX4" fmla="*/ 8274 w 26593"/>
                <a:gd name="connsiteY4" fmla="*/ 14183 h 67961"/>
                <a:gd name="connsiteX5" fmla="*/ 2955 w 26593"/>
                <a:gd name="connsiteY5" fmla="*/ 53778 h 67961"/>
                <a:gd name="connsiteX6" fmla="*/ 12410 w 26593"/>
                <a:gd name="connsiteY6" fmla="*/ 67961 h 67961"/>
                <a:gd name="connsiteX7" fmla="*/ 13592 w 26593"/>
                <a:gd name="connsiteY7" fmla="*/ 67961 h 67961"/>
                <a:gd name="connsiteX8" fmla="*/ 15956 w 26593"/>
                <a:gd name="connsiteY8" fmla="*/ 67961 h 67961"/>
                <a:gd name="connsiteX9" fmla="*/ 24230 w 26593"/>
                <a:gd name="connsiteY9" fmla="*/ 54960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3" h="67961">
                  <a:moveTo>
                    <a:pt x="24230" y="54960"/>
                  </a:moveTo>
                  <a:lnTo>
                    <a:pt x="18911" y="14183"/>
                  </a:lnTo>
                  <a:lnTo>
                    <a:pt x="26594" y="0"/>
                  </a:lnTo>
                  <a:lnTo>
                    <a:pt x="0" y="0"/>
                  </a:lnTo>
                  <a:lnTo>
                    <a:pt x="8274" y="14183"/>
                  </a:lnTo>
                  <a:lnTo>
                    <a:pt x="2955" y="53778"/>
                  </a:lnTo>
                  <a:cubicBezTo>
                    <a:pt x="7092" y="57324"/>
                    <a:pt x="10637" y="62643"/>
                    <a:pt x="12410" y="67961"/>
                  </a:cubicBezTo>
                  <a:lnTo>
                    <a:pt x="13592" y="67961"/>
                  </a:lnTo>
                  <a:lnTo>
                    <a:pt x="15956" y="67961"/>
                  </a:lnTo>
                  <a:cubicBezTo>
                    <a:pt x="17729" y="63233"/>
                    <a:pt x="20093" y="58506"/>
                    <a:pt x="24230" y="54960"/>
                  </a:cubicBezTo>
                  <a:close/>
                </a:path>
              </a:pathLst>
            </a:custGeom>
            <a:solidFill>
              <a:srgbClr val="005F85"/>
            </a:solidFill>
            <a:ln w="5881"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5D358CAE-13A8-4D6B-8141-12E50201951D}"/>
                </a:ext>
              </a:extLst>
            </p:cNvPr>
            <p:cNvSpPr/>
            <p:nvPr/>
          </p:nvSpPr>
          <p:spPr>
            <a:xfrm>
              <a:off x="6533114" y="2556592"/>
              <a:ext cx="201219" cy="131576"/>
            </a:xfrm>
            <a:custGeom>
              <a:avLst/>
              <a:gdLst>
                <a:gd name="connsiteX0" fmla="*/ 48459 w 201219"/>
                <a:gd name="connsiteY0" fmla="*/ 85690 h 131576"/>
                <a:gd name="connsiteX1" fmla="*/ 44913 w 201219"/>
                <a:gd name="connsiteY1" fmla="*/ 65006 h 131576"/>
                <a:gd name="connsiteX2" fmla="*/ 27775 w 201219"/>
                <a:gd name="connsiteY2" fmla="*/ 48459 h 131576"/>
                <a:gd name="connsiteX3" fmla="*/ 2955 w 201219"/>
                <a:gd name="connsiteY3" fmla="*/ 49050 h 131576"/>
                <a:gd name="connsiteX4" fmla="*/ 0 w 201219"/>
                <a:gd name="connsiteY4" fmla="*/ 50823 h 131576"/>
                <a:gd name="connsiteX5" fmla="*/ 13592 w 201219"/>
                <a:gd name="connsiteY5" fmla="*/ 0 h 131576"/>
                <a:gd name="connsiteX6" fmla="*/ 41959 w 201219"/>
                <a:gd name="connsiteY6" fmla="*/ 13001 h 131576"/>
                <a:gd name="connsiteX7" fmla="*/ 102237 w 201219"/>
                <a:gd name="connsiteY7" fmla="*/ 72098 h 131576"/>
                <a:gd name="connsiteX8" fmla="*/ 157197 w 201219"/>
                <a:gd name="connsiteY8" fmla="*/ 17138 h 131576"/>
                <a:gd name="connsiteX9" fmla="*/ 190291 w 201219"/>
                <a:gd name="connsiteY9" fmla="*/ 10046 h 131576"/>
                <a:gd name="connsiteX10" fmla="*/ 197383 w 201219"/>
                <a:gd name="connsiteY10" fmla="*/ 43141 h 131576"/>
                <a:gd name="connsiteX11" fmla="*/ 195019 w 201219"/>
                <a:gd name="connsiteY11" fmla="*/ 46095 h 131576"/>
                <a:gd name="connsiteX12" fmla="*/ 195019 w 201219"/>
                <a:gd name="connsiteY12" fmla="*/ 46095 h 131576"/>
                <a:gd name="connsiteX13" fmla="*/ 193246 w 201219"/>
                <a:gd name="connsiteY13" fmla="*/ 48459 h 131576"/>
                <a:gd name="connsiteX14" fmla="*/ 124103 w 201219"/>
                <a:gd name="connsiteY14" fmla="*/ 122330 h 131576"/>
                <a:gd name="connsiteX15" fmla="*/ 124103 w 201219"/>
                <a:gd name="connsiteY15" fmla="*/ 122330 h 131576"/>
                <a:gd name="connsiteX16" fmla="*/ 82144 w 201219"/>
                <a:gd name="connsiteY16" fmla="*/ 123512 h 131576"/>
                <a:gd name="connsiteX17" fmla="*/ 79190 w 201219"/>
                <a:gd name="connsiteY17" fmla="*/ 120557 h 131576"/>
                <a:gd name="connsiteX18" fmla="*/ 63233 w 201219"/>
                <a:gd name="connsiteY18" fmla="*/ 103419 h 131576"/>
                <a:gd name="connsiteX19" fmla="*/ 48459 w 201219"/>
                <a:gd name="connsiteY19" fmla="*/ 85690 h 1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19" h="131576">
                  <a:moveTo>
                    <a:pt x="48459" y="85690"/>
                  </a:moveTo>
                  <a:cubicBezTo>
                    <a:pt x="49641" y="78599"/>
                    <a:pt x="48459" y="71507"/>
                    <a:pt x="44913" y="65006"/>
                  </a:cubicBezTo>
                  <a:cubicBezTo>
                    <a:pt x="41368" y="57915"/>
                    <a:pt x="35458" y="52005"/>
                    <a:pt x="27775" y="48459"/>
                  </a:cubicBezTo>
                  <a:cubicBezTo>
                    <a:pt x="19502" y="44913"/>
                    <a:pt x="10637" y="45504"/>
                    <a:pt x="2955" y="49050"/>
                  </a:cubicBezTo>
                  <a:cubicBezTo>
                    <a:pt x="1773" y="49641"/>
                    <a:pt x="1182" y="50232"/>
                    <a:pt x="0" y="50823"/>
                  </a:cubicBezTo>
                  <a:lnTo>
                    <a:pt x="13592" y="0"/>
                  </a:lnTo>
                  <a:cubicBezTo>
                    <a:pt x="24230" y="0"/>
                    <a:pt x="34867" y="4728"/>
                    <a:pt x="41959" y="13001"/>
                  </a:cubicBezTo>
                  <a:lnTo>
                    <a:pt x="102237" y="72098"/>
                  </a:lnTo>
                  <a:lnTo>
                    <a:pt x="157197" y="17138"/>
                  </a:lnTo>
                  <a:cubicBezTo>
                    <a:pt x="164289" y="5910"/>
                    <a:pt x="179063" y="2955"/>
                    <a:pt x="190291" y="10046"/>
                  </a:cubicBezTo>
                  <a:cubicBezTo>
                    <a:pt x="201520" y="17138"/>
                    <a:pt x="204475" y="31912"/>
                    <a:pt x="197383" y="43141"/>
                  </a:cubicBezTo>
                  <a:cubicBezTo>
                    <a:pt x="196792" y="44323"/>
                    <a:pt x="195610" y="45504"/>
                    <a:pt x="195019" y="46095"/>
                  </a:cubicBezTo>
                  <a:lnTo>
                    <a:pt x="195019" y="46095"/>
                  </a:lnTo>
                  <a:cubicBezTo>
                    <a:pt x="194428" y="46686"/>
                    <a:pt x="193837" y="47277"/>
                    <a:pt x="193246" y="48459"/>
                  </a:cubicBezTo>
                  <a:lnTo>
                    <a:pt x="124103" y="122330"/>
                  </a:lnTo>
                  <a:lnTo>
                    <a:pt x="124103" y="122330"/>
                  </a:lnTo>
                  <a:cubicBezTo>
                    <a:pt x="112875" y="134150"/>
                    <a:pt x="93964" y="134741"/>
                    <a:pt x="82144" y="123512"/>
                  </a:cubicBezTo>
                  <a:cubicBezTo>
                    <a:pt x="80962" y="122330"/>
                    <a:pt x="80372" y="121739"/>
                    <a:pt x="79190" y="120557"/>
                  </a:cubicBezTo>
                  <a:lnTo>
                    <a:pt x="63233" y="103419"/>
                  </a:lnTo>
                  <a:lnTo>
                    <a:pt x="48459" y="85690"/>
                  </a:lnTo>
                  <a:close/>
                </a:path>
              </a:pathLst>
            </a:custGeom>
            <a:solidFill>
              <a:srgbClr val="005F85"/>
            </a:solidFill>
            <a:ln w="5881"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8E7EEDFE-C1F6-4336-837F-C086D7DF7F7F}"/>
                </a:ext>
              </a:extLst>
            </p:cNvPr>
            <p:cNvSpPr/>
            <p:nvPr/>
          </p:nvSpPr>
          <p:spPr>
            <a:xfrm>
              <a:off x="6132438" y="3096055"/>
              <a:ext cx="285673" cy="69456"/>
            </a:xfrm>
            <a:custGeom>
              <a:avLst/>
              <a:gdLst>
                <a:gd name="connsiteX0" fmla="*/ 106374 w 285673"/>
                <a:gd name="connsiteY0" fmla="*/ 67460 h 69456"/>
                <a:gd name="connsiteX1" fmla="*/ 3546 w 285673"/>
                <a:gd name="connsiteY1" fmla="*/ 29048 h 69456"/>
                <a:gd name="connsiteX2" fmla="*/ 3546 w 285673"/>
                <a:gd name="connsiteY2" fmla="*/ 12500 h 69456"/>
                <a:gd name="connsiteX3" fmla="*/ 16547 w 285673"/>
                <a:gd name="connsiteY3" fmla="*/ 10137 h 69456"/>
                <a:gd name="connsiteX4" fmla="*/ 268299 w 285673"/>
                <a:gd name="connsiteY4" fmla="*/ 1272 h 69456"/>
                <a:gd name="connsiteX5" fmla="*/ 284255 w 285673"/>
                <a:gd name="connsiteY5" fmla="*/ 6591 h 69456"/>
                <a:gd name="connsiteX6" fmla="*/ 282482 w 285673"/>
                <a:gd name="connsiteY6" fmla="*/ 19592 h 69456"/>
                <a:gd name="connsiteX7" fmla="*/ 106374 w 285673"/>
                <a:gd name="connsiteY7" fmla="*/ 67460 h 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73" h="69456">
                  <a:moveTo>
                    <a:pt x="106374" y="67460"/>
                  </a:moveTo>
                  <a:cubicBezTo>
                    <a:pt x="69734" y="62733"/>
                    <a:pt x="34276" y="49731"/>
                    <a:pt x="3546" y="29048"/>
                  </a:cubicBezTo>
                  <a:cubicBezTo>
                    <a:pt x="-1182" y="24320"/>
                    <a:pt x="-1182" y="17228"/>
                    <a:pt x="3546" y="12500"/>
                  </a:cubicBezTo>
                  <a:cubicBezTo>
                    <a:pt x="7092" y="8955"/>
                    <a:pt x="11819" y="8364"/>
                    <a:pt x="16547" y="10137"/>
                  </a:cubicBezTo>
                  <a:cubicBezTo>
                    <a:pt x="93373" y="61551"/>
                    <a:pt x="195019" y="58005"/>
                    <a:pt x="268299" y="1272"/>
                  </a:cubicBezTo>
                  <a:cubicBezTo>
                    <a:pt x="274209" y="-1683"/>
                    <a:pt x="281300" y="681"/>
                    <a:pt x="284255" y="6591"/>
                  </a:cubicBezTo>
                  <a:cubicBezTo>
                    <a:pt x="286619" y="10728"/>
                    <a:pt x="286028" y="16046"/>
                    <a:pt x="282482" y="19592"/>
                  </a:cubicBezTo>
                  <a:cubicBezTo>
                    <a:pt x="232250" y="58005"/>
                    <a:pt x="169017" y="75734"/>
                    <a:pt x="106374" y="67460"/>
                  </a:cubicBezTo>
                  <a:close/>
                </a:path>
              </a:pathLst>
            </a:custGeom>
            <a:solidFill>
              <a:srgbClr val="005F85"/>
            </a:solidFill>
            <a:ln w="5881"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0DDD7B09-D782-4FB6-B082-CE5C50391B37}"/>
                </a:ext>
              </a:extLst>
            </p:cNvPr>
            <p:cNvSpPr/>
            <p:nvPr/>
          </p:nvSpPr>
          <p:spPr>
            <a:xfrm>
              <a:off x="6114897" y="2359708"/>
              <a:ext cx="310234" cy="75299"/>
            </a:xfrm>
            <a:custGeom>
              <a:avLst/>
              <a:gdLst>
                <a:gd name="connsiteX0" fmla="*/ 299432 w 310234"/>
                <a:gd name="connsiteY0" fmla="*/ 75145 h 75299"/>
                <a:gd name="connsiteX1" fmla="*/ 291158 w 310234"/>
                <a:gd name="connsiteY1" fmla="*/ 72782 h 75299"/>
                <a:gd name="connsiteX2" fmla="*/ 20495 w 310234"/>
                <a:gd name="connsiteY2" fmla="*/ 69236 h 75299"/>
                <a:gd name="connsiteX3" fmla="*/ 3948 w 310234"/>
                <a:gd name="connsiteY3" fmla="*/ 70418 h 75299"/>
                <a:gd name="connsiteX4" fmla="*/ 2766 w 310234"/>
                <a:gd name="connsiteY4" fmla="*/ 53871 h 75299"/>
                <a:gd name="connsiteX5" fmla="*/ 6312 w 310234"/>
                <a:gd name="connsiteY5" fmla="*/ 50916 h 75299"/>
                <a:gd name="connsiteX6" fmla="*/ 305933 w 310234"/>
                <a:gd name="connsiteY6" fmla="*/ 55053 h 75299"/>
                <a:gd name="connsiteX7" fmla="*/ 307705 w 310234"/>
                <a:gd name="connsiteY7" fmla="*/ 71600 h 75299"/>
                <a:gd name="connsiteX8" fmla="*/ 299432 w 310234"/>
                <a:gd name="connsiteY8" fmla="*/ 75145 h 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 h="75299">
                  <a:moveTo>
                    <a:pt x="299432" y="75145"/>
                  </a:moveTo>
                  <a:cubicBezTo>
                    <a:pt x="296477" y="75736"/>
                    <a:pt x="293522" y="74555"/>
                    <a:pt x="291158" y="72782"/>
                  </a:cubicBezTo>
                  <a:cubicBezTo>
                    <a:pt x="213151" y="7775"/>
                    <a:pt x="100276" y="6593"/>
                    <a:pt x="20495" y="69236"/>
                  </a:cubicBezTo>
                  <a:cubicBezTo>
                    <a:pt x="16359" y="73964"/>
                    <a:pt x="8676" y="74555"/>
                    <a:pt x="3948" y="70418"/>
                  </a:cubicBezTo>
                  <a:cubicBezTo>
                    <a:pt x="-779" y="66281"/>
                    <a:pt x="-1370" y="58598"/>
                    <a:pt x="2766" y="53871"/>
                  </a:cubicBezTo>
                  <a:cubicBezTo>
                    <a:pt x="3357" y="52098"/>
                    <a:pt x="4539" y="51507"/>
                    <a:pt x="6312" y="50916"/>
                  </a:cubicBezTo>
                  <a:cubicBezTo>
                    <a:pt x="94366" y="-18227"/>
                    <a:pt x="219651" y="-17045"/>
                    <a:pt x="305933" y="55053"/>
                  </a:cubicBezTo>
                  <a:cubicBezTo>
                    <a:pt x="310660" y="59189"/>
                    <a:pt x="311842" y="66872"/>
                    <a:pt x="307705" y="71600"/>
                  </a:cubicBezTo>
                  <a:cubicBezTo>
                    <a:pt x="305342" y="73964"/>
                    <a:pt x="302387" y="75145"/>
                    <a:pt x="299432" y="75145"/>
                  </a:cubicBezTo>
                  <a:close/>
                </a:path>
              </a:pathLst>
            </a:custGeom>
            <a:solidFill>
              <a:srgbClr val="005F85"/>
            </a:solidFill>
            <a:ln w="5881"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C36FD3C-3F3B-40C8-9C54-8A736742B6D2}"/>
                </a:ext>
              </a:extLst>
            </p:cNvPr>
            <p:cNvSpPr/>
            <p:nvPr/>
          </p:nvSpPr>
          <p:spPr>
            <a:xfrm>
              <a:off x="6107392" y="2355017"/>
              <a:ext cx="71118" cy="92246"/>
            </a:xfrm>
            <a:custGeom>
              <a:avLst/>
              <a:gdLst>
                <a:gd name="connsiteX0" fmla="*/ 61095 w 71118"/>
                <a:gd name="connsiteY0" fmla="*/ 92247 h 92246"/>
                <a:gd name="connsiteX1" fmla="*/ 56367 w 71118"/>
                <a:gd name="connsiteY1" fmla="*/ 91656 h 92246"/>
                <a:gd name="connsiteX2" fmla="*/ 9090 w 71118"/>
                <a:gd name="connsiteY2" fmla="*/ 74518 h 92246"/>
                <a:gd name="connsiteX3" fmla="*/ 225 w 71118"/>
                <a:gd name="connsiteY3" fmla="*/ 60335 h 92246"/>
                <a:gd name="connsiteX4" fmla="*/ 816 w 71118"/>
                <a:gd name="connsiteY4" fmla="*/ 58562 h 92246"/>
                <a:gd name="connsiteX5" fmla="*/ 17954 w 71118"/>
                <a:gd name="connsiteY5" fmla="*/ 10102 h 92246"/>
                <a:gd name="connsiteX6" fmla="*/ 31546 w 71118"/>
                <a:gd name="connsiteY6" fmla="*/ 56 h 92246"/>
                <a:gd name="connsiteX7" fmla="*/ 41593 w 71118"/>
                <a:gd name="connsiteY7" fmla="*/ 13648 h 92246"/>
                <a:gd name="connsiteX8" fmla="*/ 39820 w 71118"/>
                <a:gd name="connsiteY8" fmla="*/ 17785 h 92246"/>
                <a:gd name="connsiteX9" fmla="*/ 26228 w 71118"/>
                <a:gd name="connsiteY9" fmla="*/ 55607 h 92246"/>
                <a:gd name="connsiteX10" fmla="*/ 64050 w 71118"/>
                <a:gd name="connsiteY10" fmla="*/ 69199 h 92246"/>
                <a:gd name="connsiteX11" fmla="*/ 69959 w 71118"/>
                <a:gd name="connsiteY11" fmla="*/ 84564 h 92246"/>
                <a:gd name="connsiteX12" fmla="*/ 61095 w 71118"/>
                <a:gd name="connsiteY12" fmla="*/ 92247 h 92246"/>
                <a:gd name="connsiteX13" fmla="*/ 61095 w 71118"/>
                <a:gd name="connsiteY13" fmla="*/ 92247 h 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18" h="92246">
                  <a:moveTo>
                    <a:pt x="61095" y="92247"/>
                  </a:moveTo>
                  <a:cubicBezTo>
                    <a:pt x="59322" y="92247"/>
                    <a:pt x="57549" y="92247"/>
                    <a:pt x="56367" y="91656"/>
                  </a:cubicBezTo>
                  <a:lnTo>
                    <a:pt x="9090" y="74518"/>
                  </a:lnTo>
                  <a:cubicBezTo>
                    <a:pt x="2589" y="72745"/>
                    <a:pt x="-957" y="66835"/>
                    <a:pt x="225" y="60335"/>
                  </a:cubicBezTo>
                  <a:cubicBezTo>
                    <a:pt x="225" y="59744"/>
                    <a:pt x="816" y="59153"/>
                    <a:pt x="816" y="58562"/>
                  </a:cubicBezTo>
                  <a:lnTo>
                    <a:pt x="17954" y="10102"/>
                  </a:lnTo>
                  <a:cubicBezTo>
                    <a:pt x="19136" y="3602"/>
                    <a:pt x="25046" y="-535"/>
                    <a:pt x="31546" y="56"/>
                  </a:cubicBezTo>
                  <a:cubicBezTo>
                    <a:pt x="38047" y="647"/>
                    <a:pt x="42184" y="7148"/>
                    <a:pt x="41593" y="13648"/>
                  </a:cubicBezTo>
                  <a:cubicBezTo>
                    <a:pt x="41593" y="15421"/>
                    <a:pt x="41002" y="16603"/>
                    <a:pt x="39820" y="17785"/>
                  </a:cubicBezTo>
                  <a:lnTo>
                    <a:pt x="26228" y="55607"/>
                  </a:lnTo>
                  <a:lnTo>
                    <a:pt x="64050" y="69199"/>
                  </a:lnTo>
                  <a:cubicBezTo>
                    <a:pt x="69959" y="71563"/>
                    <a:pt x="72914" y="78655"/>
                    <a:pt x="69959" y="84564"/>
                  </a:cubicBezTo>
                  <a:cubicBezTo>
                    <a:pt x="68777" y="88701"/>
                    <a:pt x="65232" y="91065"/>
                    <a:pt x="61095" y="92247"/>
                  </a:cubicBezTo>
                  <a:lnTo>
                    <a:pt x="61095" y="92247"/>
                  </a:lnTo>
                  <a:close/>
                </a:path>
              </a:pathLst>
            </a:custGeom>
            <a:solidFill>
              <a:srgbClr val="005F85"/>
            </a:solidFill>
            <a:ln w="5881"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2CAE81B-B61A-4C7C-A249-D177DED19425}"/>
                </a:ext>
              </a:extLst>
            </p:cNvPr>
            <p:cNvSpPr/>
            <p:nvPr/>
          </p:nvSpPr>
          <p:spPr>
            <a:xfrm>
              <a:off x="6350047" y="3082553"/>
              <a:ext cx="72769" cy="79836"/>
            </a:xfrm>
            <a:custGeom>
              <a:avLst/>
              <a:gdLst>
                <a:gd name="connsiteX0" fmla="*/ 54236 w 72769"/>
                <a:gd name="connsiteY0" fmla="*/ 79781 h 79836"/>
                <a:gd name="connsiteX1" fmla="*/ 44190 w 72769"/>
                <a:gd name="connsiteY1" fmla="*/ 67370 h 79836"/>
                <a:gd name="connsiteX2" fmla="*/ 48326 w 72769"/>
                <a:gd name="connsiteY2" fmla="*/ 27185 h 79836"/>
                <a:gd name="connsiteX3" fmla="*/ 8141 w 72769"/>
                <a:gd name="connsiteY3" fmla="*/ 23048 h 79836"/>
                <a:gd name="connsiteX4" fmla="*/ 8141 w 72769"/>
                <a:gd name="connsiteY4" fmla="*/ 23048 h 79836"/>
                <a:gd name="connsiteX5" fmla="*/ 458 w 72769"/>
                <a:gd name="connsiteY5" fmla="*/ 8274 h 79836"/>
                <a:gd name="connsiteX6" fmla="*/ 10504 w 72769"/>
                <a:gd name="connsiteY6" fmla="*/ 0 h 79836"/>
                <a:gd name="connsiteX7" fmla="*/ 60737 w 72769"/>
                <a:gd name="connsiteY7" fmla="*/ 5319 h 79836"/>
                <a:gd name="connsiteX8" fmla="*/ 70192 w 72769"/>
                <a:gd name="connsiteY8" fmla="*/ 9456 h 79836"/>
                <a:gd name="connsiteX9" fmla="*/ 72556 w 72769"/>
                <a:gd name="connsiteY9" fmla="*/ 18911 h 79836"/>
                <a:gd name="connsiteX10" fmla="*/ 67237 w 72769"/>
                <a:gd name="connsiteY10" fmla="*/ 69734 h 79836"/>
                <a:gd name="connsiteX11" fmla="*/ 54236 w 72769"/>
                <a:gd name="connsiteY11" fmla="*/ 79781 h 79836"/>
                <a:gd name="connsiteX12" fmla="*/ 54236 w 72769"/>
                <a:gd name="connsiteY12" fmla="*/ 79781 h 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69" h="79836">
                  <a:moveTo>
                    <a:pt x="54236" y="79781"/>
                  </a:moveTo>
                  <a:cubicBezTo>
                    <a:pt x="48326" y="78599"/>
                    <a:pt x="43599" y="73280"/>
                    <a:pt x="44190" y="67370"/>
                  </a:cubicBezTo>
                  <a:lnTo>
                    <a:pt x="48326" y="27185"/>
                  </a:lnTo>
                  <a:lnTo>
                    <a:pt x="8141" y="23048"/>
                  </a:lnTo>
                  <a:lnTo>
                    <a:pt x="8141" y="23048"/>
                  </a:lnTo>
                  <a:cubicBezTo>
                    <a:pt x="2231" y="21275"/>
                    <a:pt x="-1315" y="14183"/>
                    <a:pt x="458" y="8274"/>
                  </a:cubicBezTo>
                  <a:cubicBezTo>
                    <a:pt x="2231" y="3546"/>
                    <a:pt x="5777" y="591"/>
                    <a:pt x="10504" y="0"/>
                  </a:cubicBezTo>
                  <a:lnTo>
                    <a:pt x="60737" y="5319"/>
                  </a:lnTo>
                  <a:cubicBezTo>
                    <a:pt x="64282" y="5319"/>
                    <a:pt x="67828" y="7092"/>
                    <a:pt x="70192" y="9456"/>
                  </a:cubicBezTo>
                  <a:cubicBezTo>
                    <a:pt x="72556" y="12410"/>
                    <a:pt x="73147" y="15956"/>
                    <a:pt x="72556" y="18911"/>
                  </a:cubicBezTo>
                  <a:lnTo>
                    <a:pt x="67237" y="69734"/>
                  </a:lnTo>
                  <a:cubicBezTo>
                    <a:pt x="66646" y="76235"/>
                    <a:pt x="60737" y="80372"/>
                    <a:pt x="54236" y="79781"/>
                  </a:cubicBezTo>
                  <a:lnTo>
                    <a:pt x="54236" y="79781"/>
                  </a:lnTo>
                  <a:close/>
                </a:path>
              </a:pathLst>
            </a:custGeom>
            <a:solidFill>
              <a:srgbClr val="005F85"/>
            </a:solidFill>
            <a:ln w="5881" cap="flat">
              <a:noFill/>
              <a:prstDash val="solid"/>
              <a:miter/>
            </a:ln>
          </p:spPr>
          <p:txBody>
            <a:bodyPr rtlCol="0" anchor="ctr"/>
            <a:lstStyle/>
            <a:p>
              <a:endParaRPr lang="de-DE"/>
            </a:p>
          </p:txBody>
        </p:sp>
      </p:grpSp>
      <p:grpSp>
        <p:nvGrpSpPr>
          <p:cNvPr id="67" name="Gruppieren 66">
            <a:extLst>
              <a:ext uri="{FF2B5EF4-FFF2-40B4-BE49-F238E27FC236}">
                <a16:creationId xmlns:a16="http://schemas.microsoft.com/office/drawing/2014/main" id="{4CC94411-42ED-49BA-A1F2-5902DB93C1BE}"/>
              </a:ext>
            </a:extLst>
          </p:cNvPr>
          <p:cNvGrpSpPr/>
          <p:nvPr userDrawn="1"/>
        </p:nvGrpSpPr>
        <p:grpSpPr>
          <a:xfrm>
            <a:off x="5480429" y="5052120"/>
            <a:ext cx="862889" cy="729184"/>
            <a:chOff x="4671732" y="1202713"/>
            <a:chExt cx="862889" cy="729184"/>
          </a:xfrm>
        </p:grpSpPr>
        <p:sp>
          <p:nvSpPr>
            <p:cNvPr id="68" name="Freihandform: Form 67">
              <a:extLst>
                <a:ext uri="{FF2B5EF4-FFF2-40B4-BE49-F238E27FC236}">
                  <a16:creationId xmlns:a16="http://schemas.microsoft.com/office/drawing/2014/main" id="{A5C997D5-74DA-4632-8735-34ED6F0882A4}"/>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E850A490-B0E5-4452-A57D-B6166DC2F656}"/>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40C69A0-DBE2-4251-96E7-7745F2D90977}"/>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5C6193BA-0617-48A2-8784-E21333AA6532}"/>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07ADEBDF-8BED-45CB-AED6-B12EC431A069}"/>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0E876F32-045F-4158-ADCF-8DCBD32D78D9}"/>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6F2336BB-6B27-4FC2-AEE7-2D231A4CAA1F}"/>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75" name="Grafik 8">
            <a:extLst>
              <a:ext uri="{FF2B5EF4-FFF2-40B4-BE49-F238E27FC236}">
                <a16:creationId xmlns:a16="http://schemas.microsoft.com/office/drawing/2014/main" id="{77D8C92A-565B-4DA6-A622-C65D7C5E0D33}"/>
              </a:ext>
            </a:extLst>
          </p:cNvPr>
          <p:cNvSpPr/>
          <p:nvPr userDrawn="1"/>
        </p:nvSpPr>
        <p:spPr>
          <a:xfrm>
            <a:off x="5115975" y="670514"/>
            <a:ext cx="866836" cy="868195"/>
          </a:xfrm>
          <a:custGeom>
            <a:avLst/>
            <a:gdLst>
              <a:gd name="connsiteX0" fmla="*/ 278130 w 603890"/>
              <a:gd name="connsiteY0" fmla="*/ 80010 h 604837"/>
              <a:gd name="connsiteX1" fmla="*/ 261938 w 603890"/>
              <a:gd name="connsiteY1" fmla="*/ 80010 h 604837"/>
              <a:gd name="connsiteX2" fmla="*/ 0 w 603890"/>
              <a:gd name="connsiteY2" fmla="*/ 341948 h 604837"/>
              <a:gd name="connsiteX3" fmla="*/ 262890 w 603890"/>
              <a:gd name="connsiteY3" fmla="*/ 604838 h 604837"/>
              <a:gd name="connsiteX4" fmla="*/ 525780 w 603890"/>
              <a:gd name="connsiteY4" fmla="*/ 341948 h 604837"/>
              <a:gd name="connsiteX5" fmla="*/ 525780 w 603890"/>
              <a:gd name="connsiteY5" fmla="*/ 325755 h 604837"/>
              <a:gd name="connsiteX6" fmla="*/ 278130 w 603890"/>
              <a:gd name="connsiteY6" fmla="*/ 325755 h 604837"/>
              <a:gd name="connsiteX7" fmla="*/ 278130 w 603890"/>
              <a:gd name="connsiteY7" fmla="*/ 80010 h 604837"/>
              <a:gd name="connsiteX8" fmla="*/ 492443 w 603890"/>
              <a:gd name="connsiteY8" fmla="*/ 358140 h 604837"/>
              <a:gd name="connsiteX9" fmla="*/ 262890 w 603890"/>
              <a:gd name="connsiteY9" fmla="*/ 573405 h 604837"/>
              <a:gd name="connsiteX10" fmla="*/ 32385 w 603890"/>
              <a:gd name="connsiteY10" fmla="*/ 342900 h 604837"/>
              <a:gd name="connsiteX11" fmla="*/ 247650 w 603890"/>
              <a:gd name="connsiteY11" fmla="*/ 112395 h 604837"/>
              <a:gd name="connsiteX12" fmla="*/ 247650 w 603890"/>
              <a:gd name="connsiteY12" fmla="*/ 358140 h 604837"/>
              <a:gd name="connsiteX13" fmla="*/ 492443 w 603890"/>
              <a:gd name="connsiteY13" fmla="*/ 358140 h 604837"/>
              <a:gd name="connsiteX14" fmla="*/ 341948 w 603890"/>
              <a:gd name="connsiteY14" fmla="*/ 0 h 604837"/>
              <a:gd name="connsiteX15" fmla="*/ 325755 w 603890"/>
              <a:gd name="connsiteY15" fmla="*/ 0 h 604837"/>
              <a:gd name="connsiteX16" fmla="*/ 325755 w 603890"/>
              <a:gd name="connsiteY16" fmla="*/ 278130 h 604837"/>
              <a:gd name="connsiteX17" fmla="*/ 603885 w 603890"/>
              <a:gd name="connsiteY17" fmla="*/ 278130 h 604837"/>
              <a:gd name="connsiteX18" fmla="*/ 603885 w 603890"/>
              <a:gd name="connsiteY18" fmla="*/ 261938 h 604837"/>
              <a:gd name="connsiteX19" fmla="*/ 341948 w 603890"/>
              <a:gd name="connsiteY19" fmla="*/ 0 h 604837"/>
              <a:gd name="connsiteX20" fmla="*/ 358140 w 603890"/>
              <a:gd name="connsiteY20" fmla="*/ 246698 h 604837"/>
              <a:gd name="connsiteX21" fmla="*/ 358140 w 603890"/>
              <a:gd name="connsiteY21" fmla="*/ 32385 h 604837"/>
              <a:gd name="connsiteX22" fmla="*/ 572453 w 603890"/>
              <a:gd name="connsiteY22" fmla="*/ 246698 h 604837"/>
              <a:gd name="connsiteX23" fmla="*/ 358140 w 603890"/>
              <a:gd name="connsiteY23" fmla="*/ 246698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90" h="604837">
                <a:moveTo>
                  <a:pt x="278130" y="80010"/>
                </a:moveTo>
                <a:lnTo>
                  <a:pt x="261938" y="80010"/>
                </a:lnTo>
                <a:cubicBezTo>
                  <a:pt x="118110" y="80010"/>
                  <a:pt x="0" y="197168"/>
                  <a:pt x="0" y="341948"/>
                </a:cubicBezTo>
                <a:cubicBezTo>
                  <a:pt x="0" y="486728"/>
                  <a:pt x="118110" y="604838"/>
                  <a:pt x="262890" y="604838"/>
                </a:cubicBezTo>
                <a:cubicBezTo>
                  <a:pt x="407670" y="604838"/>
                  <a:pt x="525780" y="486728"/>
                  <a:pt x="525780" y="341948"/>
                </a:cubicBezTo>
                <a:lnTo>
                  <a:pt x="525780" y="325755"/>
                </a:lnTo>
                <a:lnTo>
                  <a:pt x="278130" y="325755"/>
                </a:lnTo>
                <a:cubicBezTo>
                  <a:pt x="278130" y="325755"/>
                  <a:pt x="278130" y="80010"/>
                  <a:pt x="278130" y="80010"/>
                </a:cubicBezTo>
                <a:close/>
                <a:moveTo>
                  <a:pt x="492443" y="358140"/>
                </a:moveTo>
                <a:cubicBezTo>
                  <a:pt x="484823" y="478155"/>
                  <a:pt x="384810" y="573405"/>
                  <a:pt x="262890" y="573405"/>
                </a:cubicBezTo>
                <a:cubicBezTo>
                  <a:pt x="135255" y="573405"/>
                  <a:pt x="32385" y="469583"/>
                  <a:pt x="32385" y="342900"/>
                </a:cubicBezTo>
                <a:cubicBezTo>
                  <a:pt x="32385" y="220980"/>
                  <a:pt x="127635" y="120968"/>
                  <a:pt x="247650" y="112395"/>
                </a:cubicBezTo>
                <a:lnTo>
                  <a:pt x="247650" y="358140"/>
                </a:lnTo>
                <a:cubicBezTo>
                  <a:pt x="247650" y="358140"/>
                  <a:pt x="492443" y="358140"/>
                  <a:pt x="492443" y="358140"/>
                </a:cubicBezTo>
                <a:close/>
                <a:moveTo>
                  <a:pt x="341948" y="0"/>
                </a:moveTo>
                <a:lnTo>
                  <a:pt x="325755" y="0"/>
                </a:lnTo>
                <a:lnTo>
                  <a:pt x="325755" y="278130"/>
                </a:lnTo>
                <a:lnTo>
                  <a:pt x="603885" y="278130"/>
                </a:lnTo>
                <a:lnTo>
                  <a:pt x="603885" y="261938"/>
                </a:lnTo>
                <a:cubicBezTo>
                  <a:pt x="604838" y="118110"/>
                  <a:pt x="486728" y="952"/>
                  <a:pt x="341948" y="0"/>
                </a:cubicBezTo>
                <a:close/>
                <a:moveTo>
                  <a:pt x="358140" y="246698"/>
                </a:moveTo>
                <a:lnTo>
                  <a:pt x="358140" y="32385"/>
                </a:lnTo>
                <a:cubicBezTo>
                  <a:pt x="472440" y="40005"/>
                  <a:pt x="564833" y="132398"/>
                  <a:pt x="572453" y="246698"/>
                </a:cubicBezTo>
                <a:lnTo>
                  <a:pt x="358140" y="246698"/>
                </a:lnTo>
                <a:close/>
              </a:path>
            </a:pathLst>
          </a:custGeom>
          <a:solidFill>
            <a:srgbClr val="005F85"/>
          </a:solidFill>
          <a:ln w="9525" cap="flat">
            <a:noFill/>
            <a:prstDash val="solid"/>
            <a:miter/>
          </a:ln>
        </p:spPr>
        <p:txBody>
          <a:bodyPr rtlCol="0" anchor="ctr"/>
          <a:lstStyle/>
          <a:p>
            <a:endParaRPr lang="de-DE"/>
          </a:p>
        </p:txBody>
      </p:sp>
      <p:grpSp>
        <p:nvGrpSpPr>
          <p:cNvPr id="76" name="Grafik 24">
            <a:extLst>
              <a:ext uri="{FF2B5EF4-FFF2-40B4-BE49-F238E27FC236}">
                <a16:creationId xmlns:a16="http://schemas.microsoft.com/office/drawing/2014/main" id="{975EAA03-05D0-4A67-B539-22FD00C22A2D}"/>
              </a:ext>
            </a:extLst>
          </p:cNvPr>
          <p:cNvGrpSpPr/>
          <p:nvPr userDrawn="1"/>
        </p:nvGrpSpPr>
        <p:grpSpPr>
          <a:xfrm>
            <a:off x="920528" y="6284629"/>
            <a:ext cx="712942" cy="869148"/>
            <a:chOff x="589255" y="1301540"/>
            <a:chExt cx="508635" cy="620077"/>
          </a:xfrm>
          <a:solidFill>
            <a:srgbClr val="005F85"/>
          </a:solidFill>
        </p:grpSpPr>
        <p:sp>
          <p:nvSpPr>
            <p:cNvPr id="77" name="Freihandform: Form 76">
              <a:extLst>
                <a:ext uri="{FF2B5EF4-FFF2-40B4-BE49-F238E27FC236}">
                  <a16:creationId xmlns:a16="http://schemas.microsoft.com/office/drawing/2014/main" id="{7C5FE2C6-9A2A-404C-AFAA-27BEB1B08D8C}"/>
                </a:ext>
              </a:extLst>
            </p:cNvPr>
            <p:cNvSpPr/>
            <p:nvPr/>
          </p:nvSpPr>
          <p:spPr>
            <a:xfrm>
              <a:off x="754038" y="1410125"/>
              <a:ext cx="178117" cy="180975"/>
            </a:xfrm>
            <a:custGeom>
              <a:avLst/>
              <a:gdLst>
                <a:gd name="connsiteX0" fmla="*/ 16193 w 178117"/>
                <a:gd name="connsiteY0" fmla="*/ 150495 h 180975"/>
                <a:gd name="connsiteX1" fmla="*/ 71438 w 178117"/>
                <a:gd name="connsiteY1" fmla="*/ 120015 h 180975"/>
                <a:gd name="connsiteX2" fmla="*/ 71438 w 178117"/>
                <a:gd name="connsiteY2" fmla="*/ 180975 h 180975"/>
                <a:gd name="connsiteX3" fmla="*/ 106680 w 178117"/>
                <a:gd name="connsiteY3" fmla="*/ 180975 h 180975"/>
                <a:gd name="connsiteX4" fmla="*/ 106680 w 178117"/>
                <a:gd name="connsiteY4" fmla="*/ 120015 h 180975"/>
                <a:gd name="connsiteX5" fmla="*/ 161925 w 178117"/>
                <a:gd name="connsiteY5" fmla="*/ 150495 h 180975"/>
                <a:gd name="connsiteX6" fmla="*/ 178117 w 178117"/>
                <a:gd name="connsiteY6" fmla="*/ 120015 h 180975"/>
                <a:gd name="connsiteX7" fmla="*/ 125730 w 178117"/>
                <a:gd name="connsiteY7" fmla="*/ 90488 h 180975"/>
                <a:gd name="connsiteX8" fmla="*/ 178117 w 178117"/>
                <a:gd name="connsiteY8" fmla="*/ 60960 h 180975"/>
                <a:gd name="connsiteX9" fmla="*/ 161925 w 178117"/>
                <a:gd name="connsiteY9" fmla="*/ 30480 h 180975"/>
                <a:gd name="connsiteX10" fmla="*/ 106680 w 178117"/>
                <a:gd name="connsiteY10" fmla="*/ 60960 h 180975"/>
                <a:gd name="connsiteX11" fmla="*/ 106680 w 178117"/>
                <a:gd name="connsiteY11" fmla="*/ 0 h 180975"/>
                <a:gd name="connsiteX12" fmla="*/ 71438 w 178117"/>
                <a:gd name="connsiteY12" fmla="*/ 0 h 180975"/>
                <a:gd name="connsiteX13" fmla="*/ 71438 w 178117"/>
                <a:gd name="connsiteY13" fmla="*/ 60960 h 180975"/>
                <a:gd name="connsiteX14" fmla="*/ 16193 w 178117"/>
                <a:gd name="connsiteY14" fmla="*/ 30480 h 180975"/>
                <a:gd name="connsiteX15" fmla="*/ 0 w 178117"/>
                <a:gd name="connsiteY15" fmla="*/ 60960 h 180975"/>
                <a:gd name="connsiteX16" fmla="*/ 53340 w 178117"/>
                <a:gd name="connsiteY16" fmla="*/ 90488 h 180975"/>
                <a:gd name="connsiteX17" fmla="*/ 0 w 178117"/>
                <a:gd name="connsiteY17" fmla="*/ 1200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117" h="180975">
                  <a:moveTo>
                    <a:pt x="16193" y="150495"/>
                  </a:moveTo>
                  <a:lnTo>
                    <a:pt x="71438" y="120015"/>
                  </a:lnTo>
                  <a:lnTo>
                    <a:pt x="71438" y="180975"/>
                  </a:lnTo>
                  <a:lnTo>
                    <a:pt x="106680" y="180975"/>
                  </a:lnTo>
                  <a:lnTo>
                    <a:pt x="106680" y="120015"/>
                  </a:lnTo>
                  <a:lnTo>
                    <a:pt x="161925" y="150495"/>
                  </a:lnTo>
                  <a:lnTo>
                    <a:pt x="178117" y="120015"/>
                  </a:lnTo>
                  <a:lnTo>
                    <a:pt x="125730" y="90488"/>
                  </a:lnTo>
                  <a:lnTo>
                    <a:pt x="178117" y="60960"/>
                  </a:lnTo>
                  <a:lnTo>
                    <a:pt x="161925" y="30480"/>
                  </a:lnTo>
                  <a:lnTo>
                    <a:pt x="106680" y="60960"/>
                  </a:lnTo>
                  <a:lnTo>
                    <a:pt x="106680" y="0"/>
                  </a:lnTo>
                  <a:lnTo>
                    <a:pt x="71438" y="0"/>
                  </a:lnTo>
                  <a:lnTo>
                    <a:pt x="71438" y="60960"/>
                  </a:lnTo>
                  <a:lnTo>
                    <a:pt x="16193" y="30480"/>
                  </a:lnTo>
                  <a:lnTo>
                    <a:pt x="0" y="60960"/>
                  </a:lnTo>
                  <a:lnTo>
                    <a:pt x="53340" y="90488"/>
                  </a:lnTo>
                  <a:lnTo>
                    <a:pt x="0" y="120015"/>
                  </a:lnTo>
                  <a:close/>
                </a:path>
              </a:pathLst>
            </a:custGeom>
            <a:solidFill>
              <a:srgbClr val="005F85"/>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E67DDF7-5926-489C-8579-2511D56E8F90}"/>
                </a:ext>
              </a:extLst>
            </p:cNvPr>
            <p:cNvSpPr/>
            <p:nvPr/>
          </p:nvSpPr>
          <p:spPr>
            <a:xfrm>
              <a:off x="671170" y="1664442"/>
              <a:ext cx="332422" cy="34290"/>
            </a:xfrm>
            <a:custGeom>
              <a:avLst/>
              <a:gdLst>
                <a:gd name="connsiteX0" fmla="*/ 315278 w 332422"/>
                <a:gd name="connsiteY0" fmla="*/ 0 h 34290"/>
                <a:gd name="connsiteX1" fmla="*/ 17145 w 332422"/>
                <a:gd name="connsiteY1" fmla="*/ 0 h 34290"/>
                <a:gd name="connsiteX2" fmla="*/ 0 w 332422"/>
                <a:gd name="connsiteY2" fmla="*/ 17145 h 34290"/>
                <a:gd name="connsiteX3" fmla="*/ 17145 w 332422"/>
                <a:gd name="connsiteY3" fmla="*/ 34290 h 34290"/>
                <a:gd name="connsiteX4" fmla="*/ 315278 w 332422"/>
                <a:gd name="connsiteY4" fmla="*/ 34290 h 34290"/>
                <a:gd name="connsiteX5" fmla="*/ 332423 w 332422"/>
                <a:gd name="connsiteY5" fmla="*/ 17145 h 34290"/>
                <a:gd name="connsiteX6" fmla="*/ 315278 w 332422"/>
                <a:gd name="connsiteY6"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2" h="34290">
                  <a:moveTo>
                    <a:pt x="315278" y="0"/>
                  </a:moveTo>
                  <a:lnTo>
                    <a:pt x="17145" y="0"/>
                  </a:lnTo>
                  <a:cubicBezTo>
                    <a:pt x="7620" y="0"/>
                    <a:pt x="0" y="7620"/>
                    <a:pt x="0" y="17145"/>
                  </a:cubicBezTo>
                  <a:cubicBezTo>
                    <a:pt x="0" y="26670"/>
                    <a:pt x="7620" y="34290"/>
                    <a:pt x="17145" y="34290"/>
                  </a:cubicBezTo>
                  <a:lnTo>
                    <a:pt x="315278" y="34290"/>
                  </a:lnTo>
                  <a:cubicBezTo>
                    <a:pt x="324803" y="34290"/>
                    <a:pt x="332423" y="26670"/>
                    <a:pt x="332423" y="17145"/>
                  </a:cubicBezTo>
                  <a:cubicBezTo>
                    <a:pt x="332423" y="7620"/>
                    <a:pt x="324803" y="0"/>
                    <a:pt x="315278" y="0"/>
                  </a:cubicBezTo>
                  <a:close/>
                </a:path>
              </a:pathLst>
            </a:custGeom>
            <a:solidFill>
              <a:srgbClr val="005F85"/>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E5F7BFF-FAC5-48CA-A365-ADC629232CD6}"/>
                </a:ext>
              </a:extLst>
            </p:cNvPr>
            <p:cNvSpPr/>
            <p:nvPr/>
          </p:nvSpPr>
          <p:spPr>
            <a:xfrm>
              <a:off x="671170" y="1752073"/>
              <a:ext cx="188675" cy="34289"/>
            </a:xfrm>
            <a:custGeom>
              <a:avLst/>
              <a:gdLst>
                <a:gd name="connsiteX0" fmla="*/ 172403 w 188675"/>
                <a:gd name="connsiteY0" fmla="*/ 0 h 34289"/>
                <a:gd name="connsiteX1" fmla="*/ 17145 w 188675"/>
                <a:gd name="connsiteY1" fmla="*/ 0 h 34289"/>
                <a:gd name="connsiteX2" fmla="*/ 0 w 188675"/>
                <a:gd name="connsiteY2" fmla="*/ 17145 h 34289"/>
                <a:gd name="connsiteX3" fmla="*/ 17145 w 188675"/>
                <a:gd name="connsiteY3" fmla="*/ 34290 h 34289"/>
                <a:gd name="connsiteX4" fmla="*/ 171450 w 188675"/>
                <a:gd name="connsiteY4" fmla="*/ 34290 h 34289"/>
                <a:gd name="connsiteX5" fmla="*/ 188595 w 188675"/>
                <a:gd name="connsiteY5" fmla="*/ 17145 h 34289"/>
                <a:gd name="connsiteX6" fmla="*/ 172403 w 188675"/>
                <a:gd name="connsiteY6"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75" h="34289">
                  <a:moveTo>
                    <a:pt x="172403" y="0"/>
                  </a:moveTo>
                  <a:lnTo>
                    <a:pt x="17145" y="0"/>
                  </a:lnTo>
                  <a:cubicBezTo>
                    <a:pt x="7620" y="0"/>
                    <a:pt x="0" y="7620"/>
                    <a:pt x="0" y="17145"/>
                  </a:cubicBezTo>
                  <a:cubicBezTo>
                    <a:pt x="0" y="26670"/>
                    <a:pt x="7620" y="34290"/>
                    <a:pt x="17145" y="34290"/>
                  </a:cubicBezTo>
                  <a:lnTo>
                    <a:pt x="171450" y="34290"/>
                  </a:lnTo>
                  <a:cubicBezTo>
                    <a:pt x="180975" y="34290"/>
                    <a:pt x="188595" y="26670"/>
                    <a:pt x="188595" y="17145"/>
                  </a:cubicBezTo>
                  <a:cubicBezTo>
                    <a:pt x="189547" y="7620"/>
                    <a:pt x="181928" y="0"/>
                    <a:pt x="172403" y="0"/>
                  </a:cubicBezTo>
                  <a:close/>
                </a:path>
              </a:pathLst>
            </a:custGeom>
            <a:solidFill>
              <a:srgbClr val="005F85"/>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FD0DB505-672F-46C9-9EEB-DFBC048897BD}"/>
                </a:ext>
              </a:extLst>
            </p:cNvPr>
            <p:cNvSpPr/>
            <p:nvPr/>
          </p:nvSpPr>
          <p:spPr>
            <a:xfrm>
              <a:off x="589255" y="1301540"/>
              <a:ext cx="508635" cy="620077"/>
            </a:xfrm>
            <a:custGeom>
              <a:avLst/>
              <a:gdLst>
                <a:gd name="connsiteX0" fmla="*/ 432435 w 508635"/>
                <a:gd name="connsiteY0" fmla="*/ 0 h 620077"/>
                <a:gd name="connsiteX1" fmla="*/ 76200 w 508635"/>
                <a:gd name="connsiteY1" fmla="*/ 0 h 620077"/>
                <a:gd name="connsiteX2" fmla="*/ 0 w 508635"/>
                <a:gd name="connsiteY2" fmla="*/ 76200 h 620077"/>
                <a:gd name="connsiteX3" fmla="*/ 0 w 508635"/>
                <a:gd name="connsiteY3" fmla="*/ 543878 h 620077"/>
                <a:gd name="connsiteX4" fmla="*/ 76200 w 508635"/>
                <a:gd name="connsiteY4" fmla="*/ 620078 h 620077"/>
                <a:gd name="connsiteX5" fmla="*/ 432435 w 508635"/>
                <a:gd name="connsiteY5" fmla="*/ 620078 h 620077"/>
                <a:gd name="connsiteX6" fmla="*/ 508635 w 508635"/>
                <a:gd name="connsiteY6" fmla="*/ 543878 h 620077"/>
                <a:gd name="connsiteX7" fmla="*/ 508635 w 508635"/>
                <a:gd name="connsiteY7" fmla="*/ 76200 h 620077"/>
                <a:gd name="connsiteX8" fmla="*/ 432435 w 508635"/>
                <a:gd name="connsiteY8" fmla="*/ 0 h 620077"/>
                <a:gd name="connsiteX9" fmla="*/ 472440 w 508635"/>
                <a:gd name="connsiteY9" fmla="*/ 543878 h 620077"/>
                <a:gd name="connsiteX10" fmla="*/ 431483 w 508635"/>
                <a:gd name="connsiteY10" fmla="*/ 584835 h 620077"/>
                <a:gd name="connsiteX11" fmla="*/ 76200 w 508635"/>
                <a:gd name="connsiteY11" fmla="*/ 584835 h 620077"/>
                <a:gd name="connsiteX12" fmla="*/ 35243 w 508635"/>
                <a:gd name="connsiteY12" fmla="*/ 543878 h 620077"/>
                <a:gd name="connsiteX13" fmla="*/ 35243 w 508635"/>
                <a:gd name="connsiteY13" fmla="*/ 76200 h 620077"/>
                <a:gd name="connsiteX14" fmla="*/ 76200 w 508635"/>
                <a:gd name="connsiteY14" fmla="*/ 35243 h 620077"/>
                <a:gd name="connsiteX15" fmla="*/ 432435 w 508635"/>
                <a:gd name="connsiteY15" fmla="*/ 35243 h 620077"/>
                <a:gd name="connsiteX16" fmla="*/ 473393 w 508635"/>
                <a:gd name="connsiteY16" fmla="*/ 76200 h 620077"/>
                <a:gd name="connsiteX17" fmla="*/ 472440 w 508635"/>
                <a:gd name="connsiteY17" fmla="*/ 543878 h 620077"/>
                <a:gd name="connsiteX18" fmla="*/ 472440 w 508635"/>
                <a:gd name="connsiteY18" fmla="*/ 543878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635" h="620077">
                  <a:moveTo>
                    <a:pt x="432435" y="0"/>
                  </a:moveTo>
                  <a:lnTo>
                    <a:pt x="76200" y="0"/>
                  </a:lnTo>
                  <a:cubicBezTo>
                    <a:pt x="34290" y="0"/>
                    <a:pt x="0" y="34290"/>
                    <a:pt x="0" y="76200"/>
                  </a:cubicBezTo>
                  <a:lnTo>
                    <a:pt x="0" y="543878"/>
                  </a:lnTo>
                  <a:cubicBezTo>
                    <a:pt x="0" y="585788"/>
                    <a:pt x="34290" y="620078"/>
                    <a:pt x="76200" y="620078"/>
                  </a:cubicBezTo>
                  <a:lnTo>
                    <a:pt x="432435" y="620078"/>
                  </a:lnTo>
                  <a:cubicBezTo>
                    <a:pt x="474345" y="620078"/>
                    <a:pt x="508635" y="585788"/>
                    <a:pt x="508635" y="543878"/>
                  </a:cubicBezTo>
                  <a:lnTo>
                    <a:pt x="508635" y="76200"/>
                  </a:lnTo>
                  <a:cubicBezTo>
                    <a:pt x="507683" y="34290"/>
                    <a:pt x="474345" y="0"/>
                    <a:pt x="432435" y="0"/>
                  </a:cubicBezTo>
                  <a:close/>
                  <a:moveTo>
                    <a:pt x="472440" y="543878"/>
                  </a:moveTo>
                  <a:cubicBezTo>
                    <a:pt x="472440" y="566738"/>
                    <a:pt x="454343" y="584835"/>
                    <a:pt x="431483" y="584835"/>
                  </a:cubicBezTo>
                  <a:lnTo>
                    <a:pt x="76200" y="584835"/>
                  </a:lnTo>
                  <a:cubicBezTo>
                    <a:pt x="53340" y="584835"/>
                    <a:pt x="35243" y="566738"/>
                    <a:pt x="35243" y="543878"/>
                  </a:cubicBezTo>
                  <a:lnTo>
                    <a:pt x="35243" y="76200"/>
                  </a:lnTo>
                  <a:cubicBezTo>
                    <a:pt x="35243" y="53340"/>
                    <a:pt x="53340" y="35243"/>
                    <a:pt x="76200" y="35243"/>
                  </a:cubicBezTo>
                  <a:lnTo>
                    <a:pt x="432435" y="35243"/>
                  </a:lnTo>
                  <a:cubicBezTo>
                    <a:pt x="455295" y="35243"/>
                    <a:pt x="473393" y="53340"/>
                    <a:pt x="473393" y="76200"/>
                  </a:cubicBezTo>
                  <a:lnTo>
                    <a:pt x="472440" y="543878"/>
                  </a:lnTo>
                  <a:lnTo>
                    <a:pt x="472440" y="543878"/>
                  </a:lnTo>
                  <a:close/>
                </a:path>
              </a:pathLst>
            </a:custGeom>
            <a:solidFill>
              <a:srgbClr val="005F85"/>
            </a:solidFill>
            <a:ln w="9525" cap="flat">
              <a:noFill/>
              <a:prstDash val="solid"/>
              <a:miter/>
            </a:ln>
          </p:spPr>
          <p:txBody>
            <a:bodyPr rtlCol="0" anchor="ctr"/>
            <a:lstStyle/>
            <a:p>
              <a:endParaRPr lang="de-DE"/>
            </a:p>
          </p:txBody>
        </p:sp>
      </p:grpSp>
      <p:grpSp>
        <p:nvGrpSpPr>
          <p:cNvPr id="81" name="Grafik 16">
            <a:extLst>
              <a:ext uri="{FF2B5EF4-FFF2-40B4-BE49-F238E27FC236}">
                <a16:creationId xmlns:a16="http://schemas.microsoft.com/office/drawing/2014/main" id="{04157884-935A-4B23-860D-877AE6636633}"/>
              </a:ext>
            </a:extLst>
          </p:cNvPr>
          <p:cNvGrpSpPr/>
          <p:nvPr userDrawn="1"/>
        </p:nvGrpSpPr>
        <p:grpSpPr>
          <a:xfrm>
            <a:off x="4705047" y="8865282"/>
            <a:ext cx="446388" cy="778536"/>
            <a:chOff x="3765572" y="1385652"/>
            <a:chExt cx="200977" cy="350520"/>
          </a:xfrm>
          <a:solidFill>
            <a:srgbClr val="005F85"/>
          </a:solidFill>
        </p:grpSpPr>
        <p:sp>
          <p:nvSpPr>
            <p:cNvPr id="82" name="Freihandform: Form 81">
              <a:extLst>
                <a:ext uri="{FF2B5EF4-FFF2-40B4-BE49-F238E27FC236}">
                  <a16:creationId xmlns:a16="http://schemas.microsoft.com/office/drawing/2014/main" id="{1320D2F9-12F6-432F-AA70-ED4020BB95E0}"/>
                </a:ext>
              </a:extLst>
            </p:cNvPr>
            <p:cNvSpPr/>
            <p:nvPr/>
          </p:nvSpPr>
          <p:spPr>
            <a:xfrm>
              <a:off x="3765572" y="1385652"/>
              <a:ext cx="200977" cy="255269"/>
            </a:xfrm>
            <a:custGeom>
              <a:avLst/>
              <a:gdLst>
                <a:gd name="connsiteX0" fmla="*/ 98107 w 200977"/>
                <a:gd name="connsiteY0" fmla="*/ 255270 h 255269"/>
                <a:gd name="connsiteX1" fmla="*/ 78105 w 200977"/>
                <a:gd name="connsiteY1" fmla="*/ 246697 h 255269"/>
                <a:gd name="connsiteX2" fmla="*/ 70485 w 200977"/>
                <a:gd name="connsiteY2" fmla="*/ 225743 h 255269"/>
                <a:gd name="connsiteX3" fmla="*/ 70485 w 200977"/>
                <a:gd name="connsiteY3" fmla="*/ 174308 h 255269"/>
                <a:gd name="connsiteX4" fmla="*/ 71438 w 200977"/>
                <a:gd name="connsiteY4" fmla="*/ 160972 h 255269"/>
                <a:gd name="connsiteX5" fmla="*/ 77153 w 200977"/>
                <a:gd name="connsiteY5" fmla="*/ 147638 h 255269"/>
                <a:gd name="connsiteX6" fmla="*/ 89535 w 200977"/>
                <a:gd name="connsiteY6" fmla="*/ 140018 h 255269"/>
                <a:gd name="connsiteX7" fmla="*/ 108585 w 200977"/>
                <a:gd name="connsiteY7" fmla="*/ 135255 h 255269"/>
                <a:gd name="connsiteX8" fmla="*/ 126682 w 200977"/>
                <a:gd name="connsiteY8" fmla="*/ 128588 h 255269"/>
                <a:gd name="connsiteX9" fmla="*/ 137160 w 200977"/>
                <a:gd name="connsiteY9" fmla="*/ 118110 h 255269"/>
                <a:gd name="connsiteX10" fmla="*/ 141923 w 200977"/>
                <a:gd name="connsiteY10" fmla="*/ 106680 h 255269"/>
                <a:gd name="connsiteX11" fmla="*/ 142875 w 200977"/>
                <a:gd name="connsiteY11" fmla="*/ 94297 h 255269"/>
                <a:gd name="connsiteX12" fmla="*/ 130493 w 200977"/>
                <a:gd name="connsiteY12" fmla="*/ 63817 h 255269"/>
                <a:gd name="connsiteX13" fmla="*/ 98107 w 200977"/>
                <a:gd name="connsiteY13" fmla="*/ 52388 h 255269"/>
                <a:gd name="connsiteX14" fmla="*/ 70485 w 200977"/>
                <a:gd name="connsiteY14" fmla="*/ 59055 h 255269"/>
                <a:gd name="connsiteX15" fmla="*/ 53340 w 200977"/>
                <a:gd name="connsiteY15" fmla="*/ 84772 h 255269"/>
                <a:gd name="connsiteX16" fmla="*/ 42863 w 200977"/>
                <a:gd name="connsiteY16" fmla="*/ 100965 h 255269"/>
                <a:gd name="connsiteX17" fmla="*/ 27622 w 200977"/>
                <a:gd name="connsiteY17" fmla="*/ 105727 h 255269"/>
                <a:gd name="connsiteX18" fmla="*/ 8572 w 200977"/>
                <a:gd name="connsiteY18" fmla="*/ 98107 h 255269"/>
                <a:gd name="connsiteX19" fmla="*/ 0 w 200977"/>
                <a:gd name="connsiteY19" fmla="*/ 76200 h 255269"/>
                <a:gd name="connsiteX20" fmla="*/ 9525 w 200977"/>
                <a:gd name="connsiteY20" fmla="*/ 44767 h 255269"/>
                <a:gd name="connsiteX21" fmla="*/ 32385 w 200977"/>
                <a:gd name="connsiteY21" fmla="*/ 20955 h 255269"/>
                <a:gd name="connsiteX22" fmla="*/ 62865 w 200977"/>
                <a:gd name="connsiteY22" fmla="*/ 5715 h 255269"/>
                <a:gd name="connsiteX23" fmla="*/ 96203 w 200977"/>
                <a:gd name="connsiteY23" fmla="*/ 0 h 255269"/>
                <a:gd name="connsiteX24" fmla="*/ 137160 w 200977"/>
                <a:gd name="connsiteY24" fmla="*/ 6667 h 255269"/>
                <a:gd name="connsiteX25" fmla="*/ 170498 w 200977"/>
                <a:gd name="connsiteY25" fmla="*/ 25717 h 255269"/>
                <a:gd name="connsiteX26" fmla="*/ 192405 w 200977"/>
                <a:gd name="connsiteY26" fmla="*/ 55245 h 255269"/>
                <a:gd name="connsiteX27" fmla="*/ 200977 w 200977"/>
                <a:gd name="connsiteY27" fmla="*/ 92393 h 255269"/>
                <a:gd name="connsiteX28" fmla="*/ 178118 w 200977"/>
                <a:gd name="connsiteY28" fmla="*/ 157163 h 255269"/>
                <a:gd name="connsiteX29" fmla="*/ 125730 w 200977"/>
                <a:gd name="connsiteY29" fmla="*/ 187643 h 255269"/>
                <a:gd name="connsiteX30" fmla="*/ 125730 w 200977"/>
                <a:gd name="connsiteY30" fmla="*/ 226695 h 255269"/>
                <a:gd name="connsiteX31" fmla="*/ 118110 w 200977"/>
                <a:gd name="connsiteY31" fmla="*/ 248602 h 255269"/>
                <a:gd name="connsiteX32" fmla="*/ 98107 w 200977"/>
                <a:gd name="connsiteY32"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977" h="255269">
                  <a:moveTo>
                    <a:pt x="98107" y="255270"/>
                  </a:moveTo>
                  <a:cubicBezTo>
                    <a:pt x="89535" y="255270"/>
                    <a:pt x="82868" y="252413"/>
                    <a:pt x="78105" y="246697"/>
                  </a:cubicBezTo>
                  <a:cubicBezTo>
                    <a:pt x="72390" y="241935"/>
                    <a:pt x="70485" y="234315"/>
                    <a:pt x="70485" y="225743"/>
                  </a:cubicBezTo>
                  <a:lnTo>
                    <a:pt x="70485" y="174308"/>
                  </a:lnTo>
                  <a:cubicBezTo>
                    <a:pt x="70485" y="168593"/>
                    <a:pt x="70485" y="164783"/>
                    <a:pt x="71438" y="160972"/>
                  </a:cubicBezTo>
                  <a:cubicBezTo>
                    <a:pt x="71438" y="156210"/>
                    <a:pt x="74295" y="151447"/>
                    <a:pt x="77153" y="147638"/>
                  </a:cubicBezTo>
                  <a:cubicBezTo>
                    <a:pt x="80010" y="144780"/>
                    <a:pt x="83820" y="141922"/>
                    <a:pt x="89535" y="140018"/>
                  </a:cubicBezTo>
                  <a:cubicBezTo>
                    <a:pt x="94298" y="138113"/>
                    <a:pt x="100013" y="137160"/>
                    <a:pt x="108585" y="135255"/>
                  </a:cubicBezTo>
                  <a:cubicBezTo>
                    <a:pt x="116205" y="133350"/>
                    <a:pt x="122873" y="131445"/>
                    <a:pt x="126682" y="128588"/>
                  </a:cubicBezTo>
                  <a:cubicBezTo>
                    <a:pt x="131445" y="125730"/>
                    <a:pt x="134302" y="121920"/>
                    <a:pt x="137160" y="118110"/>
                  </a:cubicBezTo>
                  <a:cubicBezTo>
                    <a:pt x="139065" y="114300"/>
                    <a:pt x="140970" y="110490"/>
                    <a:pt x="141923" y="106680"/>
                  </a:cubicBezTo>
                  <a:cubicBezTo>
                    <a:pt x="142875" y="101918"/>
                    <a:pt x="142875" y="98107"/>
                    <a:pt x="142875" y="94297"/>
                  </a:cubicBezTo>
                  <a:cubicBezTo>
                    <a:pt x="142875" y="80963"/>
                    <a:pt x="139065" y="71438"/>
                    <a:pt x="130493" y="63817"/>
                  </a:cubicBezTo>
                  <a:cubicBezTo>
                    <a:pt x="121920" y="56197"/>
                    <a:pt x="111443" y="52388"/>
                    <a:pt x="98107" y="52388"/>
                  </a:cubicBezTo>
                  <a:cubicBezTo>
                    <a:pt x="87630" y="52388"/>
                    <a:pt x="78105" y="54292"/>
                    <a:pt x="70485" y="59055"/>
                  </a:cubicBezTo>
                  <a:cubicBezTo>
                    <a:pt x="63818" y="62865"/>
                    <a:pt x="57150" y="71438"/>
                    <a:pt x="53340" y="84772"/>
                  </a:cubicBezTo>
                  <a:cubicBezTo>
                    <a:pt x="50482" y="92393"/>
                    <a:pt x="47625" y="98107"/>
                    <a:pt x="42863" y="100965"/>
                  </a:cubicBezTo>
                  <a:cubicBezTo>
                    <a:pt x="39053" y="103822"/>
                    <a:pt x="33338" y="105727"/>
                    <a:pt x="27622" y="105727"/>
                  </a:cubicBezTo>
                  <a:cubicBezTo>
                    <a:pt x="20003" y="105727"/>
                    <a:pt x="14288" y="102870"/>
                    <a:pt x="8572" y="98107"/>
                  </a:cubicBezTo>
                  <a:cubicBezTo>
                    <a:pt x="2857" y="92393"/>
                    <a:pt x="0" y="84772"/>
                    <a:pt x="0" y="76200"/>
                  </a:cubicBezTo>
                  <a:cubicBezTo>
                    <a:pt x="0" y="64770"/>
                    <a:pt x="3810" y="54292"/>
                    <a:pt x="9525" y="44767"/>
                  </a:cubicBezTo>
                  <a:cubicBezTo>
                    <a:pt x="15240" y="35242"/>
                    <a:pt x="22860" y="27622"/>
                    <a:pt x="32385" y="20955"/>
                  </a:cubicBezTo>
                  <a:cubicBezTo>
                    <a:pt x="40957" y="14288"/>
                    <a:pt x="51435" y="8572"/>
                    <a:pt x="62865" y="5715"/>
                  </a:cubicBezTo>
                  <a:cubicBezTo>
                    <a:pt x="74295" y="1905"/>
                    <a:pt x="84773" y="0"/>
                    <a:pt x="96203" y="0"/>
                  </a:cubicBezTo>
                  <a:cubicBezTo>
                    <a:pt x="110490" y="0"/>
                    <a:pt x="123825" y="1905"/>
                    <a:pt x="137160" y="6667"/>
                  </a:cubicBezTo>
                  <a:cubicBezTo>
                    <a:pt x="149543" y="11430"/>
                    <a:pt x="160973" y="18097"/>
                    <a:pt x="170498" y="25717"/>
                  </a:cubicBezTo>
                  <a:cubicBezTo>
                    <a:pt x="180023" y="34290"/>
                    <a:pt x="187643" y="43815"/>
                    <a:pt x="192405" y="55245"/>
                  </a:cubicBezTo>
                  <a:cubicBezTo>
                    <a:pt x="198120" y="66675"/>
                    <a:pt x="200977" y="79057"/>
                    <a:pt x="200977" y="92393"/>
                  </a:cubicBezTo>
                  <a:cubicBezTo>
                    <a:pt x="200977" y="119063"/>
                    <a:pt x="193358" y="140970"/>
                    <a:pt x="178118" y="157163"/>
                  </a:cubicBezTo>
                  <a:cubicBezTo>
                    <a:pt x="164783" y="172402"/>
                    <a:pt x="146685" y="181927"/>
                    <a:pt x="125730" y="187643"/>
                  </a:cubicBezTo>
                  <a:lnTo>
                    <a:pt x="125730" y="226695"/>
                  </a:lnTo>
                  <a:cubicBezTo>
                    <a:pt x="125730" y="235268"/>
                    <a:pt x="122873" y="242888"/>
                    <a:pt x="118110" y="248602"/>
                  </a:cubicBezTo>
                  <a:cubicBezTo>
                    <a:pt x="113348" y="252413"/>
                    <a:pt x="106680" y="255270"/>
                    <a:pt x="98107" y="255270"/>
                  </a:cubicBezTo>
                </a:path>
              </a:pathLst>
            </a:custGeom>
            <a:solidFill>
              <a:srgbClr val="005F85"/>
            </a:solidFill>
            <a:ln w="9525"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77AFBB29-EB88-4D94-B2DF-3AF48F6B6934}"/>
                </a:ext>
              </a:extLst>
            </p:cNvPr>
            <p:cNvSpPr/>
            <p:nvPr/>
          </p:nvSpPr>
          <p:spPr>
            <a:xfrm>
              <a:off x="3834152" y="1679022"/>
              <a:ext cx="57150" cy="57150"/>
            </a:xfrm>
            <a:custGeom>
              <a:avLst/>
              <a:gdLst>
                <a:gd name="connsiteX0" fmla="*/ 28575 w 57150"/>
                <a:gd name="connsiteY0" fmla="*/ 57150 h 57150"/>
                <a:gd name="connsiteX1" fmla="*/ 8572 w 57150"/>
                <a:gd name="connsiteY1" fmla="*/ 48577 h 57150"/>
                <a:gd name="connsiteX2" fmla="*/ 0 w 57150"/>
                <a:gd name="connsiteY2" fmla="*/ 28575 h 57150"/>
                <a:gd name="connsiteX3" fmla="*/ 8572 w 57150"/>
                <a:gd name="connsiteY3" fmla="*/ 8573 h 57150"/>
                <a:gd name="connsiteX4" fmla="*/ 28575 w 57150"/>
                <a:gd name="connsiteY4" fmla="*/ 0 h 57150"/>
                <a:gd name="connsiteX5" fmla="*/ 48577 w 57150"/>
                <a:gd name="connsiteY5" fmla="*/ 8573 h 57150"/>
                <a:gd name="connsiteX6" fmla="*/ 57150 w 57150"/>
                <a:gd name="connsiteY6" fmla="*/ 28575 h 57150"/>
                <a:gd name="connsiteX7" fmla="*/ 48577 w 57150"/>
                <a:gd name="connsiteY7" fmla="*/ 48577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cubicBezTo>
                    <a:pt x="20955" y="57150"/>
                    <a:pt x="14288" y="54293"/>
                    <a:pt x="8572" y="48577"/>
                  </a:cubicBezTo>
                  <a:cubicBezTo>
                    <a:pt x="2857" y="42863"/>
                    <a:pt x="0" y="36195"/>
                    <a:pt x="0" y="28575"/>
                  </a:cubicBezTo>
                  <a:cubicBezTo>
                    <a:pt x="0" y="20955"/>
                    <a:pt x="2857" y="14288"/>
                    <a:pt x="8572" y="8573"/>
                  </a:cubicBezTo>
                  <a:cubicBezTo>
                    <a:pt x="14288" y="2857"/>
                    <a:pt x="20955" y="0"/>
                    <a:pt x="28575" y="0"/>
                  </a:cubicBezTo>
                  <a:cubicBezTo>
                    <a:pt x="36195" y="0"/>
                    <a:pt x="42863" y="2857"/>
                    <a:pt x="48577" y="8573"/>
                  </a:cubicBezTo>
                  <a:cubicBezTo>
                    <a:pt x="54293" y="14288"/>
                    <a:pt x="57150" y="20955"/>
                    <a:pt x="57150" y="28575"/>
                  </a:cubicBezTo>
                  <a:cubicBezTo>
                    <a:pt x="57150" y="36195"/>
                    <a:pt x="54293" y="42863"/>
                    <a:pt x="48577" y="48577"/>
                  </a:cubicBezTo>
                  <a:cubicBezTo>
                    <a:pt x="42863" y="54293"/>
                    <a:pt x="36195" y="57150"/>
                    <a:pt x="28575" y="57150"/>
                  </a:cubicBezTo>
                </a:path>
              </a:pathLst>
            </a:custGeom>
            <a:solidFill>
              <a:srgbClr val="005F85"/>
            </a:solidFill>
            <a:ln w="9525" cap="flat">
              <a:noFill/>
              <a:prstDash val="solid"/>
              <a:miter/>
            </a:ln>
          </p:spPr>
          <p:txBody>
            <a:bodyPr rtlCol="0" anchor="ctr"/>
            <a:lstStyle/>
            <a:p>
              <a:endParaRPr lang="de-DE"/>
            </a:p>
          </p:txBody>
        </p:sp>
      </p:grpSp>
      <p:grpSp>
        <p:nvGrpSpPr>
          <p:cNvPr id="84" name="Grafik 10">
            <a:extLst>
              <a:ext uri="{FF2B5EF4-FFF2-40B4-BE49-F238E27FC236}">
                <a16:creationId xmlns:a16="http://schemas.microsoft.com/office/drawing/2014/main" id="{28CE2DF0-BC12-487A-8A28-85E834967A4F}"/>
              </a:ext>
            </a:extLst>
          </p:cNvPr>
          <p:cNvGrpSpPr/>
          <p:nvPr userDrawn="1"/>
        </p:nvGrpSpPr>
        <p:grpSpPr>
          <a:xfrm>
            <a:off x="4364305" y="7657442"/>
            <a:ext cx="819150" cy="719137"/>
            <a:chOff x="7144553" y="2418397"/>
            <a:chExt cx="819150" cy="719137"/>
          </a:xfrm>
          <a:solidFill>
            <a:srgbClr val="005F85"/>
          </a:solidFill>
        </p:grpSpPr>
        <p:sp>
          <p:nvSpPr>
            <p:cNvPr id="85" name="Freihandform: Form 84">
              <a:extLst>
                <a:ext uri="{FF2B5EF4-FFF2-40B4-BE49-F238E27FC236}">
                  <a16:creationId xmlns:a16="http://schemas.microsoft.com/office/drawing/2014/main" id="{E6B251A5-23F9-4B0C-B44D-B22EEBB96689}"/>
                </a:ext>
              </a:extLst>
            </p:cNvPr>
            <p:cNvSpPr/>
            <p:nvPr/>
          </p:nvSpPr>
          <p:spPr>
            <a:xfrm>
              <a:off x="7144553" y="2418397"/>
              <a:ext cx="819150" cy="719137"/>
            </a:xfrm>
            <a:custGeom>
              <a:avLst/>
              <a:gdLst>
                <a:gd name="connsiteX0" fmla="*/ 39053 w 819150"/>
                <a:gd name="connsiteY0" fmla="*/ 132397 h 719137"/>
                <a:gd name="connsiteX1" fmla="*/ 93345 w 819150"/>
                <a:gd name="connsiteY1" fmla="*/ 132397 h 719137"/>
                <a:gd name="connsiteX2" fmla="*/ 93345 w 819150"/>
                <a:gd name="connsiteY2" fmla="*/ 531495 h 719137"/>
                <a:gd name="connsiteX3" fmla="*/ 114300 w 819150"/>
                <a:gd name="connsiteY3" fmla="*/ 552450 h 719137"/>
                <a:gd name="connsiteX4" fmla="*/ 244793 w 819150"/>
                <a:gd name="connsiteY4" fmla="*/ 552450 h 719137"/>
                <a:gd name="connsiteX5" fmla="*/ 393383 w 819150"/>
                <a:gd name="connsiteY5" fmla="*/ 616268 h 719137"/>
                <a:gd name="connsiteX6" fmla="*/ 422910 w 819150"/>
                <a:gd name="connsiteY6" fmla="*/ 618173 h 719137"/>
                <a:gd name="connsiteX7" fmla="*/ 424815 w 819150"/>
                <a:gd name="connsiteY7" fmla="*/ 616268 h 719137"/>
                <a:gd name="connsiteX8" fmla="*/ 573405 w 819150"/>
                <a:gd name="connsiteY8" fmla="*/ 552450 h 719137"/>
                <a:gd name="connsiteX9" fmla="*/ 702945 w 819150"/>
                <a:gd name="connsiteY9" fmla="*/ 552450 h 719137"/>
                <a:gd name="connsiteX10" fmla="*/ 725805 w 819150"/>
                <a:gd name="connsiteY10" fmla="*/ 528638 h 719137"/>
                <a:gd name="connsiteX11" fmla="*/ 725805 w 819150"/>
                <a:gd name="connsiteY11" fmla="*/ 132397 h 719137"/>
                <a:gd name="connsiteX12" fmla="*/ 780098 w 819150"/>
                <a:gd name="connsiteY12" fmla="*/ 132397 h 719137"/>
                <a:gd name="connsiteX13" fmla="*/ 780098 w 819150"/>
                <a:gd name="connsiteY13" fmla="*/ 599123 h 719137"/>
                <a:gd name="connsiteX14" fmla="*/ 581978 w 819150"/>
                <a:gd name="connsiteY14" fmla="*/ 599123 h 719137"/>
                <a:gd name="connsiteX15" fmla="*/ 458153 w 819150"/>
                <a:gd name="connsiteY15" fmla="*/ 654368 h 719137"/>
                <a:gd name="connsiteX16" fmla="*/ 457200 w 819150"/>
                <a:gd name="connsiteY16" fmla="*/ 655320 h 719137"/>
                <a:gd name="connsiteX17" fmla="*/ 456248 w 819150"/>
                <a:gd name="connsiteY17" fmla="*/ 656273 h 719137"/>
                <a:gd name="connsiteX18" fmla="*/ 447675 w 819150"/>
                <a:gd name="connsiteY18" fmla="*/ 662940 h 719137"/>
                <a:gd name="connsiteX19" fmla="*/ 444818 w 819150"/>
                <a:gd name="connsiteY19" fmla="*/ 664845 h 719137"/>
                <a:gd name="connsiteX20" fmla="*/ 437198 w 819150"/>
                <a:gd name="connsiteY20" fmla="*/ 669608 h 719137"/>
                <a:gd name="connsiteX21" fmla="*/ 435293 w 819150"/>
                <a:gd name="connsiteY21" fmla="*/ 670560 h 719137"/>
                <a:gd name="connsiteX22" fmla="*/ 433388 w 819150"/>
                <a:gd name="connsiteY22" fmla="*/ 672465 h 719137"/>
                <a:gd name="connsiteX23" fmla="*/ 430530 w 819150"/>
                <a:gd name="connsiteY23" fmla="*/ 673418 h 719137"/>
                <a:gd name="connsiteX24" fmla="*/ 423863 w 819150"/>
                <a:gd name="connsiteY24" fmla="*/ 675323 h 719137"/>
                <a:gd name="connsiteX25" fmla="*/ 420053 w 819150"/>
                <a:gd name="connsiteY25" fmla="*/ 676275 h 719137"/>
                <a:gd name="connsiteX26" fmla="*/ 407670 w 819150"/>
                <a:gd name="connsiteY26" fmla="*/ 677228 h 719137"/>
                <a:gd name="connsiteX27" fmla="*/ 408623 w 819150"/>
                <a:gd name="connsiteY27" fmla="*/ 677228 h 719137"/>
                <a:gd name="connsiteX28" fmla="*/ 400050 w 819150"/>
                <a:gd name="connsiteY28" fmla="*/ 676275 h 719137"/>
                <a:gd name="connsiteX29" fmla="*/ 395288 w 819150"/>
                <a:gd name="connsiteY29" fmla="*/ 675323 h 719137"/>
                <a:gd name="connsiteX30" fmla="*/ 389573 w 819150"/>
                <a:gd name="connsiteY30" fmla="*/ 673418 h 719137"/>
                <a:gd name="connsiteX31" fmla="*/ 387668 w 819150"/>
                <a:gd name="connsiteY31" fmla="*/ 671513 h 719137"/>
                <a:gd name="connsiteX32" fmla="*/ 385763 w 819150"/>
                <a:gd name="connsiteY32" fmla="*/ 670560 h 719137"/>
                <a:gd name="connsiteX33" fmla="*/ 378143 w 819150"/>
                <a:gd name="connsiteY33" fmla="*/ 666750 h 719137"/>
                <a:gd name="connsiteX34" fmla="*/ 376238 w 819150"/>
                <a:gd name="connsiteY34" fmla="*/ 664845 h 719137"/>
                <a:gd name="connsiteX35" fmla="*/ 368618 w 819150"/>
                <a:gd name="connsiteY35" fmla="*/ 658178 h 719137"/>
                <a:gd name="connsiteX36" fmla="*/ 366713 w 819150"/>
                <a:gd name="connsiteY36" fmla="*/ 656273 h 719137"/>
                <a:gd name="connsiteX37" fmla="*/ 240030 w 819150"/>
                <a:gd name="connsiteY37" fmla="*/ 600075 h 719137"/>
                <a:gd name="connsiteX38" fmla="*/ 39053 w 819150"/>
                <a:gd name="connsiteY38" fmla="*/ 600075 h 719137"/>
                <a:gd name="connsiteX39" fmla="*/ 39053 w 819150"/>
                <a:gd name="connsiteY39" fmla="*/ 132397 h 719137"/>
                <a:gd name="connsiteX40" fmla="*/ 140970 w 819150"/>
                <a:gd name="connsiteY40" fmla="*/ 46673 h 719137"/>
                <a:gd name="connsiteX41" fmla="*/ 248603 w 819150"/>
                <a:gd name="connsiteY41" fmla="*/ 46673 h 719137"/>
                <a:gd name="connsiteX42" fmla="*/ 390525 w 819150"/>
                <a:gd name="connsiteY42" fmla="*/ 106680 h 719137"/>
                <a:gd name="connsiteX43" fmla="*/ 390525 w 819150"/>
                <a:gd name="connsiteY43" fmla="*/ 552450 h 719137"/>
                <a:gd name="connsiteX44" fmla="*/ 248603 w 819150"/>
                <a:gd name="connsiteY44" fmla="*/ 505778 h 719137"/>
                <a:gd name="connsiteX45" fmla="*/ 140970 w 819150"/>
                <a:gd name="connsiteY45" fmla="*/ 505778 h 719137"/>
                <a:gd name="connsiteX46" fmla="*/ 140970 w 819150"/>
                <a:gd name="connsiteY46" fmla="*/ 46673 h 719137"/>
                <a:gd name="connsiteX47" fmla="*/ 571500 w 819150"/>
                <a:gd name="connsiteY47" fmla="*/ 46673 h 719137"/>
                <a:gd name="connsiteX48" fmla="*/ 679133 w 819150"/>
                <a:gd name="connsiteY48" fmla="*/ 46673 h 719137"/>
                <a:gd name="connsiteX49" fmla="*/ 679133 w 819150"/>
                <a:gd name="connsiteY49" fmla="*/ 505778 h 719137"/>
                <a:gd name="connsiteX50" fmla="*/ 571500 w 819150"/>
                <a:gd name="connsiteY50" fmla="*/ 505778 h 719137"/>
                <a:gd name="connsiteX51" fmla="*/ 429578 w 819150"/>
                <a:gd name="connsiteY51" fmla="*/ 552450 h 719137"/>
                <a:gd name="connsiteX52" fmla="*/ 429578 w 819150"/>
                <a:gd name="connsiteY52" fmla="*/ 107633 h 719137"/>
                <a:gd name="connsiteX53" fmla="*/ 571500 w 819150"/>
                <a:gd name="connsiteY53" fmla="*/ 46673 h 719137"/>
                <a:gd name="connsiteX54" fmla="*/ 451485 w 819150"/>
                <a:gd name="connsiteY54" fmla="*/ 701040 h 719137"/>
                <a:gd name="connsiteX55" fmla="*/ 455295 w 819150"/>
                <a:gd name="connsiteY55" fmla="*/ 697230 h 719137"/>
                <a:gd name="connsiteX56" fmla="*/ 468630 w 819150"/>
                <a:gd name="connsiteY56" fmla="*/ 683895 h 719137"/>
                <a:gd name="connsiteX57" fmla="*/ 469583 w 819150"/>
                <a:gd name="connsiteY57" fmla="*/ 682943 h 719137"/>
                <a:gd name="connsiteX58" fmla="*/ 471488 w 819150"/>
                <a:gd name="connsiteY58" fmla="*/ 681038 h 719137"/>
                <a:gd name="connsiteX59" fmla="*/ 566738 w 819150"/>
                <a:gd name="connsiteY59" fmla="*/ 637223 h 719137"/>
                <a:gd name="connsiteX60" fmla="*/ 787718 w 819150"/>
                <a:gd name="connsiteY60" fmla="*/ 637223 h 719137"/>
                <a:gd name="connsiteX61" fmla="*/ 819150 w 819150"/>
                <a:gd name="connsiteY61" fmla="*/ 605790 h 719137"/>
                <a:gd name="connsiteX62" fmla="*/ 819150 w 819150"/>
                <a:gd name="connsiteY62" fmla="*/ 624840 h 719137"/>
                <a:gd name="connsiteX63" fmla="*/ 819150 w 819150"/>
                <a:gd name="connsiteY63" fmla="*/ 117158 h 719137"/>
                <a:gd name="connsiteX64" fmla="*/ 787718 w 819150"/>
                <a:gd name="connsiteY64" fmla="*/ 84773 h 719137"/>
                <a:gd name="connsiteX65" fmla="*/ 725805 w 819150"/>
                <a:gd name="connsiteY65" fmla="*/ 84773 h 719137"/>
                <a:gd name="connsiteX66" fmla="*/ 725805 w 819150"/>
                <a:gd name="connsiteY66" fmla="*/ 21907 h 719137"/>
                <a:gd name="connsiteX67" fmla="*/ 704850 w 819150"/>
                <a:gd name="connsiteY67" fmla="*/ 0 h 719137"/>
                <a:gd name="connsiteX68" fmla="*/ 701993 w 819150"/>
                <a:gd name="connsiteY68" fmla="*/ 0 h 719137"/>
                <a:gd name="connsiteX69" fmla="*/ 572453 w 819150"/>
                <a:gd name="connsiteY69" fmla="*/ 0 h 719137"/>
                <a:gd name="connsiteX70" fmla="*/ 408623 w 819150"/>
                <a:gd name="connsiteY70" fmla="*/ 66675 h 719137"/>
                <a:gd name="connsiteX71" fmla="*/ 244793 w 819150"/>
                <a:gd name="connsiteY71" fmla="*/ 0 h 719137"/>
                <a:gd name="connsiteX72" fmla="*/ 114300 w 819150"/>
                <a:gd name="connsiteY72" fmla="*/ 0 h 719137"/>
                <a:gd name="connsiteX73" fmla="*/ 93345 w 819150"/>
                <a:gd name="connsiteY73" fmla="*/ 20955 h 719137"/>
                <a:gd name="connsiteX74" fmla="*/ 93345 w 819150"/>
                <a:gd name="connsiteY74" fmla="*/ 85725 h 719137"/>
                <a:gd name="connsiteX75" fmla="*/ 31432 w 819150"/>
                <a:gd name="connsiteY75" fmla="*/ 85725 h 719137"/>
                <a:gd name="connsiteX76" fmla="*/ 0 w 819150"/>
                <a:gd name="connsiteY76" fmla="*/ 117158 h 719137"/>
                <a:gd name="connsiteX77" fmla="*/ 0 w 819150"/>
                <a:gd name="connsiteY77" fmla="*/ 611505 h 719137"/>
                <a:gd name="connsiteX78" fmla="*/ 32385 w 819150"/>
                <a:gd name="connsiteY78" fmla="*/ 645795 h 719137"/>
                <a:gd name="connsiteX79" fmla="*/ 239078 w 819150"/>
                <a:gd name="connsiteY79" fmla="*/ 645795 h 719137"/>
                <a:gd name="connsiteX80" fmla="*/ 331470 w 819150"/>
                <a:gd name="connsiteY80" fmla="*/ 684848 h 719137"/>
                <a:gd name="connsiteX81" fmla="*/ 334328 w 819150"/>
                <a:gd name="connsiteY81" fmla="*/ 687705 h 719137"/>
                <a:gd name="connsiteX82" fmla="*/ 346710 w 819150"/>
                <a:gd name="connsiteY82" fmla="*/ 698183 h 719137"/>
                <a:gd name="connsiteX83" fmla="*/ 351473 w 819150"/>
                <a:gd name="connsiteY83" fmla="*/ 701993 h 719137"/>
                <a:gd name="connsiteX84" fmla="*/ 363855 w 819150"/>
                <a:gd name="connsiteY84" fmla="*/ 708660 h 719137"/>
                <a:gd name="connsiteX85" fmla="*/ 365760 w 819150"/>
                <a:gd name="connsiteY85" fmla="*/ 709613 h 719137"/>
                <a:gd name="connsiteX86" fmla="*/ 372428 w 819150"/>
                <a:gd name="connsiteY86" fmla="*/ 712470 h 719137"/>
                <a:gd name="connsiteX87" fmla="*/ 381000 w 819150"/>
                <a:gd name="connsiteY87" fmla="*/ 715328 h 719137"/>
                <a:gd name="connsiteX88" fmla="*/ 388620 w 819150"/>
                <a:gd name="connsiteY88" fmla="*/ 717233 h 719137"/>
                <a:gd name="connsiteX89" fmla="*/ 401955 w 819150"/>
                <a:gd name="connsiteY89" fmla="*/ 719138 h 719137"/>
                <a:gd name="connsiteX90" fmla="*/ 408623 w 819150"/>
                <a:gd name="connsiteY90" fmla="*/ 719138 h 719137"/>
                <a:gd name="connsiteX91" fmla="*/ 429578 w 819150"/>
                <a:gd name="connsiteY91" fmla="*/ 717233 h 719137"/>
                <a:gd name="connsiteX92" fmla="*/ 435293 w 819150"/>
                <a:gd name="connsiteY92" fmla="*/ 715328 h 719137"/>
                <a:gd name="connsiteX93" fmla="*/ 443865 w 819150"/>
                <a:gd name="connsiteY93" fmla="*/ 709613 h 719137"/>
                <a:gd name="connsiteX94" fmla="*/ 446723 w 819150"/>
                <a:gd name="connsiteY94" fmla="*/ 706755 h 719137"/>
                <a:gd name="connsiteX95" fmla="*/ 451485 w 819150"/>
                <a:gd name="connsiteY95" fmla="*/ 70104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19150" h="719137">
                  <a:moveTo>
                    <a:pt x="39053" y="132397"/>
                  </a:moveTo>
                  <a:lnTo>
                    <a:pt x="93345" y="132397"/>
                  </a:lnTo>
                  <a:lnTo>
                    <a:pt x="93345" y="531495"/>
                  </a:lnTo>
                  <a:cubicBezTo>
                    <a:pt x="93345" y="542925"/>
                    <a:pt x="102870" y="552450"/>
                    <a:pt x="114300" y="552450"/>
                  </a:cubicBezTo>
                  <a:lnTo>
                    <a:pt x="244793" y="552450"/>
                  </a:lnTo>
                  <a:cubicBezTo>
                    <a:pt x="244793" y="552450"/>
                    <a:pt x="337185" y="554355"/>
                    <a:pt x="393383" y="616268"/>
                  </a:cubicBezTo>
                  <a:cubicBezTo>
                    <a:pt x="401003" y="624840"/>
                    <a:pt x="414338" y="625793"/>
                    <a:pt x="422910" y="618173"/>
                  </a:cubicBezTo>
                  <a:cubicBezTo>
                    <a:pt x="423863" y="617220"/>
                    <a:pt x="423863" y="617220"/>
                    <a:pt x="424815" y="616268"/>
                  </a:cubicBezTo>
                  <a:cubicBezTo>
                    <a:pt x="462915" y="574358"/>
                    <a:pt x="516255" y="549593"/>
                    <a:pt x="573405" y="552450"/>
                  </a:cubicBezTo>
                  <a:lnTo>
                    <a:pt x="702945" y="552450"/>
                  </a:lnTo>
                  <a:cubicBezTo>
                    <a:pt x="714375" y="549593"/>
                    <a:pt x="723900" y="540068"/>
                    <a:pt x="725805" y="528638"/>
                  </a:cubicBezTo>
                  <a:lnTo>
                    <a:pt x="725805" y="132397"/>
                  </a:lnTo>
                  <a:lnTo>
                    <a:pt x="780098" y="132397"/>
                  </a:lnTo>
                  <a:lnTo>
                    <a:pt x="780098" y="599123"/>
                  </a:lnTo>
                  <a:lnTo>
                    <a:pt x="581978" y="599123"/>
                  </a:lnTo>
                  <a:cubicBezTo>
                    <a:pt x="534353" y="599123"/>
                    <a:pt x="489585" y="619125"/>
                    <a:pt x="458153" y="654368"/>
                  </a:cubicBezTo>
                  <a:lnTo>
                    <a:pt x="457200" y="655320"/>
                  </a:lnTo>
                  <a:lnTo>
                    <a:pt x="456248" y="656273"/>
                  </a:lnTo>
                  <a:cubicBezTo>
                    <a:pt x="453390" y="659130"/>
                    <a:pt x="450533" y="661035"/>
                    <a:pt x="447675" y="662940"/>
                  </a:cubicBezTo>
                  <a:lnTo>
                    <a:pt x="444818" y="664845"/>
                  </a:lnTo>
                  <a:cubicBezTo>
                    <a:pt x="441960" y="666750"/>
                    <a:pt x="440055" y="667703"/>
                    <a:pt x="437198" y="669608"/>
                  </a:cubicBezTo>
                  <a:lnTo>
                    <a:pt x="435293" y="670560"/>
                  </a:lnTo>
                  <a:lnTo>
                    <a:pt x="433388" y="672465"/>
                  </a:lnTo>
                  <a:lnTo>
                    <a:pt x="430530" y="673418"/>
                  </a:lnTo>
                  <a:cubicBezTo>
                    <a:pt x="428625" y="674370"/>
                    <a:pt x="426720" y="674370"/>
                    <a:pt x="423863" y="675323"/>
                  </a:cubicBezTo>
                  <a:lnTo>
                    <a:pt x="420053" y="676275"/>
                  </a:lnTo>
                  <a:cubicBezTo>
                    <a:pt x="416243" y="677228"/>
                    <a:pt x="407670" y="677228"/>
                    <a:pt x="407670" y="677228"/>
                  </a:cubicBezTo>
                  <a:lnTo>
                    <a:pt x="408623" y="677228"/>
                  </a:lnTo>
                  <a:cubicBezTo>
                    <a:pt x="405765" y="677228"/>
                    <a:pt x="402908" y="676275"/>
                    <a:pt x="400050" y="676275"/>
                  </a:cubicBezTo>
                  <a:cubicBezTo>
                    <a:pt x="398145" y="676275"/>
                    <a:pt x="397193" y="675323"/>
                    <a:pt x="395288" y="675323"/>
                  </a:cubicBezTo>
                  <a:cubicBezTo>
                    <a:pt x="393383" y="675323"/>
                    <a:pt x="391478" y="674370"/>
                    <a:pt x="389573" y="673418"/>
                  </a:cubicBezTo>
                  <a:lnTo>
                    <a:pt x="387668" y="671513"/>
                  </a:lnTo>
                  <a:lnTo>
                    <a:pt x="385763" y="670560"/>
                  </a:lnTo>
                  <a:cubicBezTo>
                    <a:pt x="382905" y="669608"/>
                    <a:pt x="381000" y="667703"/>
                    <a:pt x="378143" y="666750"/>
                  </a:cubicBezTo>
                  <a:lnTo>
                    <a:pt x="376238" y="664845"/>
                  </a:lnTo>
                  <a:cubicBezTo>
                    <a:pt x="373380" y="662940"/>
                    <a:pt x="370523" y="660083"/>
                    <a:pt x="368618" y="658178"/>
                  </a:cubicBezTo>
                  <a:lnTo>
                    <a:pt x="366713" y="656273"/>
                  </a:lnTo>
                  <a:cubicBezTo>
                    <a:pt x="334328" y="620078"/>
                    <a:pt x="288608" y="600075"/>
                    <a:pt x="240030" y="600075"/>
                  </a:cubicBezTo>
                  <a:lnTo>
                    <a:pt x="39053" y="600075"/>
                  </a:lnTo>
                  <a:lnTo>
                    <a:pt x="39053" y="132397"/>
                  </a:lnTo>
                  <a:close/>
                  <a:moveTo>
                    <a:pt x="140970" y="46673"/>
                  </a:moveTo>
                  <a:lnTo>
                    <a:pt x="248603" y="46673"/>
                  </a:lnTo>
                  <a:cubicBezTo>
                    <a:pt x="301943" y="46673"/>
                    <a:pt x="353378" y="68580"/>
                    <a:pt x="390525" y="106680"/>
                  </a:cubicBezTo>
                  <a:lnTo>
                    <a:pt x="390525" y="552450"/>
                  </a:lnTo>
                  <a:cubicBezTo>
                    <a:pt x="349568" y="521970"/>
                    <a:pt x="300038" y="505778"/>
                    <a:pt x="248603" y="505778"/>
                  </a:cubicBezTo>
                  <a:lnTo>
                    <a:pt x="140970" y="505778"/>
                  </a:lnTo>
                  <a:lnTo>
                    <a:pt x="140970" y="46673"/>
                  </a:lnTo>
                  <a:close/>
                  <a:moveTo>
                    <a:pt x="571500" y="46673"/>
                  </a:moveTo>
                  <a:lnTo>
                    <a:pt x="679133" y="46673"/>
                  </a:lnTo>
                  <a:lnTo>
                    <a:pt x="679133" y="505778"/>
                  </a:lnTo>
                  <a:lnTo>
                    <a:pt x="571500" y="505778"/>
                  </a:lnTo>
                  <a:cubicBezTo>
                    <a:pt x="520065" y="505778"/>
                    <a:pt x="470535" y="521970"/>
                    <a:pt x="429578" y="552450"/>
                  </a:cubicBezTo>
                  <a:lnTo>
                    <a:pt x="429578" y="107633"/>
                  </a:lnTo>
                  <a:cubicBezTo>
                    <a:pt x="466725" y="68580"/>
                    <a:pt x="518160" y="46673"/>
                    <a:pt x="571500" y="46673"/>
                  </a:cubicBezTo>
                  <a:close/>
                  <a:moveTo>
                    <a:pt x="451485" y="701040"/>
                  </a:moveTo>
                  <a:lnTo>
                    <a:pt x="455295" y="697230"/>
                  </a:lnTo>
                  <a:cubicBezTo>
                    <a:pt x="460058" y="693420"/>
                    <a:pt x="464820" y="688658"/>
                    <a:pt x="468630" y="683895"/>
                  </a:cubicBezTo>
                  <a:lnTo>
                    <a:pt x="469583" y="682943"/>
                  </a:lnTo>
                  <a:lnTo>
                    <a:pt x="471488" y="681038"/>
                  </a:lnTo>
                  <a:cubicBezTo>
                    <a:pt x="496253" y="653415"/>
                    <a:pt x="529590" y="637223"/>
                    <a:pt x="566738" y="637223"/>
                  </a:cubicBezTo>
                  <a:lnTo>
                    <a:pt x="787718" y="637223"/>
                  </a:lnTo>
                  <a:cubicBezTo>
                    <a:pt x="804863" y="637223"/>
                    <a:pt x="819150" y="622935"/>
                    <a:pt x="819150" y="605790"/>
                  </a:cubicBezTo>
                  <a:lnTo>
                    <a:pt x="819150" y="624840"/>
                  </a:lnTo>
                  <a:lnTo>
                    <a:pt x="819150" y="117158"/>
                  </a:lnTo>
                  <a:cubicBezTo>
                    <a:pt x="819150" y="99060"/>
                    <a:pt x="804863" y="84773"/>
                    <a:pt x="787718" y="84773"/>
                  </a:cubicBezTo>
                  <a:lnTo>
                    <a:pt x="725805" y="84773"/>
                  </a:lnTo>
                  <a:lnTo>
                    <a:pt x="725805" y="21907"/>
                  </a:lnTo>
                  <a:cubicBezTo>
                    <a:pt x="725805" y="10477"/>
                    <a:pt x="716280" y="0"/>
                    <a:pt x="704850" y="0"/>
                  </a:cubicBezTo>
                  <a:lnTo>
                    <a:pt x="701993" y="0"/>
                  </a:lnTo>
                  <a:lnTo>
                    <a:pt x="572453" y="0"/>
                  </a:lnTo>
                  <a:cubicBezTo>
                    <a:pt x="511493" y="0"/>
                    <a:pt x="453390" y="23812"/>
                    <a:pt x="408623" y="66675"/>
                  </a:cubicBezTo>
                  <a:cubicBezTo>
                    <a:pt x="363855" y="23812"/>
                    <a:pt x="305753" y="0"/>
                    <a:pt x="244793" y="0"/>
                  </a:cubicBezTo>
                  <a:lnTo>
                    <a:pt x="114300" y="0"/>
                  </a:lnTo>
                  <a:cubicBezTo>
                    <a:pt x="102870" y="0"/>
                    <a:pt x="93345" y="9525"/>
                    <a:pt x="93345" y="20955"/>
                  </a:cubicBezTo>
                  <a:lnTo>
                    <a:pt x="93345" y="85725"/>
                  </a:lnTo>
                  <a:lnTo>
                    <a:pt x="31432" y="85725"/>
                  </a:lnTo>
                  <a:cubicBezTo>
                    <a:pt x="14288" y="85725"/>
                    <a:pt x="0" y="100012"/>
                    <a:pt x="0" y="117158"/>
                  </a:cubicBezTo>
                  <a:lnTo>
                    <a:pt x="0" y="611505"/>
                  </a:lnTo>
                  <a:cubicBezTo>
                    <a:pt x="0" y="611505"/>
                    <a:pt x="15240" y="642938"/>
                    <a:pt x="32385" y="645795"/>
                  </a:cubicBezTo>
                  <a:lnTo>
                    <a:pt x="239078" y="645795"/>
                  </a:lnTo>
                  <a:cubicBezTo>
                    <a:pt x="274320" y="642938"/>
                    <a:pt x="307658" y="658178"/>
                    <a:pt x="331470" y="684848"/>
                  </a:cubicBezTo>
                  <a:lnTo>
                    <a:pt x="334328" y="687705"/>
                  </a:lnTo>
                  <a:cubicBezTo>
                    <a:pt x="338138" y="691515"/>
                    <a:pt x="341948" y="695325"/>
                    <a:pt x="346710" y="698183"/>
                  </a:cubicBezTo>
                  <a:cubicBezTo>
                    <a:pt x="348615" y="699135"/>
                    <a:pt x="350520" y="701040"/>
                    <a:pt x="351473" y="701993"/>
                  </a:cubicBezTo>
                  <a:cubicBezTo>
                    <a:pt x="355283" y="704850"/>
                    <a:pt x="359093" y="706755"/>
                    <a:pt x="363855" y="708660"/>
                  </a:cubicBezTo>
                  <a:lnTo>
                    <a:pt x="365760" y="709613"/>
                  </a:lnTo>
                  <a:cubicBezTo>
                    <a:pt x="367665" y="710565"/>
                    <a:pt x="370523" y="711518"/>
                    <a:pt x="372428" y="712470"/>
                  </a:cubicBezTo>
                  <a:cubicBezTo>
                    <a:pt x="375285" y="713423"/>
                    <a:pt x="378143" y="714375"/>
                    <a:pt x="381000" y="715328"/>
                  </a:cubicBezTo>
                  <a:cubicBezTo>
                    <a:pt x="382905" y="716280"/>
                    <a:pt x="385763" y="716280"/>
                    <a:pt x="388620" y="717233"/>
                  </a:cubicBezTo>
                  <a:cubicBezTo>
                    <a:pt x="393383" y="718185"/>
                    <a:pt x="398145" y="719138"/>
                    <a:pt x="401955" y="719138"/>
                  </a:cubicBezTo>
                  <a:lnTo>
                    <a:pt x="408623" y="719138"/>
                  </a:lnTo>
                  <a:cubicBezTo>
                    <a:pt x="415290" y="719138"/>
                    <a:pt x="421958" y="718185"/>
                    <a:pt x="429578" y="717233"/>
                  </a:cubicBezTo>
                  <a:cubicBezTo>
                    <a:pt x="432435" y="716280"/>
                    <a:pt x="434340" y="716280"/>
                    <a:pt x="435293" y="715328"/>
                  </a:cubicBezTo>
                  <a:cubicBezTo>
                    <a:pt x="439103" y="713423"/>
                    <a:pt x="443865" y="709613"/>
                    <a:pt x="443865" y="709613"/>
                  </a:cubicBezTo>
                  <a:lnTo>
                    <a:pt x="446723" y="706755"/>
                  </a:lnTo>
                  <a:lnTo>
                    <a:pt x="451485" y="701040"/>
                  </a:lnTo>
                  <a:close/>
                </a:path>
              </a:pathLst>
            </a:custGeom>
            <a:solidFill>
              <a:srgbClr val="005F85"/>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3EE2DA6D-FAE7-4E25-8345-890361C61A0D}"/>
                </a:ext>
              </a:extLst>
            </p:cNvPr>
            <p:cNvSpPr/>
            <p:nvPr/>
          </p:nvSpPr>
          <p:spPr>
            <a:xfrm>
              <a:off x="7326237" y="25279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B2407103-D760-4269-9179-E3685D4A8C50}"/>
                </a:ext>
              </a:extLst>
            </p:cNvPr>
            <p:cNvSpPr/>
            <p:nvPr/>
          </p:nvSpPr>
          <p:spPr>
            <a:xfrm>
              <a:off x="7326237" y="262318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93EE6B59-713D-476E-885E-748E422763CF}"/>
                </a:ext>
              </a:extLst>
            </p:cNvPr>
            <p:cNvSpPr/>
            <p:nvPr/>
          </p:nvSpPr>
          <p:spPr>
            <a:xfrm>
              <a:off x="7326237" y="27184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7 h 66603"/>
                <a:gd name="connsiteX5" fmla="*/ 51679 w 161740"/>
                <a:gd name="connsiteY5" fmla="*/ 0 h 66603"/>
                <a:gd name="connsiteX6" fmla="*/ 21199 w 161740"/>
                <a:gd name="connsiteY6" fmla="*/ 0 h 66603"/>
                <a:gd name="connsiteX7" fmla="*/ 244 w 161740"/>
                <a:gd name="connsiteY7" fmla="*/ 20002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2"/>
                    <a:pt x="155501" y="64770"/>
                    <a:pt x="160264" y="53340"/>
                  </a:cubicBezTo>
                  <a:cubicBezTo>
                    <a:pt x="164074" y="42863"/>
                    <a:pt x="160264" y="31432"/>
                    <a:pt x="151691" y="25717"/>
                  </a:cubicBezTo>
                  <a:cubicBezTo>
                    <a:pt x="120259" y="8572"/>
                    <a:pt x="85969" y="0"/>
                    <a:pt x="51679" y="0"/>
                  </a:cubicBezTo>
                  <a:lnTo>
                    <a:pt x="21199" y="0"/>
                  </a:lnTo>
                  <a:cubicBezTo>
                    <a:pt x="10721" y="0"/>
                    <a:pt x="1196" y="8572"/>
                    <a:pt x="244" y="20002"/>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A3AC6703-F0AB-4182-9FF4-B98E4D351FC2}"/>
                </a:ext>
              </a:extLst>
            </p:cNvPr>
            <p:cNvSpPr/>
            <p:nvPr/>
          </p:nvSpPr>
          <p:spPr>
            <a:xfrm>
              <a:off x="7325456" y="2803206"/>
              <a:ext cx="162354" cy="67424"/>
            </a:xfrm>
            <a:custGeom>
              <a:avLst/>
              <a:gdLst>
                <a:gd name="connsiteX0" fmla="*/ 133422 w 162354"/>
                <a:gd name="connsiteY0" fmla="*/ 64770 h 67424"/>
                <a:gd name="connsiteX1" fmla="*/ 160092 w 162354"/>
                <a:gd name="connsiteY1" fmla="*/ 56198 h 67424"/>
                <a:gd name="connsiteX2" fmla="*/ 152472 w 162354"/>
                <a:gd name="connsiteY2" fmla="*/ 26670 h 67424"/>
                <a:gd name="connsiteX3" fmla="*/ 150567 w 162354"/>
                <a:gd name="connsiteY3" fmla="*/ 25718 h 67424"/>
                <a:gd name="connsiteX4" fmla="*/ 51507 w 162354"/>
                <a:gd name="connsiteY4" fmla="*/ 0 h 67424"/>
                <a:gd name="connsiteX5" fmla="*/ 21027 w 162354"/>
                <a:gd name="connsiteY5" fmla="*/ 0 h 67424"/>
                <a:gd name="connsiteX6" fmla="*/ 72 w 162354"/>
                <a:gd name="connsiteY6" fmla="*/ 19050 h 67424"/>
                <a:gd name="connsiteX7" fmla="*/ 19122 w 162354"/>
                <a:gd name="connsiteY7" fmla="*/ 41910 h 67424"/>
                <a:gd name="connsiteX8" fmla="*/ 51507 w 162354"/>
                <a:gd name="connsiteY8" fmla="*/ 41910 h 67424"/>
                <a:gd name="connsiteX9" fmla="*/ 133422 w 162354"/>
                <a:gd name="connsiteY9" fmla="*/ 64770 h 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54" h="67424">
                  <a:moveTo>
                    <a:pt x="133422" y="64770"/>
                  </a:moveTo>
                  <a:cubicBezTo>
                    <a:pt x="142947" y="70485"/>
                    <a:pt x="154377" y="66675"/>
                    <a:pt x="160092" y="56198"/>
                  </a:cubicBezTo>
                  <a:cubicBezTo>
                    <a:pt x="164855" y="45720"/>
                    <a:pt x="161997" y="32385"/>
                    <a:pt x="152472" y="26670"/>
                  </a:cubicBezTo>
                  <a:cubicBezTo>
                    <a:pt x="151520" y="26670"/>
                    <a:pt x="151520" y="25718"/>
                    <a:pt x="150567" y="25718"/>
                  </a:cubicBezTo>
                  <a:cubicBezTo>
                    <a:pt x="120087" y="8573"/>
                    <a:pt x="85797" y="0"/>
                    <a:pt x="51507" y="0"/>
                  </a:cubicBezTo>
                  <a:lnTo>
                    <a:pt x="21027" y="0"/>
                  </a:lnTo>
                  <a:cubicBezTo>
                    <a:pt x="10550" y="0"/>
                    <a:pt x="1025" y="8573"/>
                    <a:pt x="72" y="19050"/>
                  </a:cubicBezTo>
                  <a:cubicBezTo>
                    <a:pt x="-880" y="31432"/>
                    <a:pt x="7692" y="41910"/>
                    <a:pt x="19122" y="41910"/>
                  </a:cubicBezTo>
                  <a:lnTo>
                    <a:pt x="51507" y="41910"/>
                  </a:lnTo>
                  <a:cubicBezTo>
                    <a:pt x="80082" y="43815"/>
                    <a:pt x="107705" y="51435"/>
                    <a:pt x="133422" y="64770"/>
                  </a:cubicBezTo>
                </a:path>
              </a:pathLst>
            </a:custGeom>
            <a:solidFill>
              <a:srgbClr val="005F85"/>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7F3E7D75-C2CA-4849-8252-95015BCF53BA}"/>
                </a:ext>
              </a:extLst>
            </p:cNvPr>
            <p:cNvSpPr/>
            <p:nvPr/>
          </p:nvSpPr>
          <p:spPr>
            <a:xfrm>
              <a:off x="7611487" y="2527934"/>
              <a:ext cx="171313" cy="66675"/>
            </a:xfrm>
            <a:custGeom>
              <a:avLst/>
              <a:gdLst>
                <a:gd name="connsiteX0" fmla="*/ 17888 w 171313"/>
                <a:gd name="connsiteY0" fmla="*/ 66675 h 66675"/>
                <a:gd name="connsiteX1" fmla="*/ 28366 w 171313"/>
                <a:gd name="connsiteY1" fmla="*/ 63818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8"/>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07DFFD8E-D4F0-4193-BB04-4D875F4C0F23}"/>
                </a:ext>
              </a:extLst>
            </p:cNvPr>
            <p:cNvSpPr/>
            <p:nvPr/>
          </p:nvSpPr>
          <p:spPr>
            <a:xfrm>
              <a:off x="7611487" y="262318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7"/>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7BFE47A2-BE66-4DBB-9EAE-A8A259B574F9}"/>
                </a:ext>
              </a:extLst>
            </p:cNvPr>
            <p:cNvSpPr/>
            <p:nvPr/>
          </p:nvSpPr>
          <p:spPr>
            <a:xfrm>
              <a:off x="7611487" y="271843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7 h 66675"/>
                <a:gd name="connsiteX9" fmla="*/ 743 w 171313"/>
                <a:gd name="connsiteY9" fmla="*/ 50482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2"/>
                    <a:pt x="28366" y="63817"/>
                  </a:cubicBezTo>
                  <a:cubicBezTo>
                    <a:pt x="51226" y="50482"/>
                    <a:pt x="75991" y="41910"/>
                    <a:pt x="101708" y="41910"/>
                  </a:cubicBezTo>
                  <a:lnTo>
                    <a:pt x="150286" y="41910"/>
                  </a:lnTo>
                  <a:cubicBezTo>
                    <a:pt x="160763" y="41910"/>
                    <a:pt x="170288" y="34290"/>
                    <a:pt x="171241" y="22860"/>
                  </a:cubicBezTo>
                  <a:cubicBezTo>
                    <a:pt x="172193" y="10477"/>
                    <a:pt x="163621" y="0"/>
                    <a:pt x="152191" y="0"/>
                  </a:cubicBezTo>
                  <a:lnTo>
                    <a:pt x="115043" y="0"/>
                  </a:lnTo>
                  <a:cubicBezTo>
                    <a:pt x="87421" y="0"/>
                    <a:pt x="59798" y="4763"/>
                    <a:pt x="34081" y="15240"/>
                  </a:cubicBezTo>
                  <a:cubicBezTo>
                    <a:pt x="26461" y="18097"/>
                    <a:pt x="18841" y="21907"/>
                    <a:pt x="12173" y="25717"/>
                  </a:cubicBezTo>
                  <a:cubicBezTo>
                    <a:pt x="3601" y="30480"/>
                    <a:pt x="-2114" y="40957"/>
                    <a:pt x="743" y="50482"/>
                  </a:cubicBezTo>
                  <a:cubicBezTo>
                    <a:pt x="2648" y="60007"/>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64451FC1-F455-484A-B614-0BCDC7A8D02F}"/>
                </a:ext>
              </a:extLst>
            </p:cNvPr>
            <p:cNvSpPr/>
            <p:nvPr/>
          </p:nvSpPr>
          <p:spPr>
            <a:xfrm>
              <a:off x="7621339" y="2804159"/>
              <a:ext cx="161461" cy="66675"/>
            </a:xfrm>
            <a:custGeom>
              <a:avLst/>
              <a:gdLst>
                <a:gd name="connsiteX0" fmla="*/ 19467 w 161461"/>
                <a:gd name="connsiteY0" fmla="*/ 66675 h 66675"/>
                <a:gd name="connsiteX1" fmla="*/ 28039 w 161461"/>
                <a:gd name="connsiteY1" fmla="*/ 64770 h 66675"/>
                <a:gd name="connsiteX2" fmla="*/ 109954 w 161461"/>
                <a:gd name="connsiteY2" fmla="*/ 43815 h 66675"/>
                <a:gd name="connsiteX3" fmla="*/ 140434 w 161461"/>
                <a:gd name="connsiteY3" fmla="*/ 43815 h 66675"/>
                <a:gd name="connsiteX4" fmla="*/ 161389 w 161461"/>
                <a:gd name="connsiteY4" fmla="*/ 23813 h 66675"/>
                <a:gd name="connsiteX5" fmla="*/ 142339 w 161461"/>
                <a:gd name="connsiteY5" fmla="*/ 0 h 66675"/>
                <a:gd name="connsiteX6" fmla="*/ 109954 w 161461"/>
                <a:gd name="connsiteY6" fmla="*/ 0 h 66675"/>
                <a:gd name="connsiteX7" fmla="*/ 32802 w 161461"/>
                <a:gd name="connsiteY7" fmla="*/ 15240 h 66675"/>
                <a:gd name="connsiteX8" fmla="*/ 11847 w 161461"/>
                <a:gd name="connsiteY8" fmla="*/ 25717 h 66675"/>
                <a:gd name="connsiteX9" fmla="*/ 417 w 161461"/>
                <a:gd name="connsiteY9" fmla="*/ 50482 h 66675"/>
                <a:gd name="connsiteX10" fmla="*/ 19467 w 161461"/>
                <a:gd name="connsiteY10" fmla="*/ 66675 h 66675"/>
                <a:gd name="connsiteX11" fmla="*/ 19467 w 161461"/>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61" h="66675">
                  <a:moveTo>
                    <a:pt x="19467" y="66675"/>
                  </a:moveTo>
                  <a:cubicBezTo>
                    <a:pt x="22324" y="66675"/>
                    <a:pt x="25182" y="65722"/>
                    <a:pt x="28039" y="64770"/>
                  </a:cubicBezTo>
                  <a:cubicBezTo>
                    <a:pt x="53757" y="50482"/>
                    <a:pt x="81379" y="43815"/>
                    <a:pt x="109954" y="43815"/>
                  </a:cubicBezTo>
                  <a:lnTo>
                    <a:pt x="140434" y="43815"/>
                  </a:lnTo>
                  <a:cubicBezTo>
                    <a:pt x="150912" y="43815"/>
                    <a:pt x="160437" y="35242"/>
                    <a:pt x="161389" y="23813"/>
                  </a:cubicBezTo>
                  <a:cubicBezTo>
                    <a:pt x="162342" y="11430"/>
                    <a:pt x="153769" y="0"/>
                    <a:pt x="142339" y="0"/>
                  </a:cubicBezTo>
                  <a:lnTo>
                    <a:pt x="109954" y="0"/>
                  </a:lnTo>
                  <a:cubicBezTo>
                    <a:pt x="83284" y="0"/>
                    <a:pt x="57567" y="4763"/>
                    <a:pt x="32802" y="15240"/>
                  </a:cubicBezTo>
                  <a:cubicBezTo>
                    <a:pt x="25182" y="18097"/>
                    <a:pt x="18514" y="21907"/>
                    <a:pt x="11847" y="25717"/>
                  </a:cubicBezTo>
                  <a:cubicBezTo>
                    <a:pt x="3274" y="30480"/>
                    <a:pt x="-1488" y="40957"/>
                    <a:pt x="417" y="50482"/>
                  </a:cubicBezTo>
                  <a:cubicBezTo>
                    <a:pt x="2322" y="60007"/>
                    <a:pt x="9942" y="66675"/>
                    <a:pt x="19467" y="66675"/>
                  </a:cubicBezTo>
                  <a:lnTo>
                    <a:pt x="19467" y="66675"/>
                  </a:lnTo>
                  <a:close/>
                </a:path>
              </a:pathLst>
            </a:custGeom>
            <a:solidFill>
              <a:srgbClr val="005F85"/>
            </a:solidFill>
            <a:ln w="9525" cap="flat">
              <a:noFill/>
              <a:prstDash val="solid"/>
              <a:miter/>
            </a:ln>
          </p:spPr>
          <p:txBody>
            <a:bodyPr rtlCol="0" anchor="ctr"/>
            <a:lstStyle/>
            <a:p>
              <a:endParaRPr lang="de-DE"/>
            </a:p>
          </p:txBody>
        </p:sp>
      </p:grpSp>
      <p:grpSp>
        <p:nvGrpSpPr>
          <p:cNvPr id="94" name="Gruppieren 93">
            <a:extLst>
              <a:ext uri="{FF2B5EF4-FFF2-40B4-BE49-F238E27FC236}">
                <a16:creationId xmlns:a16="http://schemas.microsoft.com/office/drawing/2014/main" id="{E889210B-E160-4EDF-8C95-E7C7B4F5735F}"/>
              </a:ext>
            </a:extLst>
          </p:cNvPr>
          <p:cNvGrpSpPr/>
          <p:nvPr userDrawn="1"/>
        </p:nvGrpSpPr>
        <p:grpSpPr>
          <a:xfrm>
            <a:off x="704504" y="7410087"/>
            <a:ext cx="955078" cy="992768"/>
            <a:chOff x="5047546" y="4443373"/>
            <a:chExt cx="1105634" cy="1149265"/>
          </a:xfrm>
          <a:solidFill>
            <a:schemeClr val="accent2"/>
          </a:solidFill>
        </p:grpSpPr>
        <p:sp>
          <p:nvSpPr>
            <p:cNvPr id="95" name="Freihandform: Form 94">
              <a:extLst>
                <a:ext uri="{FF2B5EF4-FFF2-40B4-BE49-F238E27FC236}">
                  <a16:creationId xmlns:a16="http://schemas.microsoft.com/office/drawing/2014/main" id="{25FE2E20-D6C3-4791-930C-3D7052A1547F}"/>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FB3B7B4-1A22-46E0-9186-A0A8CF18CE54}"/>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38284AC-EEF3-49B2-A00B-11B24D6535DF}"/>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CD191B3D-B0DD-46AE-9150-DB3956E2BB23}"/>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DF92C5B-8BE1-437C-B370-B684C1C08DA4}"/>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02C55568-7674-4C34-AA73-513594050DE9}"/>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3CE6F93-CD56-427C-857D-E8DA7A8C830F}"/>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3D1325C-90FC-4106-96FB-B354E8504F84}"/>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6F2B34F3-6F30-4779-861F-039B57B503B8}"/>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B0A039B4-B421-4E73-AF35-28495726DC09}"/>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3F8017E3-5EDC-45BC-AEEA-F136D1E2043E}"/>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E21EC46-207C-415D-B33D-01ACACBA20FC}"/>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61F0CADC-C1F9-453D-AA46-1F92B9E9A14B}"/>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F2662B1-B831-41A2-92B9-8567ED2EB065}"/>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sp>
        <p:nvSpPr>
          <p:cNvPr id="109" name="Grafik 110">
            <a:extLst>
              <a:ext uri="{FF2B5EF4-FFF2-40B4-BE49-F238E27FC236}">
                <a16:creationId xmlns:a16="http://schemas.microsoft.com/office/drawing/2014/main" id="{3E911882-EE5B-4709-8558-7DFDF57F9AB5}"/>
              </a:ext>
            </a:extLst>
          </p:cNvPr>
          <p:cNvSpPr/>
          <p:nvPr userDrawn="1"/>
        </p:nvSpPr>
        <p:spPr>
          <a:xfrm>
            <a:off x="2006406" y="6193944"/>
            <a:ext cx="862493" cy="992768"/>
          </a:xfrm>
          <a:custGeom>
            <a:avLst/>
            <a:gdLst>
              <a:gd name="connsiteX0" fmla="*/ 587933 w 862493"/>
              <a:gd name="connsiteY0" fmla="*/ 244513 h 992768"/>
              <a:gd name="connsiteX1" fmla="*/ 448497 w 862493"/>
              <a:gd name="connsiteY1" fmla="*/ 268231 h 992768"/>
              <a:gd name="connsiteX2" fmla="*/ 488746 w 862493"/>
              <a:gd name="connsiteY2" fmla="*/ 144607 h 992768"/>
              <a:gd name="connsiteX3" fmla="*/ 429809 w 862493"/>
              <a:gd name="connsiteY3" fmla="*/ 95014 h 992768"/>
              <a:gd name="connsiteX4" fmla="*/ 400341 w 862493"/>
              <a:gd name="connsiteY4" fmla="*/ 230857 h 992768"/>
              <a:gd name="connsiteX5" fmla="*/ 314091 w 862493"/>
              <a:gd name="connsiteY5" fmla="*/ 79920 h 992768"/>
              <a:gd name="connsiteX6" fmla="*/ 49593 w 862493"/>
              <a:gd name="connsiteY6" fmla="*/ 8046 h 992768"/>
              <a:gd name="connsiteX7" fmla="*/ 98468 w 862493"/>
              <a:gd name="connsiteY7" fmla="*/ 273262 h 992768"/>
              <a:gd name="connsiteX8" fmla="*/ 0 w 862493"/>
              <a:gd name="connsiteY8" fmla="*/ 494636 h 992768"/>
              <a:gd name="connsiteX9" fmla="*/ 327748 w 862493"/>
              <a:gd name="connsiteY9" fmla="*/ 989851 h 992768"/>
              <a:gd name="connsiteX10" fmla="*/ 398903 w 862493"/>
              <a:gd name="connsiteY10" fmla="*/ 982664 h 992768"/>
              <a:gd name="connsiteX11" fmla="*/ 398903 w 862493"/>
              <a:gd name="connsiteY11" fmla="*/ 982664 h 992768"/>
              <a:gd name="connsiteX12" fmla="*/ 398903 w 862493"/>
              <a:gd name="connsiteY12" fmla="*/ 982664 h 992768"/>
              <a:gd name="connsiteX13" fmla="*/ 408966 w 862493"/>
              <a:gd name="connsiteY13" fmla="*/ 977632 h 992768"/>
              <a:gd name="connsiteX14" fmla="*/ 436997 w 862493"/>
              <a:gd name="connsiteY14" fmla="*/ 972601 h 992768"/>
              <a:gd name="connsiteX15" fmla="*/ 551996 w 862493"/>
              <a:gd name="connsiteY15" fmla="*/ 989132 h 992768"/>
              <a:gd name="connsiteX16" fmla="*/ 862494 w 862493"/>
              <a:gd name="connsiteY16" fmla="*/ 519073 h 992768"/>
              <a:gd name="connsiteX17" fmla="*/ 587933 w 862493"/>
              <a:gd name="connsiteY17" fmla="*/ 244513 h 992768"/>
              <a:gd name="connsiteX18" fmla="*/ 84812 w 862493"/>
              <a:gd name="connsiteY18" fmla="*/ 45420 h 992768"/>
              <a:gd name="connsiteX19" fmla="*/ 265217 w 862493"/>
              <a:gd name="connsiteY19" fmla="*/ 97889 h 992768"/>
              <a:gd name="connsiteX20" fmla="*/ 344997 w 862493"/>
              <a:gd name="connsiteY20" fmla="*/ 210013 h 992768"/>
              <a:gd name="connsiteX21" fmla="*/ 263061 w 862493"/>
              <a:gd name="connsiteY21" fmla="*/ 202825 h 992768"/>
              <a:gd name="connsiteX22" fmla="*/ 134405 w 862493"/>
              <a:gd name="connsiteY22" fmla="*/ 245231 h 992768"/>
              <a:gd name="connsiteX23" fmla="*/ 84812 w 862493"/>
              <a:gd name="connsiteY23" fmla="*/ 45420 h 992768"/>
              <a:gd name="connsiteX24" fmla="*/ 538340 w 862493"/>
              <a:gd name="connsiteY24" fmla="*/ 941695 h 992768"/>
              <a:gd name="connsiteX25" fmla="*/ 437716 w 862493"/>
              <a:gd name="connsiteY25" fmla="*/ 919414 h 992768"/>
              <a:gd name="connsiteX26" fmla="*/ 342122 w 862493"/>
              <a:gd name="connsiteY26" fmla="*/ 941695 h 992768"/>
              <a:gd name="connsiteX27" fmla="*/ 51031 w 862493"/>
              <a:gd name="connsiteY27" fmla="*/ 506136 h 992768"/>
              <a:gd name="connsiteX28" fmla="*/ 51031 w 862493"/>
              <a:gd name="connsiteY28" fmla="*/ 466605 h 992768"/>
              <a:gd name="connsiteX29" fmla="*/ 284623 w 862493"/>
              <a:gd name="connsiteY29" fmla="*/ 255294 h 992768"/>
              <a:gd name="connsiteX30" fmla="*/ 400341 w 862493"/>
              <a:gd name="connsiteY30" fmla="*/ 305606 h 992768"/>
              <a:gd name="connsiteX31" fmla="*/ 400341 w 862493"/>
              <a:gd name="connsiteY31" fmla="*/ 305606 h 992768"/>
              <a:gd name="connsiteX32" fmla="*/ 441309 w 862493"/>
              <a:gd name="connsiteY32" fmla="*/ 324293 h 992768"/>
              <a:gd name="connsiteX33" fmla="*/ 442028 w 862493"/>
              <a:gd name="connsiteY33" fmla="*/ 325012 h 992768"/>
              <a:gd name="connsiteX34" fmla="*/ 570683 w 862493"/>
              <a:gd name="connsiteY34" fmla="*/ 287637 h 992768"/>
              <a:gd name="connsiteX35" fmla="*/ 811463 w 862493"/>
              <a:gd name="connsiteY35" fmla="*/ 528417 h 992768"/>
              <a:gd name="connsiteX36" fmla="*/ 538340 w 862493"/>
              <a:gd name="connsiteY36" fmla="*/ 941695 h 99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2493" h="992768">
                <a:moveTo>
                  <a:pt x="587933" y="244513"/>
                </a:moveTo>
                <a:cubicBezTo>
                  <a:pt x="537621" y="244513"/>
                  <a:pt x="489465" y="243794"/>
                  <a:pt x="448497" y="268231"/>
                </a:cubicBezTo>
                <a:cubicBezTo>
                  <a:pt x="442028" y="163295"/>
                  <a:pt x="493778" y="179107"/>
                  <a:pt x="488746" y="144607"/>
                </a:cubicBezTo>
                <a:cubicBezTo>
                  <a:pt x="483715" y="108670"/>
                  <a:pt x="449934" y="74889"/>
                  <a:pt x="429809" y="95014"/>
                </a:cubicBezTo>
                <a:cubicBezTo>
                  <a:pt x="417591" y="107951"/>
                  <a:pt x="406809" y="178388"/>
                  <a:pt x="400341" y="230857"/>
                </a:cubicBezTo>
                <a:cubicBezTo>
                  <a:pt x="381653" y="166888"/>
                  <a:pt x="347872" y="105795"/>
                  <a:pt x="314091" y="79920"/>
                </a:cubicBezTo>
                <a:cubicBezTo>
                  <a:pt x="191905" y="-14235"/>
                  <a:pt x="99906" y="-4892"/>
                  <a:pt x="49593" y="8046"/>
                </a:cubicBezTo>
                <a:cubicBezTo>
                  <a:pt x="13656" y="17389"/>
                  <a:pt x="21562" y="160420"/>
                  <a:pt x="98468" y="273262"/>
                </a:cubicBezTo>
                <a:cubicBezTo>
                  <a:pt x="51031" y="317106"/>
                  <a:pt x="0" y="363824"/>
                  <a:pt x="0" y="494636"/>
                </a:cubicBezTo>
                <a:cubicBezTo>
                  <a:pt x="0" y="895695"/>
                  <a:pt x="259467" y="975476"/>
                  <a:pt x="327748" y="989851"/>
                </a:cubicBezTo>
                <a:cubicBezTo>
                  <a:pt x="329185" y="989851"/>
                  <a:pt x="372310" y="999913"/>
                  <a:pt x="398903" y="982664"/>
                </a:cubicBezTo>
                <a:lnTo>
                  <a:pt x="398903" y="982664"/>
                </a:lnTo>
                <a:lnTo>
                  <a:pt x="398903" y="982664"/>
                </a:lnTo>
                <a:cubicBezTo>
                  <a:pt x="402497" y="981226"/>
                  <a:pt x="405372" y="979788"/>
                  <a:pt x="408966" y="977632"/>
                </a:cubicBezTo>
                <a:cubicBezTo>
                  <a:pt x="416153" y="974757"/>
                  <a:pt x="426216" y="971164"/>
                  <a:pt x="436997" y="972601"/>
                </a:cubicBezTo>
                <a:cubicBezTo>
                  <a:pt x="455684" y="974039"/>
                  <a:pt x="503121" y="999195"/>
                  <a:pt x="551996" y="989132"/>
                </a:cubicBezTo>
                <a:cubicBezTo>
                  <a:pt x="631777" y="975476"/>
                  <a:pt x="862494" y="901445"/>
                  <a:pt x="862494" y="519073"/>
                </a:cubicBezTo>
                <a:cubicBezTo>
                  <a:pt x="861775" y="380355"/>
                  <a:pt x="738870" y="244513"/>
                  <a:pt x="587933" y="244513"/>
                </a:cubicBezTo>
                <a:close/>
                <a:moveTo>
                  <a:pt x="84812" y="45420"/>
                </a:moveTo>
                <a:cubicBezTo>
                  <a:pt x="104937" y="45420"/>
                  <a:pt x="186874" y="38233"/>
                  <a:pt x="265217" y="97889"/>
                </a:cubicBezTo>
                <a:cubicBezTo>
                  <a:pt x="292529" y="118732"/>
                  <a:pt x="328466" y="158982"/>
                  <a:pt x="344997" y="210013"/>
                </a:cubicBezTo>
                <a:cubicBezTo>
                  <a:pt x="344997" y="210013"/>
                  <a:pt x="316966" y="199232"/>
                  <a:pt x="263061" y="202825"/>
                </a:cubicBezTo>
                <a:cubicBezTo>
                  <a:pt x="210592" y="205700"/>
                  <a:pt x="173936" y="216482"/>
                  <a:pt x="134405" y="245231"/>
                </a:cubicBezTo>
                <a:cubicBezTo>
                  <a:pt x="72593" y="155388"/>
                  <a:pt x="55343" y="45420"/>
                  <a:pt x="84812" y="45420"/>
                </a:cubicBezTo>
                <a:close/>
                <a:moveTo>
                  <a:pt x="538340" y="941695"/>
                </a:moveTo>
                <a:cubicBezTo>
                  <a:pt x="497371" y="942414"/>
                  <a:pt x="473653" y="919414"/>
                  <a:pt x="437716" y="919414"/>
                </a:cubicBezTo>
                <a:cubicBezTo>
                  <a:pt x="388841" y="919414"/>
                  <a:pt x="394591" y="943851"/>
                  <a:pt x="342122" y="941695"/>
                </a:cubicBezTo>
                <a:cubicBezTo>
                  <a:pt x="281029" y="939539"/>
                  <a:pt x="51750" y="859039"/>
                  <a:pt x="51031" y="506136"/>
                </a:cubicBezTo>
                <a:cubicBezTo>
                  <a:pt x="51031" y="499667"/>
                  <a:pt x="50312" y="473792"/>
                  <a:pt x="51031" y="466605"/>
                </a:cubicBezTo>
                <a:cubicBezTo>
                  <a:pt x="62531" y="340106"/>
                  <a:pt x="167468" y="255294"/>
                  <a:pt x="284623" y="255294"/>
                </a:cubicBezTo>
                <a:cubicBezTo>
                  <a:pt x="327748" y="255294"/>
                  <a:pt x="365841" y="265356"/>
                  <a:pt x="400341" y="305606"/>
                </a:cubicBezTo>
                <a:lnTo>
                  <a:pt x="400341" y="305606"/>
                </a:lnTo>
                <a:cubicBezTo>
                  <a:pt x="411122" y="323575"/>
                  <a:pt x="429809" y="330762"/>
                  <a:pt x="441309" y="324293"/>
                </a:cubicBezTo>
                <a:cubicBezTo>
                  <a:pt x="441309" y="324293"/>
                  <a:pt x="442028" y="324293"/>
                  <a:pt x="442028" y="325012"/>
                </a:cubicBezTo>
                <a:cubicBezTo>
                  <a:pt x="479403" y="301294"/>
                  <a:pt x="523246" y="287637"/>
                  <a:pt x="570683" y="287637"/>
                </a:cubicBezTo>
                <a:cubicBezTo>
                  <a:pt x="703651" y="287637"/>
                  <a:pt x="811463" y="395449"/>
                  <a:pt x="811463" y="528417"/>
                </a:cubicBezTo>
                <a:cubicBezTo>
                  <a:pt x="811463" y="864789"/>
                  <a:pt x="601589" y="930914"/>
                  <a:pt x="538340" y="941695"/>
                </a:cubicBezTo>
                <a:close/>
              </a:path>
            </a:pathLst>
          </a:custGeom>
          <a:solidFill>
            <a:schemeClr val="accent2"/>
          </a:solidFill>
          <a:ln w="21527" cap="flat">
            <a:noFill/>
            <a:prstDash val="solid"/>
            <a:miter/>
          </a:ln>
        </p:spPr>
        <p:txBody>
          <a:bodyPr rtlCol="0" anchor="ctr"/>
          <a:lstStyle/>
          <a:p>
            <a:endParaRPr lang="de-DE"/>
          </a:p>
        </p:txBody>
      </p:sp>
      <p:grpSp>
        <p:nvGrpSpPr>
          <p:cNvPr id="110" name="Grafik 112">
            <a:extLst>
              <a:ext uri="{FF2B5EF4-FFF2-40B4-BE49-F238E27FC236}">
                <a16:creationId xmlns:a16="http://schemas.microsoft.com/office/drawing/2014/main" id="{06608B90-0E33-4F1E-B72D-092A92C402AD}"/>
              </a:ext>
            </a:extLst>
          </p:cNvPr>
          <p:cNvGrpSpPr/>
          <p:nvPr userDrawn="1"/>
        </p:nvGrpSpPr>
        <p:grpSpPr>
          <a:xfrm>
            <a:off x="3819831" y="1938223"/>
            <a:ext cx="805725" cy="816765"/>
            <a:chOff x="549268" y="3267370"/>
            <a:chExt cx="805725" cy="816765"/>
          </a:xfrm>
          <a:solidFill>
            <a:schemeClr val="accent2"/>
          </a:solidFill>
        </p:grpSpPr>
        <p:sp>
          <p:nvSpPr>
            <p:cNvPr id="111" name="Freihandform: Form 110">
              <a:extLst>
                <a:ext uri="{FF2B5EF4-FFF2-40B4-BE49-F238E27FC236}">
                  <a16:creationId xmlns:a16="http://schemas.microsoft.com/office/drawing/2014/main" id="{CA300351-C1DB-44AB-A228-5DB3853F04B2}"/>
                </a:ext>
              </a:extLst>
            </p:cNvPr>
            <p:cNvSpPr/>
            <p:nvPr/>
          </p:nvSpPr>
          <p:spPr>
            <a:xfrm>
              <a:off x="765400"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1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1" y="75825"/>
                    <a:pt x="135531" y="96722"/>
                  </a:cubicBezTo>
                  <a:cubicBezTo>
                    <a:pt x="135531"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6E6D585C-7CC4-4D78-9106-AA9BA53E9CF6}"/>
                </a:ext>
              </a:extLst>
            </p:cNvPr>
            <p:cNvSpPr/>
            <p:nvPr/>
          </p:nvSpPr>
          <p:spPr>
            <a:xfrm>
              <a:off x="1047208"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0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0" y="75825"/>
                    <a:pt x="135530" y="96722"/>
                  </a:cubicBezTo>
                  <a:cubicBezTo>
                    <a:pt x="135530"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3942AE25-0226-4D32-94D9-2F5F3345F459}"/>
                </a:ext>
              </a:extLst>
            </p:cNvPr>
            <p:cNvSpPr/>
            <p:nvPr/>
          </p:nvSpPr>
          <p:spPr>
            <a:xfrm>
              <a:off x="549268" y="3267370"/>
              <a:ext cx="805725" cy="584512"/>
            </a:xfrm>
            <a:custGeom>
              <a:avLst/>
              <a:gdLst>
                <a:gd name="connsiteX0" fmla="*/ 186280 w 805725"/>
                <a:gd name="connsiteY0" fmla="*/ 106275 h 584512"/>
                <a:gd name="connsiteX1" fmla="*/ 59705 w 805725"/>
                <a:gd name="connsiteY1" fmla="*/ 0 h 584512"/>
                <a:gd name="connsiteX2" fmla="*/ 29255 w 805725"/>
                <a:gd name="connsiteY2" fmla="*/ 0 h 584512"/>
                <a:gd name="connsiteX3" fmla="*/ 0 w 805725"/>
                <a:gd name="connsiteY3" fmla="*/ 29255 h 584512"/>
                <a:gd name="connsiteX4" fmla="*/ 29255 w 805725"/>
                <a:gd name="connsiteY4" fmla="*/ 58511 h 584512"/>
                <a:gd name="connsiteX5" fmla="*/ 59705 w 805725"/>
                <a:gd name="connsiteY5" fmla="*/ 58511 h 584512"/>
                <a:gd name="connsiteX6" fmla="*/ 127769 w 805725"/>
                <a:gd name="connsiteY6" fmla="*/ 115828 h 584512"/>
                <a:gd name="connsiteX7" fmla="*/ 191653 w 805725"/>
                <a:gd name="connsiteY7" fmla="*/ 493761 h 584512"/>
                <a:gd name="connsiteX8" fmla="*/ 297928 w 805725"/>
                <a:gd name="connsiteY8" fmla="*/ 584513 h 584512"/>
                <a:gd name="connsiteX9" fmla="*/ 723625 w 805725"/>
                <a:gd name="connsiteY9" fmla="*/ 584513 h 584512"/>
                <a:gd name="connsiteX10" fmla="*/ 752881 w 805725"/>
                <a:gd name="connsiteY10" fmla="*/ 555257 h 584512"/>
                <a:gd name="connsiteX11" fmla="*/ 723625 w 805725"/>
                <a:gd name="connsiteY11" fmla="*/ 526002 h 584512"/>
                <a:gd name="connsiteX12" fmla="*/ 298525 w 805725"/>
                <a:gd name="connsiteY12" fmla="*/ 526002 h 584512"/>
                <a:gd name="connsiteX13" fmla="*/ 250164 w 805725"/>
                <a:gd name="connsiteY13" fmla="*/ 484805 h 584512"/>
                <a:gd name="connsiteX14" fmla="*/ 247179 w 805725"/>
                <a:gd name="connsiteY14" fmla="*/ 468088 h 584512"/>
                <a:gd name="connsiteX15" fmla="*/ 624515 w 805725"/>
                <a:gd name="connsiteY15" fmla="*/ 468088 h 584512"/>
                <a:gd name="connsiteX16" fmla="*/ 724820 w 805725"/>
                <a:gd name="connsiteY16" fmla="*/ 400024 h 584512"/>
                <a:gd name="connsiteX17" fmla="*/ 803630 w 805725"/>
                <a:gd name="connsiteY17" fmla="*/ 185086 h 584512"/>
                <a:gd name="connsiteX18" fmla="*/ 786913 w 805725"/>
                <a:gd name="connsiteY18" fmla="*/ 146874 h 584512"/>
                <a:gd name="connsiteX19" fmla="*/ 776166 w 805725"/>
                <a:gd name="connsiteY19" fmla="*/ 145083 h 584512"/>
                <a:gd name="connsiteX20" fmla="*/ 195833 w 805725"/>
                <a:gd name="connsiteY20" fmla="*/ 145083 h 584512"/>
                <a:gd name="connsiteX21" fmla="*/ 186280 w 805725"/>
                <a:gd name="connsiteY21" fmla="*/ 106275 h 584512"/>
                <a:gd name="connsiteX22" fmla="*/ 732581 w 805725"/>
                <a:gd name="connsiteY22" fmla="*/ 202997 h 584512"/>
                <a:gd name="connsiteX23" fmla="*/ 669294 w 805725"/>
                <a:gd name="connsiteY23" fmla="*/ 377336 h 584512"/>
                <a:gd name="connsiteX24" fmla="*/ 623918 w 805725"/>
                <a:gd name="connsiteY24" fmla="*/ 408980 h 584512"/>
                <a:gd name="connsiteX25" fmla="*/ 237029 w 805725"/>
                <a:gd name="connsiteY25" fmla="*/ 408980 h 584512"/>
                <a:gd name="connsiteX26" fmla="*/ 205385 w 805725"/>
                <a:gd name="connsiteY26" fmla="*/ 202997 h 584512"/>
                <a:gd name="connsiteX27" fmla="*/ 732581 w 805725"/>
                <a:gd name="connsiteY27" fmla="*/ 202997 h 5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5725" h="584512">
                  <a:moveTo>
                    <a:pt x="186280" y="106275"/>
                  </a:moveTo>
                  <a:cubicBezTo>
                    <a:pt x="175533" y="44779"/>
                    <a:pt x="122395" y="0"/>
                    <a:pt x="59705" y="0"/>
                  </a:cubicBezTo>
                  <a:lnTo>
                    <a:pt x="29255" y="0"/>
                  </a:lnTo>
                  <a:cubicBezTo>
                    <a:pt x="13135" y="0"/>
                    <a:pt x="0" y="13135"/>
                    <a:pt x="0" y="29255"/>
                  </a:cubicBezTo>
                  <a:cubicBezTo>
                    <a:pt x="0" y="45376"/>
                    <a:pt x="13135" y="58511"/>
                    <a:pt x="29255" y="58511"/>
                  </a:cubicBezTo>
                  <a:lnTo>
                    <a:pt x="59705" y="58511"/>
                  </a:lnTo>
                  <a:cubicBezTo>
                    <a:pt x="93140" y="58511"/>
                    <a:pt x="121798" y="82393"/>
                    <a:pt x="127769" y="115828"/>
                  </a:cubicBezTo>
                  <a:lnTo>
                    <a:pt x="191653" y="493761"/>
                  </a:lnTo>
                  <a:cubicBezTo>
                    <a:pt x="200012" y="545704"/>
                    <a:pt x="245388" y="583916"/>
                    <a:pt x="297928" y="584513"/>
                  </a:cubicBezTo>
                  <a:lnTo>
                    <a:pt x="723625" y="584513"/>
                  </a:lnTo>
                  <a:cubicBezTo>
                    <a:pt x="739746" y="584513"/>
                    <a:pt x="752881" y="571378"/>
                    <a:pt x="752881" y="555257"/>
                  </a:cubicBezTo>
                  <a:cubicBezTo>
                    <a:pt x="752881" y="539137"/>
                    <a:pt x="739746" y="526002"/>
                    <a:pt x="723625" y="526002"/>
                  </a:cubicBezTo>
                  <a:lnTo>
                    <a:pt x="298525" y="526002"/>
                  </a:lnTo>
                  <a:cubicBezTo>
                    <a:pt x="274643" y="526002"/>
                    <a:pt x="254344" y="508090"/>
                    <a:pt x="250164" y="484805"/>
                  </a:cubicBezTo>
                  <a:lnTo>
                    <a:pt x="247179" y="468088"/>
                  </a:lnTo>
                  <a:lnTo>
                    <a:pt x="624515" y="468088"/>
                  </a:lnTo>
                  <a:cubicBezTo>
                    <a:pt x="668697" y="468088"/>
                    <a:pt x="708699" y="441220"/>
                    <a:pt x="724820" y="400024"/>
                  </a:cubicBezTo>
                  <a:lnTo>
                    <a:pt x="803630" y="185086"/>
                  </a:lnTo>
                  <a:cubicBezTo>
                    <a:pt x="809601" y="170159"/>
                    <a:pt x="802436" y="152845"/>
                    <a:pt x="786913" y="146874"/>
                  </a:cubicBezTo>
                  <a:cubicBezTo>
                    <a:pt x="783331" y="145680"/>
                    <a:pt x="779748" y="145083"/>
                    <a:pt x="776166" y="145083"/>
                  </a:cubicBezTo>
                  <a:lnTo>
                    <a:pt x="195833" y="145083"/>
                  </a:lnTo>
                  <a:lnTo>
                    <a:pt x="186280" y="106275"/>
                  </a:lnTo>
                  <a:close/>
                  <a:moveTo>
                    <a:pt x="732581" y="202997"/>
                  </a:moveTo>
                  <a:lnTo>
                    <a:pt x="669294" y="377336"/>
                  </a:lnTo>
                  <a:cubicBezTo>
                    <a:pt x="662129" y="395845"/>
                    <a:pt x="644218" y="408383"/>
                    <a:pt x="623918" y="408980"/>
                  </a:cubicBezTo>
                  <a:lnTo>
                    <a:pt x="237029" y="408980"/>
                  </a:lnTo>
                  <a:lnTo>
                    <a:pt x="205385" y="202997"/>
                  </a:lnTo>
                  <a:cubicBezTo>
                    <a:pt x="205385" y="202997"/>
                    <a:pt x="732581" y="202997"/>
                    <a:pt x="732581" y="202997"/>
                  </a:cubicBezTo>
                  <a:close/>
                </a:path>
              </a:pathLst>
            </a:custGeom>
            <a:grpFill/>
            <a:ln w="5969" cap="flat">
              <a:noFill/>
              <a:prstDash val="solid"/>
              <a:miter/>
            </a:ln>
          </p:spPr>
          <p:txBody>
            <a:bodyPr rtlCol="0" anchor="ctr"/>
            <a:lstStyle/>
            <a:p>
              <a:endParaRPr lang="de-DE"/>
            </a:p>
          </p:txBody>
        </p:sp>
      </p:grpSp>
      <p:grpSp>
        <p:nvGrpSpPr>
          <p:cNvPr id="114" name="Grafik 114">
            <a:extLst>
              <a:ext uri="{FF2B5EF4-FFF2-40B4-BE49-F238E27FC236}">
                <a16:creationId xmlns:a16="http://schemas.microsoft.com/office/drawing/2014/main" id="{B8DF8EF5-26A4-47EB-B10C-3D71F6B70DAC}"/>
              </a:ext>
            </a:extLst>
          </p:cNvPr>
          <p:cNvGrpSpPr/>
          <p:nvPr userDrawn="1"/>
        </p:nvGrpSpPr>
        <p:grpSpPr>
          <a:xfrm>
            <a:off x="1895892" y="7718518"/>
            <a:ext cx="1073608" cy="603006"/>
            <a:chOff x="1857154" y="4558142"/>
            <a:chExt cx="1073608" cy="603006"/>
          </a:xfrm>
          <a:solidFill>
            <a:schemeClr val="accent2"/>
          </a:solidFill>
        </p:grpSpPr>
        <p:sp>
          <p:nvSpPr>
            <p:cNvPr id="115" name="Freihandform: Form 114">
              <a:extLst>
                <a:ext uri="{FF2B5EF4-FFF2-40B4-BE49-F238E27FC236}">
                  <a16:creationId xmlns:a16="http://schemas.microsoft.com/office/drawing/2014/main" id="{F3DACC92-2CA7-4EF0-B6D6-94E5F1822BDA}"/>
                </a:ext>
              </a:extLst>
            </p:cNvPr>
            <p:cNvSpPr/>
            <p:nvPr/>
          </p:nvSpPr>
          <p:spPr>
            <a:xfrm>
              <a:off x="2160549" y="4572518"/>
              <a:ext cx="126351" cy="31777"/>
            </a:xfrm>
            <a:custGeom>
              <a:avLst/>
              <a:gdLst>
                <a:gd name="connsiteX0" fmla="*/ 15889 w 126351"/>
                <a:gd name="connsiteY0" fmla="*/ 31777 h 31777"/>
                <a:gd name="connsiteX1" fmla="*/ 110463 w 126351"/>
                <a:gd name="connsiteY1" fmla="*/ 31777 h 31777"/>
                <a:gd name="connsiteX2" fmla="*/ 126351 w 126351"/>
                <a:gd name="connsiteY2" fmla="*/ 15888 h 31777"/>
                <a:gd name="connsiteX3" fmla="*/ 110463 w 126351"/>
                <a:gd name="connsiteY3" fmla="*/ 0 h 31777"/>
                <a:gd name="connsiteX4" fmla="*/ 15889 w 126351"/>
                <a:gd name="connsiteY4" fmla="*/ 0 h 31777"/>
                <a:gd name="connsiteX5" fmla="*/ 0 w 126351"/>
                <a:gd name="connsiteY5" fmla="*/ 15888 h 31777"/>
                <a:gd name="connsiteX6" fmla="*/ 15889 w 126351"/>
                <a:gd name="connsiteY6" fmla="*/ 31777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51" h="31777">
                  <a:moveTo>
                    <a:pt x="15889" y="31777"/>
                  </a:moveTo>
                  <a:lnTo>
                    <a:pt x="110463" y="31777"/>
                  </a:lnTo>
                  <a:cubicBezTo>
                    <a:pt x="119542" y="31777"/>
                    <a:pt x="126351" y="24211"/>
                    <a:pt x="126351" y="15888"/>
                  </a:cubicBezTo>
                  <a:cubicBezTo>
                    <a:pt x="126351" y="6809"/>
                    <a:pt x="118785" y="0"/>
                    <a:pt x="110463" y="0"/>
                  </a:cubicBezTo>
                  <a:lnTo>
                    <a:pt x="15889" y="0"/>
                  </a:lnTo>
                  <a:cubicBezTo>
                    <a:pt x="6809" y="0"/>
                    <a:pt x="0" y="7566"/>
                    <a:pt x="0" y="15888"/>
                  </a:cubicBezTo>
                  <a:cubicBezTo>
                    <a:pt x="0" y="24968"/>
                    <a:pt x="7566" y="31777"/>
                    <a:pt x="15889" y="31777"/>
                  </a:cubicBezTo>
                  <a:close/>
                </a:path>
              </a:pathLst>
            </a:custGeom>
            <a:grpFill/>
            <a:ln w="22670"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33E53B64-2B2C-4019-83FA-053597CBFE10}"/>
                </a:ext>
              </a:extLst>
            </p:cNvPr>
            <p:cNvSpPr/>
            <p:nvPr/>
          </p:nvSpPr>
          <p:spPr>
            <a:xfrm>
              <a:off x="1857154" y="4558142"/>
              <a:ext cx="1073608" cy="603006"/>
            </a:xfrm>
            <a:custGeom>
              <a:avLst/>
              <a:gdLst>
                <a:gd name="connsiteX0" fmla="*/ 870841 w 1073608"/>
                <a:gd name="connsiteY0" fmla="*/ 197471 h 603006"/>
                <a:gd name="connsiteX1" fmla="*/ 852683 w 1073608"/>
                <a:gd name="connsiteY1" fmla="*/ 198228 h 603006"/>
                <a:gd name="connsiteX2" fmla="*/ 836038 w 1073608"/>
                <a:gd name="connsiteY2" fmla="*/ 103654 h 603006"/>
                <a:gd name="connsiteX3" fmla="*/ 836038 w 1073608"/>
                <a:gd name="connsiteY3" fmla="*/ 97601 h 603006"/>
                <a:gd name="connsiteX4" fmla="*/ 836038 w 1073608"/>
                <a:gd name="connsiteY4" fmla="*/ 38586 h 603006"/>
                <a:gd name="connsiteX5" fmla="*/ 797452 w 1073608"/>
                <a:gd name="connsiteY5" fmla="*/ 0 h 603006"/>
                <a:gd name="connsiteX6" fmla="*/ 739950 w 1073608"/>
                <a:gd name="connsiteY6" fmla="*/ 0 h 603006"/>
                <a:gd name="connsiteX7" fmla="*/ 739950 w 1073608"/>
                <a:gd name="connsiteY7" fmla="*/ 30264 h 603006"/>
                <a:gd name="connsiteX8" fmla="*/ 778537 w 1073608"/>
                <a:gd name="connsiteY8" fmla="*/ 30264 h 603006"/>
                <a:gd name="connsiteX9" fmla="*/ 803504 w 1073608"/>
                <a:gd name="connsiteY9" fmla="*/ 62797 h 603006"/>
                <a:gd name="connsiteX10" fmla="*/ 803504 w 1073608"/>
                <a:gd name="connsiteY10" fmla="*/ 84739 h 603006"/>
                <a:gd name="connsiteX11" fmla="*/ 366949 w 1073608"/>
                <a:gd name="connsiteY11" fmla="*/ 84739 h 603006"/>
                <a:gd name="connsiteX12" fmla="*/ 363166 w 1073608"/>
                <a:gd name="connsiteY12" fmla="*/ 85495 h 603006"/>
                <a:gd name="connsiteX13" fmla="*/ 353330 w 1073608"/>
                <a:gd name="connsiteY13" fmla="*/ 93061 h 603006"/>
                <a:gd name="connsiteX14" fmla="*/ 286750 w 1073608"/>
                <a:gd name="connsiteY14" fmla="*/ 212603 h 603006"/>
                <a:gd name="connsiteX15" fmla="*/ 202768 w 1073608"/>
                <a:gd name="connsiteY15" fmla="*/ 194445 h 603006"/>
                <a:gd name="connsiteX16" fmla="*/ 0 w 1073608"/>
                <a:gd name="connsiteY16" fmla="*/ 397969 h 603006"/>
                <a:gd name="connsiteX17" fmla="*/ 202768 w 1073608"/>
                <a:gd name="connsiteY17" fmla="*/ 600737 h 603006"/>
                <a:gd name="connsiteX18" fmla="*/ 404779 w 1073608"/>
                <a:gd name="connsiteY18" fmla="*/ 411588 h 603006"/>
                <a:gd name="connsiteX19" fmla="*/ 472872 w 1073608"/>
                <a:gd name="connsiteY19" fmla="*/ 411588 h 603006"/>
                <a:gd name="connsiteX20" fmla="*/ 475898 w 1073608"/>
                <a:gd name="connsiteY20" fmla="*/ 410831 h 603006"/>
                <a:gd name="connsiteX21" fmla="*/ 479681 w 1073608"/>
                <a:gd name="connsiteY21" fmla="*/ 410075 h 603006"/>
                <a:gd name="connsiteX22" fmla="*/ 484221 w 1073608"/>
                <a:gd name="connsiteY22" fmla="*/ 407805 h 603006"/>
                <a:gd name="connsiteX23" fmla="*/ 487247 w 1073608"/>
                <a:gd name="connsiteY23" fmla="*/ 406292 h 603006"/>
                <a:gd name="connsiteX24" fmla="*/ 490274 w 1073608"/>
                <a:gd name="connsiteY24" fmla="*/ 404022 h 603006"/>
                <a:gd name="connsiteX25" fmla="*/ 809557 w 1073608"/>
                <a:gd name="connsiteY25" fmla="*/ 130891 h 603006"/>
                <a:gd name="connsiteX26" fmla="*/ 822419 w 1073608"/>
                <a:gd name="connsiteY26" fmla="*/ 203524 h 603006"/>
                <a:gd name="connsiteX27" fmla="*/ 668074 w 1073608"/>
                <a:gd name="connsiteY27" fmla="*/ 400239 h 603006"/>
                <a:gd name="connsiteX28" fmla="*/ 870841 w 1073608"/>
                <a:gd name="connsiteY28" fmla="*/ 603007 h 603006"/>
                <a:gd name="connsiteX29" fmla="*/ 1073609 w 1073608"/>
                <a:gd name="connsiteY29" fmla="*/ 400239 h 603006"/>
                <a:gd name="connsiteX30" fmla="*/ 870841 w 1073608"/>
                <a:gd name="connsiteY30" fmla="*/ 197471 h 603006"/>
                <a:gd name="connsiteX31" fmla="*/ 295829 w 1073608"/>
                <a:gd name="connsiteY31" fmla="*/ 261025 h 603006"/>
                <a:gd name="connsiteX32" fmla="*/ 367705 w 1073608"/>
                <a:gd name="connsiteY32" fmla="*/ 379811 h 603006"/>
                <a:gd name="connsiteX33" fmla="*/ 229248 w 1073608"/>
                <a:gd name="connsiteY33" fmla="*/ 379811 h 603006"/>
                <a:gd name="connsiteX34" fmla="*/ 295829 w 1073608"/>
                <a:gd name="connsiteY34" fmla="*/ 261025 h 603006"/>
                <a:gd name="connsiteX35" fmla="*/ 202768 w 1073608"/>
                <a:gd name="connsiteY35" fmla="*/ 562907 h 603006"/>
                <a:gd name="connsiteX36" fmla="*/ 37830 w 1073608"/>
                <a:gd name="connsiteY36" fmla="*/ 397969 h 603006"/>
                <a:gd name="connsiteX37" fmla="*/ 202768 w 1073608"/>
                <a:gd name="connsiteY37" fmla="*/ 233031 h 603006"/>
                <a:gd name="connsiteX38" fmla="*/ 268591 w 1073608"/>
                <a:gd name="connsiteY38" fmla="*/ 246650 h 603006"/>
                <a:gd name="connsiteX39" fmla="*/ 189149 w 1073608"/>
                <a:gd name="connsiteY39" fmla="*/ 390403 h 603006"/>
                <a:gd name="connsiteX40" fmla="*/ 195202 w 1073608"/>
                <a:gd name="connsiteY40" fmla="*/ 406292 h 603006"/>
                <a:gd name="connsiteX41" fmla="*/ 204281 w 1073608"/>
                <a:gd name="connsiteY41" fmla="*/ 411588 h 603006"/>
                <a:gd name="connsiteX42" fmla="*/ 367705 w 1073608"/>
                <a:gd name="connsiteY42" fmla="*/ 411588 h 603006"/>
                <a:gd name="connsiteX43" fmla="*/ 202768 w 1073608"/>
                <a:gd name="connsiteY43" fmla="*/ 562907 h 603006"/>
                <a:gd name="connsiteX44" fmla="*/ 404779 w 1073608"/>
                <a:gd name="connsiteY44" fmla="*/ 379811 h 603006"/>
                <a:gd name="connsiteX45" fmla="*/ 313987 w 1073608"/>
                <a:gd name="connsiteY45" fmla="*/ 227735 h 603006"/>
                <a:gd name="connsiteX46" fmla="*/ 365436 w 1073608"/>
                <a:gd name="connsiteY46" fmla="*/ 135431 h 603006"/>
                <a:gd name="connsiteX47" fmla="*/ 460010 w 1073608"/>
                <a:gd name="connsiteY47" fmla="*/ 374515 h 603006"/>
                <a:gd name="connsiteX48" fmla="*/ 404779 w 1073608"/>
                <a:gd name="connsiteY48" fmla="*/ 379811 h 603006"/>
                <a:gd name="connsiteX49" fmla="*/ 488004 w 1073608"/>
                <a:gd name="connsiteY49" fmla="*/ 363166 h 603006"/>
                <a:gd name="connsiteX50" fmla="*/ 391160 w 1073608"/>
                <a:gd name="connsiteY50" fmla="*/ 116516 h 603006"/>
                <a:gd name="connsiteX51" fmla="*/ 778537 w 1073608"/>
                <a:gd name="connsiteY51" fmla="*/ 116516 h 603006"/>
                <a:gd name="connsiteX52" fmla="*/ 488004 w 1073608"/>
                <a:gd name="connsiteY52" fmla="*/ 363166 h 603006"/>
                <a:gd name="connsiteX53" fmla="*/ 870841 w 1073608"/>
                <a:gd name="connsiteY53" fmla="*/ 566690 h 603006"/>
                <a:gd name="connsiteX54" fmla="*/ 705147 w 1073608"/>
                <a:gd name="connsiteY54" fmla="*/ 400996 h 603006"/>
                <a:gd name="connsiteX55" fmla="*/ 829229 w 1073608"/>
                <a:gd name="connsiteY55" fmla="*/ 240597 h 603006"/>
                <a:gd name="connsiteX56" fmla="*/ 856466 w 1073608"/>
                <a:gd name="connsiteY56" fmla="*/ 397969 h 603006"/>
                <a:gd name="connsiteX57" fmla="*/ 869328 w 1073608"/>
                <a:gd name="connsiteY57" fmla="*/ 410831 h 603006"/>
                <a:gd name="connsiteX58" fmla="*/ 874624 w 1073608"/>
                <a:gd name="connsiteY58" fmla="*/ 410831 h 603006"/>
                <a:gd name="connsiteX59" fmla="*/ 887486 w 1073608"/>
                <a:gd name="connsiteY59" fmla="*/ 397969 h 603006"/>
                <a:gd name="connsiteX60" fmla="*/ 859492 w 1073608"/>
                <a:gd name="connsiteY60" fmla="*/ 236058 h 603006"/>
                <a:gd name="connsiteX61" fmla="*/ 870841 w 1073608"/>
                <a:gd name="connsiteY61" fmla="*/ 235301 h 603006"/>
                <a:gd name="connsiteX62" fmla="*/ 1036536 w 1073608"/>
                <a:gd name="connsiteY62" fmla="*/ 400239 h 603006"/>
                <a:gd name="connsiteX63" fmla="*/ 870841 w 1073608"/>
                <a:gd name="connsiteY63" fmla="*/ 56669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73608" h="603006">
                  <a:moveTo>
                    <a:pt x="870841" y="197471"/>
                  </a:moveTo>
                  <a:cubicBezTo>
                    <a:pt x="864789" y="197471"/>
                    <a:pt x="858736" y="197471"/>
                    <a:pt x="852683" y="198228"/>
                  </a:cubicBezTo>
                  <a:lnTo>
                    <a:pt x="836038" y="103654"/>
                  </a:lnTo>
                  <a:cubicBezTo>
                    <a:pt x="836038" y="101384"/>
                    <a:pt x="836038" y="99871"/>
                    <a:pt x="836038" y="97601"/>
                  </a:cubicBezTo>
                  <a:lnTo>
                    <a:pt x="836038" y="38586"/>
                  </a:lnTo>
                  <a:cubicBezTo>
                    <a:pt x="836038" y="17402"/>
                    <a:pt x="818636" y="0"/>
                    <a:pt x="797452" y="0"/>
                  </a:cubicBezTo>
                  <a:lnTo>
                    <a:pt x="739950" y="0"/>
                  </a:lnTo>
                  <a:lnTo>
                    <a:pt x="739950" y="30264"/>
                  </a:lnTo>
                  <a:lnTo>
                    <a:pt x="778537" y="30264"/>
                  </a:lnTo>
                  <a:cubicBezTo>
                    <a:pt x="795938" y="29507"/>
                    <a:pt x="803504" y="46152"/>
                    <a:pt x="803504" y="62797"/>
                  </a:cubicBezTo>
                  <a:lnTo>
                    <a:pt x="803504" y="84739"/>
                  </a:lnTo>
                  <a:lnTo>
                    <a:pt x="366949" y="84739"/>
                  </a:lnTo>
                  <a:cubicBezTo>
                    <a:pt x="365436" y="84739"/>
                    <a:pt x="363922" y="84739"/>
                    <a:pt x="363166" y="85495"/>
                  </a:cubicBezTo>
                  <a:cubicBezTo>
                    <a:pt x="359383" y="86252"/>
                    <a:pt x="355600" y="89278"/>
                    <a:pt x="353330" y="93061"/>
                  </a:cubicBezTo>
                  <a:lnTo>
                    <a:pt x="286750" y="212603"/>
                  </a:lnTo>
                  <a:cubicBezTo>
                    <a:pt x="261025" y="200498"/>
                    <a:pt x="232275" y="194445"/>
                    <a:pt x="202768" y="194445"/>
                  </a:cubicBezTo>
                  <a:cubicBezTo>
                    <a:pt x="90791" y="194445"/>
                    <a:pt x="0" y="285236"/>
                    <a:pt x="0" y="397969"/>
                  </a:cubicBezTo>
                  <a:cubicBezTo>
                    <a:pt x="0" y="509945"/>
                    <a:pt x="90791" y="600737"/>
                    <a:pt x="202768" y="600737"/>
                  </a:cubicBezTo>
                  <a:cubicBezTo>
                    <a:pt x="310204" y="600737"/>
                    <a:pt x="397969" y="517511"/>
                    <a:pt x="404779" y="411588"/>
                  </a:cubicBezTo>
                  <a:lnTo>
                    <a:pt x="472872" y="411588"/>
                  </a:lnTo>
                  <a:cubicBezTo>
                    <a:pt x="474385" y="411588"/>
                    <a:pt x="475142" y="411588"/>
                    <a:pt x="475898" y="410831"/>
                  </a:cubicBezTo>
                  <a:cubicBezTo>
                    <a:pt x="477412" y="410831"/>
                    <a:pt x="478168" y="410075"/>
                    <a:pt x="479681" y="410075"/>
                  </a:cubicBezTo>
                  <a:lnTo>
                    <a:pt x="484221" y="407805"/>
                  </a:lnTo>
                  <a:cubicBezTo>
                    <a:pt x="485734" y="407048"/>
                    <a:pt x="486491" y="407048"/>
                    <a:pt x="487247" y="406292"/>
                  </a:cubicBezTo>
                  <a:cubicBezTo>
                    <a:pt x="488004" y="405535"/>
                    <a:pt x="489517" y="405535"/>
                    <a:pt x="490274" y="404022"/>
                  </a:cubicBezTo>
                  <a:lnTo>
                    <a:pt x="809557" y="130891"/>
                  </a:lnTo>
                  <a:lnTo>
                    <a:pt x="822419" y="203524"/>
                  </a:lnTo>
                  <a:cubicBezTo>
                    <a:pt x="733898" y="225465"/>
                    <a:pt x="668074" y="304908"/>
                    <a:pt x="668074" y="400239"/>
                  </a:cubicBezTo>
                  <a:cubicBezTo>
                    <a:pt x="668074" y="512215"/>
                    <a:pt x="758865" y="603007"/>
                    <a:pt x="870841" y="603007"/>
                  </a:cubicBezTo>
                  <a:cubicBezTo>
                    <a:pt x="982817" y="603007"/>
                    <a:pt x="1073609" y="512215"/>
                    <a:pt x="1073609" y="400239"/>
                  </a:cubicBezTo>
                  <a:cubicBezTo>
                    <a:pt x="1073609" y="288263"/>
                    <a:pt x="982817" y="197471"/>
                    <a:pt x="870841" y="197471"/>
                  </a:cubicBezTo>
                  <a:close/>
                  <a:moveTo>
                    <a:pt x="295829" y="261025"/>
                  </a:moveTo>
                  <a:cubicBezTo>
                    <a:pt x="335172" y="287506"/>
                    <a:pt x="362409" y="330632"/>
                    <a:pt x="367705" y="379811"/>
                  </a:cubicBezTo>
                  <a:lnTo>
                    <a:pt x="229248" y="379811"/>
                  </a:lnTo>
                  <a:lnTo>
                    <a:pt x="295829" y="261025"/>
                  </a:lnTo>
                  <a:close/>
                  <a:moveTo>
                    <a:pt x="202768" y="562907"/>
                  </a:moveTo>
                  <a:cubicBezTo>
                    <a:pt x="111220" y="562907"/>
                    <a:pt x="37830" y="489517"/>
                    <a:pt x="37830" y="397969"/>
                  </a:cubicBezTo>
                  <a:cubicBezTo>
                    <a:pt x="37830" y="307178"/>
                    <a:pt x="111220" y="233031"/>
                    <a:pt x="202768" y="233031"/>
                  </a:cubicBezTo>
                  <a:cubicBezTo>
                    <a:pt x="226222" y="233031"/>
                    <a:pt x="248163" y="237571"/>
                    <a:pt x="268591" y="246650"/>
                  </a:cubicBezTo>
                  <a:lnTo>
                    <a:pt x="189149" y="390403"/>
                  </a:lnTo>
                  <a:cubicBezTo>
                    <a:pt x="186122" y="396456"/>
                    <a:pt x="189149" y="403265"/>
                    <a:pt x="195202" y="406292"/>
                  </a:cubicBezTo>
                  <a:cubicBezTo>
                    <a:pt x="197471" y="409318"/>
                    <a:pt x="200498" y="411588"/>
                    <a:pt x="204281" y="411588"/>
                  </a:cubicBezTo>
                  <a:lnTo>
                    <a:pt x="367705" y="411588"/>
                  </a:lnTo>
                  <a:cubicBezTo>
                    <a:pt x="361653" y="496327"/>
                    <a:pt x="289776" y="562907"/>
                    <a:pt x="202768" y="562907"/>
                  </a:cubicBezTo>
                  <a:close/>
                  <a:moveTo>
                    <a:pt x="404779" y="379811"/>
                  </a:moveTo>
                  <a:cubicBezTo>
                    <a:pt x="399482" y="316257"/>
                    <a:pt x="364679" y="261025"/>
                    <a:pt x="313987" y="227735"/>
                  </a:cubicBezTo>
                  <a:lnTo>
                    <a:pt x="365436" y="135431"/>
                  </a:lnTo>
                  <a:lnTo>
                    <a:pt x="460010" y="374515"/>
                  </a:lnTo>
                  <a:lnTo>
                    <a:pt x="404779" y="379811"/>
                  </a:lnTo>
                  <a:close/>
                  <a:moveTo>
                    <a:pt x="488004" y="363166"/>
                  </a:moveTo>
                  <a:lnTo>
                    <a:pt x="391160" y="116516"/>
                  </a:lnTo>
                  <a:lnTo>
                    <a:pt x="778537" y="116516"/>
                  </a:lnTo>
                  <a:lnTo>
                    <a:pt x="488004" y="363166"/>
                  </a:lnTo>
                  <a:close/>
                  <a:moveTo>
                    <a:pt x="870841" y="566690"/>
                  </a:moveTo>
                  <a:cubicBezTo>
                    <a:pt x="779293" y="566690"/>
                    <a:pt x="705147" y="492544"/>
                    <a:pt x="705147" y="400996"/>
                  </a:cubicBezTo>
                  <a:cubicBezTo>
                    <a:pt x="705147" y="323823"/>
                    <a:pt x="758109" y="259512"/>
                    <a:pt x="829229" y="240597"/>
                  </a:cubicBezTo>
                  <a:lnTo>
                    <a:pt x="856466" y="397969"/>
                  </a:lnTo>
                  <a:cubicBezTo>
                    <a:pt x="856466" y="404779"/>
                    <a:pt x="862519" y="410831"/>
                    <a:pt x="869328" y="410831"/>
                  </a:cubicBezTo>
                  <a:lnTo>
                    <a:pt x="874624" y="410831"/>
                  </a:lnTo>
                  <a:cubicBezTo>
                    <a:pt x="881434" y="410831"/>
                    <a:pt x="887486" y="404779"/>
                    <a:pt x="887486" y="397969"/>
                  </a:cubicBezTo>
                  <a:lnTo>
                    <a:pt x="859492" y="236058"/>
                  </a:lnTo>
                  <a:cubicBezTo>
                    <a:pt x="863275" y="236058"/>
                    <a:pt x="867058" y="235301"/>
                    <a:pt x="870841" y="235301"/>
                  </a:cubicBezTo>
                  <a:cubicBezTo>
                    <a:pt x="962389" y="234545"/>
                    <a:pt x="1036536" y="309448"/>
                    <a:pt x="1036536" y="400239"/>
                  </a:cubicBezTo>
                  <a:cubicBezTo>
                    <a:pt x="1035779" y="492544"/>
                    <a:pt x="961633" y="566690"/>
                    <a:pt x="870841" y="566690"/>
                  </a:cubicBezTo>
                  <a:close/>
                </a:path>
              </a:pathLst>
            </a:custGeom>
            <a:grpFill/>
            <a:ln w="22670" cap="flat">
              <a:noFill/>
              <a:prstDash val="solid"/>
              <a:miter/>
            </a:ln>
          </p:spPr>
          <p:txBody>
            <a:bodyPr rtlCol="0" anchor="ctr"/>
            <a:lstStyle/>
            <a:p>
              <a:endParaRPr lang="de-DE"/>
            </a:p>
          </p:txBody>
        </p:sp>
      </p:grpSp>
      <p:grpSp>
        <p:nvGrpSpPr>
          <p:cNvPr id="117" name="Gruppieren 116">
            <a:extLst>
              <a:ext uri="{FF2B5EF4-FFF2-40B4-BE49-F238E27FC236}">
                <a16:creationId xmlns:a16="http://schemas.microsoft.com/office/drawing/2014/main" id="{F7FDE14A-B2D7-4400-9715-79C7CF9C2070}"/>
              </a:ext>
            </a:extLst>
          </p:cNvPr>
          <p:cNvGrpSpPr/>
          <p:nvPr userDrawn="1"/>
        </p:nvGrpSpPr>
        <p:grpSpPr>
          <a:xfrm>
            <a:off x="4941457" y="1833358"/>
            <a:ext cx="966436" cy="873366"/>
            <a:chOff x="1911481" y="3346109"/>
            <a:chExt cx="966436" cy="873366"/>
          </a:xfrm>
        </p:grpSpPr>
        <p:sp>
          <p:nvSpPr>
            <p:cNvPr id="118" name="Freihandform: Form 117">
              <a:extLst>
                <a:ext uri="{FF2B5EF4-FFF2-40B4-BE49-F238E27FC236}">
                  <a16:creationId xmlns:a16="http://schemas.microsoft.com/office/drawing/2014/main" id="{97E6EFD3-D796-44AA-97DE-D5763D5F20B5}"/>
                </a:ext>
              </a:extLst>
            </p:cNvPr>
            <p:cNvSpPr/>
            <p:nvPr/>
          </p:nvSpPr>
          <p:spPr>
            <a:xfrm>
              <a:off x="1994434" y="3599689"/>
              <a:ext cx="800530" cy="534810"/>
            </a:xfrm>
            <a:custGeom>
              <a:avLst/>
              <a:gdLst>
                <a:gd name="connsiteX0" fmla="*/ 799181 w 800530"/>
                <a:gd name="connsiteY0" fmla="*/ 534811 h 534810"/>
                <a:gd name="connsiteX1" fmla="*/ 0 w 800530"/>
                <a:gd name="connsiteY1" fmla="*/ 534811 h 534810"/>
                <a:gd name="connsiteX2" fmla="*/ 0 w 800530"/>
                <a:gd name="connsiteY2" fmla="*/ 0 h 534810"/>
                <a:gd name="connsiteX3" fmla="*/ 800530 w 800530"/>
                <a:gd name="connsiteY3" fmla="*/ 0 h 534810"/>
                <a:gd name="connsiteX4" fmla="*/ 799181 w 800530"/>
                <a:gd name="connsiteY4" fmla="*/ 534811 h 534810"/>
                <a:gd name="connsiteX5" fmla="*/ 799181 w 800530"/>
                <a:gd name="connsiteY5" fmla="*/ 534811 h 534810"/>
                <a:gd name="connsiteX6" fmla="*/ 47209 w 800530"/>
                <a:gd name="connsiteY6" fmla="*/ 487602 h 534810"/>
                <a:gd name="connsiteX7" fmla="*/ 753321 w 800530"/>
                <a:gd name="connsiteY7" fmla="*/ 487602 h 534810"/>
                <a:gd name="connsiteX8" fmla="*/ 753321 w 800530"/>
                <a:gd name="connsiteY8" fmla="*/ 47209 h 534810"/>
                <a:gd name="connsiteX9" fmla="*/ 47209 w 800530"/>
                <a:gd name="connsiteY9" fmla="*/ 47209 h 534810"/>
                <a:gd name="connsiteX10" fmla="*/ 47209 w 800530"/>
                <a:gd name="connsiteY10" fmla="*/ 487602 h 5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530" h="534810">
                  <a:moveTo>
                    <a:pt x="799181" y="534811"/>
                  </a:moveTo>
                  <a:lnTo>
                    <a:pt x="0" y="534811"/>
                  </a:lnTo>
                  <a:lnTo>
                    <a:pt x="0" y="0"/>
                  </a:lnTo>
                  <a:lnTo>
                    <a:pt x="800530" y="0"/>
                  </a:lnTo>
                  <a:lnTo>
                    <a:pt x="799181" y="534811"/>
                  </a:lnTo>
                  <a:lnTo>
                    <a:pt x="799181" y="534811"/>
                  </a:lnTo>
                  <a:close/>
                  <a:moveTo>
                    <a:pt x="47209" y="487602"/>
                  </a:moveTo>
                  <a:lnTo>
                    <a:pt x="753321" y="487602"/>
                  </a:lnTo>
                  <a:lnTo>
                    <a:pt x="753321" y="47209"/>
                  </a:lnTo>
                  <a:lnTo>
                    <a:pt x="47209" y="47209"/>
                  </a:lnTo>
                  <a:lnTo>
                    <a:pt x="47209" y="487602"/>
                  </a:lnTo>
                  <a:close/>
                </a:path>
              </a:pathLst>
            </a:custGeom>
            <a:solidFill>
              <a:schemeClr val="accent2"/>
            </a:solidFill>
            <a:ln w="6731"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7AF68F9-6D37-41E5-ABF7-19C0C6E65C30}"/>
                </a:ext>
              </a:extLst>
            </p:cNvPr>
            <p:cNvSpPr/>
            <p:nvPr/>
          </p:nvSpPr>
          <p:spPr>
            <a:xfrm>
              <a:off x="2262176" y="3705572"/>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sp>
          <p:nvSpPr>
            <p:cNvPr id="120" name="Freihandform: Form 119">
              <a:extLst>
                <a:ext uri="{FF2B5EF4-FFF2-40B4-BE49-F238E27FC236}">
                  <a16:creationId xmlns:a16="http://schemas.microsoft.com/office/drawing/2014/main" id="{14B2C40E-890C-4B42-BD18-196A6351187C}"/>
                </a:ext>
              </a:extLst>
            </p:cNvPr>
            <p:cNvSpPr/>
            <p:nvPr/>
          </p:nvSpPr>
          <p:spPr>
            <a:xfrm>
              <a:off x="1911481" y="3346109"/>
              <a:ext cx="966436" cy="873366"/>
            </a:xfrm>
            <a:custGeom>
              <a:avLst/>
              <a:gdLst>
                <a:gd name="connsiteX0" fmla="*/ 932715 w 966436"/>
                <a:gd name="connsiteY0" fmla="*/ 168604 h 873366"/>
                <a:gd name="connsiteX1" fmla="*/ 665647 w 966436"/>
                <a:gd name="connsiteY1" fmla="*/ 168604 h 873366"/>
                <a:gd name="connsiteX2" fmla="*/ 507160 w 966436"/>
                <a:gd name="connsiteY2" fmla="*/ 10116 h 873366"/>
                <a:gd name="connsiteX3" fmla="*/ 459276 w 966436"/>
                <a:gd name="connsiteY3" fmla="*/ 10116 h 873366"/>
                <a:gd name="connsiteX4" fmla="*/ 300789 w 966436"/>
                <a:gd name="connsiteY4" fmla="*/ 168604 h 873366"/>
                <a:gd name="connsiteX5" fmla="*/ 33721 w 966436"/>
                <a:gd name="connsiteY5" fmla="*/ 168604 h 873366"/>
                <a:gd name="connsiteX6" fmla="*/ 0 w 966436"/>
                <a:gd name="connsiteY6" fmla="*/ 202324 h 873366"/>
                <a:gd name="connsiteX7" fmla="*/ 0 w 966436"/>
                <a:gd name="connsiteY7" fmla="*/ 839646 h 873366"/>
                <a:gd name="connsiteX8" fmla="*/ 33721 w 966436"/>
                <a:gd name="connsiteY8" fmla="*/ 873367 h 873366"/>
                <a:gd name="connsiteX9" fmla="*/ 932041 w 966436"/>
                <a:gd name="connsiteY9" fmla="*/ 873367 h 873366"/>
                <a:gd name="connsiteX10" fmla="*/ 966436 w 966436"/>
                <a:gd name="connsiteY10" fmla="*/ 838972 h 873366"/>
                <a:gd name="connsiteX11" fmla="*/ 966436 w 966436"/>
                <a:gd name="connsiteY11" fmla="*/ 202324 h 873366"/>
                <a:gd name="connsiteX12" fmla="*/ 932715 w 966436"/>
                <a:gd name="connsiteY12" fmla="*/ 168604 h 873366"/>
                <a:gd name="connsiteX13" fmla="*/ 478160 w 966436"/>
                <a:gd name="connsiteY13" fmla="*/ 58000 h 873366"/>
                <a:gd name="connsiteX14" fmla="*/ 487602 w 966436"/>
                <a:gd name="connsiteY14" fmla="*/ 58000 h 873366"/>
                <a:gd name="connsiteX15" fmla="*/ 598206 w 966436"/>
                <a:gd name="connsiteY15" fmla="*/ 168604 h 873366"/>
                <a:gd name="connsiteX16" fmla="*/ 367556 w 966436"/>
                <a:gd name="connsiteY16" fmla="*/ 168604 h 873366"/>
                <a:gd name="connsiteX17" fmla="*/ 478160 w 966436"/>
                <a:gd name="connsiteY17" fmla="*/ 58000 h 873366"/>
                <a:gd name="connsiteX18" fmla="*/ 919227 w 966436"/>
                <a:gd name="connsiteY18" fmla="*/ 818739 h 873366"/>
                <a:gd name="connsiteX19" fmla="*/ 912483 w 966436"/>
                <a:gd name="connsiteY19" fmla="*/ 825484 h 873366"/>
                <a:gd name="connsiteX20" fmla="*/ 53953 w 966436"/>
                <a:gd name="connsiteY20" fmla="*/ 825484 h 873366"/>
                <a:gd name="connsiteX21" fmla="*/ 47209 w 966436"/>
                <a:gd name="connsiteY21" fmla="*/ 818739 h 873366"/>
                <a:gd name="connsiteX22" fmla="*/ 47209 w 966436"/>
                <a:gd name="connsiteY22" fmla="*/ 222557 h 873366"/>
                <a:gd name="connsiteX23" fmla="*/ 53953 w 966436"/>
                <a:gd name="connsiteY23" fmla="*/ 215813 h 873366"/>
                <a:gd name="connsiteX24" fmla="*/ 912483 w 966436"/>
                <a:gd name="connsiteY24" fmla="*/ 215813 h 873366"/>
                <a:gd name="connsiteX25" fmla="*/ 919227 w 966436"/>
                <a:gd name="connsiteY25" fmla="*/ 222557 h 873366"/>
                <a:gd name="connsiteX26" fmla="*/ 919227 w 966436"/>
                <a:gd name="connsiteY26" fmla="*/ 818739 h 8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6436" h="873366">
                  <a:moveTo>
                    <a:pt x="932715" y="168604"/>
                  </a:moveTo>
                  <a:lnTo>
                    <a:pt x="665647" y="168604"/>
                  </a:lnTo>
                  <a:lnTo>
                    <a:pt x="507160" y="10116"/>
                  </a:lnTo>
                  <a:cubicBezTo>
                    <a:pt x="493672" y="-3372"/>
                    <a:pt x="472765" y="-3372"/>
                    <a:pt x="459276" y="10116"/>
                  </a:cubicBezTo>
                  <a:lnTo>
                    <a:pt x="300789" y="168604"/>
                  </a:lnTo>
                  <a:lnTo>
                    <a:pt x="33721" y="168604"/>
                  </a:lnTo>
                  <a:cubicBezTo>
                    <a:pt x="14837" y="168604"/>
                    <a:pt x="0" y="183441"/>
                    <a:pt x="0" y="202324"/>
                  </a:cubicBezTo>
                  <a:lnTo>
                    <a:pt x="0" y="839646"/>
                  </a:lnTo>
                  <a:cubicBezTo>
                    <a:pt x="0" y="858530"/>
                    <a:pt x="14837" y="873367"/>
                    <a:pt x="33721" y="873367"/>
                  </a:cubicBezTo>
                  <a:lnTo>
                    <a:pt x="932041" y="873367"/>
                  </a:lnTo>
                  <a:cubicBezTo>
                    <a:pt x="950250" y="873367"/>
                    <a:pt x="965762" y="858530"/>
                    <a:pt x="966436" y="838972"/>
                  </a:cubicBezTo>
                  <a:lnTo>
                    <a:pt x="966436" y="202324"/>
                  </a:lnTo>
                  <a:cubicBezTo>
                    <a:pt x="966436" y="183441"/>
                    <a:pt x="951599" y="168604"/>
                    <a:pt x="932715" y="168604"/>
                  </a:cubicBezTo>
                  <a:close/>
                  <a:moveTo>
                    <a:pt x="478160" y="58000"/>
                  </a:moveTo>
                  <a:cubicBezTo>
                    <a:pt x="480858" y="55302"/>
                    <a:pt x="485579" y="55302"/>
                    <a:pt x="487602" y="58000"/>
                  </a:cubicBezTo>
                  <a:lnTo>
                    <a:pt x="598206" y="168604"/>
                  </a:lnTo>
                  <a:lnTo>
                    <a:pt x="367556" y="168604"/>
                  </a:lnTo>
                  <a:lnTo>
                    <a:pt x="478160" y="58000"/>
                  </a:lnTo>
                  <a:close/>
                  <a:moveTo>
                    <a:pt x="919227" y="818739"/>
                  </a:moveTo>
                  <a:cubicBezTo>
                    <a:pt x="919227" y="822112"/>
                    <a:pt x="915855" y="825484"/>
                    <a:pt x="912483" y="825484"/>
                  </a:cubicBezTo>
                  <a:lnTo>
                    <a:pt x="53953" y="825484"/>
                  </a:lnTo>
                  <a:cubicBezTo>
                    <a:pt x="50581" y="825484"/>
                    <a:pt x="47209" y="822112"/>
                    <a:pt x="47209" y="818739"/>
                  </a:cubicBezTo>
                  <a:lnTo>
                    <a:pt x="47209" y="222557"/>
                  </a:lnTo>
                  <a:cubicBezTo>
                    <a:pt x="47209" y="219185"/>
                    <a:pt x="50581" y="215813"/>
                    <a:pt x="53953" y="215813"/>
                  </a:cubicBezTo>
                  <a:lnTo>
                    <a:pt x="912483" y="215813"/>
                  </a:lnTo>
                  <a:cubicBezTo>
                    <a:pt x="915855" y="215813"/>
                    <a:pt x="919227" y="219185"/>
                    <a:pt x="919227" y="222557"/>
                  </a:cubicBezTo>
                  <a:lnTo>
                    <a:pt x="919227" y="818739"/>
                  </a:lnTo>
                  <a:close/>
                </a:path>
              </a:pathLst>
            </a:custGeom>
            <a:solidFill>
              <a:schemeClr val="accent2"/>
            </a:solidFill>
            <a:ln w="6731" cap="flat">
              <a:noFill/>
              <a:prstDash val="solid"/>
              <a:miter/>
            </a:ln>
          </p:spPr>
          <p:txBody>
            <a:bodyPr rtlCol="0" anchor="ctr"/>
            <a:lstStyle/>
            <a:p>
              <a:endParaRPr lang="de-DE"/>
            </a:p>
          </p:txBody>
        </p:sp>
      </p:grpSp>
      <p:grpSp>
        <p:nvGrpSpPr>
          <p:cNvPr id="121" name="Gruppieren 120">
            <a:extLst>
              <a:ext uri="{FF2B5EF4-FFF2-40B4-BE49-F238E27FC236}">
                <a16:creationId xmlns:a16="http://schemas.microsoft.com/office/drawing/2014/main" id="{BC7FDFFA-FC5D-43BA-B538-42CCC147E836}"/>
              </a:ext>
            </a:extLst>
          </p:cNvPr>
          <p:cNvGrpSpPr/>
          <p:nvPr userDrawn="1"/>
        </p:nvGrpSpPr>
        <p:grpSpPr>
          <a:xfrm>
            <a:off x="3891839" y="973686"/>
            <a:ext cx="902367" cy="604949"/>
            <a:chOff x="1583327" y="2382944"/>
            <a:chExt cx="902367" cy="604949"/>
          </a:xfrm>
        </p:grpSpPr>
        <p:grpSp>
          <p:nvGrpSpPr>
            <p:cNvPr id="122" name="Grafik 122">
              <a:extLst>
                <a:ext uri="{FF2B5EF4-FFF2-40B4-BE49-F238E27FC236}">
                  <a16:creationId xmlns:a16="http://schemas.microsoft.com/office/drawing/2014/main" id="{90C6C1E6-30F9-46CA-BBE4-BE606B12CB98}"/>
                </a:ext>
              </a:extLst>
            </p:cNvPr>
            <p:cNvGrpSpPr/>
            <p:nvPr/>
          </p:nvGrpSpPr>
          <p:grpSpPr>
            <a:xfrm>
              <a:off x="1583327" y="2600105"/>
              <a:ext cx="405997" cy="387788"/>
              <a:chOff x="1583327" y="2600105"/>
              <a:chExt cx="405997" cy="387788"/>
            </a:xfrm>
            <a:solidFill>
              <a:srgbClr val="005F85"/>
            </a:solidFill>
          </p:grpSpPr>
          <p:sp>
            <p:nvSpPr>
              <p:cNvPr id="132" name="Freihandform: Form 131">
                <a:extLst>
                  <a:ext uri="{FF2B5EF4-FFF2-40B4-BE49-F238E27FC236}">
                    <a16:creationId xmlns:a16="http://schemas.microsoft.com/office/drawing/2014/main" id="{B53D1CA2-48B2-4FC7-BA0E-40A3CE697BBB}"/>
                  </a:ext>
                </a:extLst>
              </p:cNvPr>
              <p:cNvSpPr/>
              <p:nvPr/>
            </p:nvSpPr>
            <p:spPr>
              <a:xfrm>
                <a:off x="1583327" y="2737011"/>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CBD0BC9-80E3-4BD7-B698-8E80E75B71E3}"/>
                  </a:ext>
                </a:extLst>
              </p:cNvPr>
              <p:cNvSpPr/>
              <p:nvPr/>
            </p:nvSpPr>
            <p:spPr>
              <a:xfrm>
                <a:off x="1583327" y="280647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1502C525-7612-4777-87E1-890A9E41B62E}"/>
                  </a:ext>
                </a:extLst>
              </p:cNvPr>
              <p:cNvSpPr/>
              <p:nvPr/>
            </p:nvSpPr>
            <p:spPr>
              <a:xfrm>
                <a:off x="1583327" y="287526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C3D4319-B30B-40FB-B6C2-BF8F237F6831}"/>
                  </a:ext>
                </a:extLst>
              </p:cNvPr>
              <p:cNvSpPr/>
              <p:nvPr/>
            </p:nvSpPr>
            <p:spPr>
              <a:xfrm>
                <a:off x="1583327" y="2600105"/>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83254 w 405997"/>
                  <a:gd name="connsiteY11" fmla="*/ 128139 h 182091"/>
                  <a:gd name="connsiteX12" fmla="*/ 274487 w 405997"/>
                  <a:gd name="connsiteY12" fmla="*/ 130162 h 182091"/>
                  <a:gd name="connsiteX13" fmla="*/ 264371 w 405997"/>
                  <a:gd name="connsiteY13" fmla="*/ 131511 h 182091"/>
                  <a:gd name="connsiteX14" fmla="*/ 250882 w 405997"/>
                  <a:gd name="connsiteY14" fmla="*/ 132185 h 182091"/>
                  <a:gd name="connsiteX15" fmla="*/ 185464 w 405997"/>
                  <a:gd name="connsiteY15" fmla="*/ 118697 h 182091"/>
                  <a:gd name="connsiteX16" fmla="*/ 159836 w 405997"/>
                  <a:gd name="connsiteY16" fmla="*/ 98465 h 182091"/>
                  <a:gd name="connsiteX17" fmla="*/ 129488 w 405997"/>
                  <a:gd name="connsiteY17" fmla="*/ 99139 h 182091"/>
                  <a:gd name="connsiteX18" fmla="*/ 124092 w 405997"/>
                  <a:gd name="connsiteY18" fmla="*/ 84302 h 182091"/>
                  <a:gd name="connsiteX19" fmla="*/ 150394 w 405997"/>
                  <a:gd name="connsiteY19" fmla="*/ 83627 h 182091"/>
                  <a:gd name="connsiteX20" fmla="*/ 147697 w 405997"/>
                  <a:gd name="connsiteY20" fmla="*/ 76883 h 182091"/>
                  <a:gd name="connsiteX21" fmla="*/ 146348 w 405997"/>
                  <a:gd name="connsiteY21" fmla="*/ 72162 h 182091"/>
                  <a:gd name="connsiteX22" fmla="*/ 119371 w 405997"/>
                  <a:gd name="connsiteY22" fmla="*/ 72837 h 182091"/>
                  <a:gd name="connsiteX23" fmla="*/ 113976 w 405997"/>
                  <a:gd name="connsiteY23" fmla="*/ 58000 h 182091"/>
                  <a:gd name="connsiteX24" fmla="*/ 146348 w 405997"/>
                  <a:gd name="connsiteY24" fmla="*/ 57325 h 182091"/>
                  <a:gd name="connsiteX25" fmla="*/ 149720 w 405997"/>
                  <a:gd name="connsiteY25" fmla="*/ 47883 h 182091"/>
                  <a:gd name="connsiteX26" fmla="*/ 173325 w 405997"/>
                  <a:gd name="connsiteY26" fmla="*/ 29000 h 182091"/>
                  <a:gd name="connsiteX27" fmla="*/ 212441 w 405997"/>
                  <a:gd name="connsiteY27" fmla="*/ 21581 h 182091"/>
                  <a:gd name="connsiteX28" fmla="*/ 236045 w 405997"/>
                  <a:gd name="connsiteY28" fmla="*/ 22930 h 182091"/>
                  <a:gd name="connsiteX29" fmla="*/ 252906 w 405997"/>
                  <a:gd name="connsiteY29" fmla="*/ 26302 h 182091"/>
                  <a:gd name="connsiteX30" fmla="*/ 250208 w 405997"/>
                  <a:gd name="connsiteY30" fmla="*/ 43837 h 182091"/>
                  <a:gd name="connsiteX31" fmla="*/ 218510 w 405997"/>
                  <a:gd name="connsiteY31" fmla="*/ 38442 h 182091"/>
                  <a:gd name="connsiteX32" fmla="*/ 201650 w 405997"/>
                  <a:gd name="connsiteY32" fmla="*/ 41139 h 182091"/>
                  <a:gd name="connsiteX33" fmla="*/ 190185 w 405997"/>
                  <a:gd name="connsiteY33" fmla="*/ 47883 h 182091"/>
                  <a:gd name="connsiteX34" fmla="*/ 188162 w 405997"/>
                  <a:gd name="connsiteY34" fmla="*/ 51256 h 182091"/>
                  <a:gd name="connsiteX35" fmla="*/ 186813 w 405997"/>
                  <a:gd name="connsiteY35" fmla="*/ 55302 h 182091"/>
                  <a:gd name="connsiteX36" fmla="*/ 238068 w 405997"/>
                  <a:gd name="connsiteY36" fmla="*/ 54628 h 182091"/>
                  <a:gd name="connsiteX37" fmla="*/ 243464 w 405997"/>
                  <a:gd name="connsiteY37" fmla="*/ 69465 h 182091"/>
                  <a:gd name="connsiteX38" fmla="*/ 188162 w 405997"/>
                  <a:gd name="connsiteY38" fmla="*/ 70139 h 182091"/>
                  <a:gd name="connsiteX39" fmla="*/ 189511 w 405997"/>
                  <a:gd name="connsiteY39" fmla="*/ 76209 h 182091"/>
                  <a:gd name="connsiteX40" fmla="*/ 192208 w 405997"/>
                  <a:gd name="connsiteY40" fmla="*/ 82279 h 182091"/>
                  <a:gd name="connsiteX41" fmla="*/ 247510 w 405997"/>
                  <a:gd name="connsiteY41" fmla="*/ 81604 h 182091"/>
                  <a:gd name="connsiteX42" fmla="*/ 252906 w 405997"/>
                  <a:gd name="connsiteY42" fmla="*/ 96441 h 182091"/>
                  <a:gd name="connsiteX43" fmla="*/ 200976 w 405997"/>
                  <a:gd name="connsiteY43" fmla="*/ 97116 h 182091"/>
                  <a:gd name="connsiteX44" fmla="*/ 207720 w 405997"/>
                  <a:gd name="connsiteY44" fmla="*/ 103185 h 182091"/>
                  <a:gd name="connsiteX45" fmla="*/ 247510 w 405997"/>
                  <a:gd name="connsiteY45" fmla="*/ 114650 h 182091"/>
                  <a:gd name="connsiteX46" fmla="*/ 263022 w 405997"/>
                  <a:gd name="connsiteY46" fmla="*/ 112627 h 182091"/>
                  <a:gd name="connsiteX47" fmla="*/ 277184 w 405997"/>
                  <a:gd name="connsiteY47" fmla="*/ 107232 h 182091"/>
                  <a:gd name="connsiteX48" fmla="*/ 292022 w 405997"/>
                  <a:gd name="connsiteY48" fmla="*/ 123418 h 182091"/>
                  <a:gd name="connsiteX49" fmla="*/ 283254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7"/>
                      <a:pt x="0" y="107232"/>
                      <a:pt x="0" y="107906"/>
                    </a:cubicBezTo>
                    <a:cubicBezTo>
                      <a:pt x="0" y="149046"/>
                      <a:pt x="91046" y="182092"/>
                      <a:pt x="202999" y="182092"/>
                    </a:cubicBezTo>
                    <a:cubicBezTo>
                      <a:pt x="314952" y="182092"/>
                      <a:pt x="405998" y="149046"/>
                      <a:pt x="405998" y="107906"/>
                    </a:cubicBezTo>
                    <a:cubicBezTo>
                      <a:pt x="405998" y="107232"/>
                      <a:pt x="405998" y="106557"/>
                      <a:pt x="405998" y="105883"/>
                    </a:cubicBezTo>
                    <a:lnTo>
                      <a:pt x="405998" y="105883"/>
                    </a:lnTo>
                    <a:lnTo>
                      <a:pt x="405998" y="74186"/>
                    </a:lnTo>
                    <a:close/>
                    <a:moveTo>
                      <a:pt x="283254" y="128139"/>
                    </a:moveTo>
                    <a:cubicBezTo>
                      <a:pt x="280557" y="128813"/>
                      <a:pt x="277859" y="130162"/>
                      <a:pt x="274487" y="130162"/>
                    </a:cubicBezTo>
                    <a:cubicBezTo>
                      <a:pt x="271115" y="130836"/>
                      <a:pt x="267743" y="131511"/>
                      <a:pt x="264371" y="131511"/>
                    </a:cubicBezTo>
                    <a:cubicBezTo>
                      <a:pt x="260324" y="132185"/>
                      <a:pt x="256278" y="132185"/>
                      <a:pt x="250882" y="132185"/>
                    </a:cubicBezTo>
                    <a:cubicBezTo>
                      <a:pt x="225255" y="132860"/>
                      <a:pt x="203673" y="128139"/>
                      <a:pt x="185464" y="118697"/>
                    </a:cubicBezTo>
                    <a:cubicBezTo>
                      <a:pt x="174673" y="113302"/>
                      <a:pt x="166580" y="106557"/>
                      <a:pt x="159836" y="98465"/>
                    </a:cubicBezTo>
                    <a:lnTo>
                      <a:pt x="129488" y="99139"/>
                    </a:lnTo>
                    <a:lnTo>
                      <a:pt x="124092" y="84302"/>
                    </a:lnTo>
                    <a:lnTo>
                      <a:pt x="150394" y="83627"/>
                    </a:lnTo>
                    <a:lnTo>
                      <a:pt x="147697" y="76883"/>
                    </a:lnTo>
                    <a:cubicBezTo>
                      <a:pt x="147022" y="74860"/>
                      <a:pt x="147022" y="73511"/>
                      <a:pt x="146348" y="72162"/>
                    </a:cubicBezTo>
                    <a:lnTo>
                      <a:pt x="119371" y="72837"/>
                    </a:lnTo>
                    <a:lnTo>
                      <a:pt x="113976" y="58000"/>
                    </a:lnTo>
                    <a:lnTo>
                      <a:pt x="146348" y="57325"/>
                    </a:lnTo>
                    <a:cubicBezTo>
                      <a:pt x="147022" y="53953"/>
                      <a:pt x="148371" y="50581"/>
                      <a:pt x="149720" y="47883"/>
                    </a:cubicBezTo>
                    <a:cubicBezTo>
                      <a:pt x="154441" y="39790"/>
                      <a:pt x="161860" y="33721"/>
                      <a:pt x="173325" y="29000"/>
                    </a:cubicBezTo>
                    <a:cubicBezTo>
                      <a:pt x="184115" y="24279"/>
                      <a:pt x="196929" y="22256"/>
                      <a:pt x="212441" y="21581"/>
                    </a:cubicBezTo>
                    <a:cubicBezTo>
                      <a:pt x="221882" y="21581"/>
                      <a:pt x="229301" y="21581"/>
                      <a:pt x="236045" y="22930"/>
                    </a:cubicBezTo>
                    <a:cubicBezTo>
                      <a:pt x="242789" y="23605"/>
                      <a:pt x="248185" y="24953"/>
                      <a:pt x="252906" y="26302"/>
                    </a:cubicBezTo>
                    <a:lnTo>
                      <a:pt x="250208" y="43837"/>
                    </a:lnTo>
                    <a:cubicBezTo>
                      <a:pt x="239417" y="39790"/>
                      <a:pt x="229301" y="38442"/>
                      <a:pt x="218510" y="38442"/>
                    </a:cubicBezTo>
                    <a:cubicBezTo>
                      <a:pt x="212441" y="38442"/>
                      <a:pt x="206371" y="39790"/>
                      <a:pt x="201650" y="41139"/>
                    </a:cubicBezTo>
                    <a:cubicBezTo>
                      <a:pt x="196255" y="43163"/>
                      <a:pt x="192883" y="45186"/>
                      <a:pt x="190185" y="47883"/>
                    </a:cubicBezTo>
                    <a:cubicBezTo>
                      <a:pt x="188836" y="49232"/>
                      <a:pt x="188162" y="50581"/>
                      <a:pt x="188162" y="51256"/>
                    </a:cubicBezTo>
                    <a:cubicBezTo>
                      <a:pt x="187487" y="52604"/>
                      <a:pt x="187487" y="53953"/>
                      <a:pt x="186813" y="55302"/>
                    </a:cubicBezTo>
                    <a:lnTo>
                      <a:pt x="238068" y="54628"/>
                    </a:lnTo>
                    <a:lnTo>
                      <a:pt x="243464" y="69465"/>
                    </a:lnTo>
                    <a:lnTo>
                      <a:pt x="188162" y="70139"/>
                    </a:lnTo>
                    <a:cubicBezTo>
                      <a:pt x="188836" y="72162"/>
                      <a:pt x="188836" y="74186"/>
                      <a:pt x="189511" y="76209"/>
                    </a:cubicBezTo>
                    <a:cubicBezTo>
                      <a:pt x="190185" y="78232"/>
                      <a:pt x="190859" y="80255"/>
                      <a:pt x="192208" y="82279"/>
                    </a:cubicBezTo>
                    <a:lnTo>
                      <a:pt x="247510" y="81604"/>
                    </a:lnTo>
                    <a:lnTo>
                      <a:pt x="252906" y="96441"/>
                    </a:lnTo>
                    <a:lnTo>
                      <a:pt x="200976" y="97116"/>
                    </a:lnTo>
                    <a:cubicBezTo>
                      <a:pt x="202999" y="99813"/>
                      <a:pt x="205022" y="101837"/>
                      <a:pt x="207720" y="103185"/>
                    </a:cubicBezTo>
                    <a:cubicBezTo>
                      <a:pt x="217836" y="111278"/>
                      <a:pt x="231324" y="114650"/>
                      <a:pt x="247510" y="114650"/>
                    </a:cubicBezTo>
                    <a:cubicBezTo>
                      <a:pt x="252906" y="114650"/>
                      <a:pt x="258301" y="113976"/>
                      <a:pt x="263022" y="112627"/>
                    </a:cubicBezTo>
                    <a:cubicBezTo>
                      <a:pt x="267743" y="111278"/>
                      <a:pt x="272464" y="109930"/>
                      <a:pt x="277184" y="107232"/>
                    </a:cubicBezTo>
                    <a:lnTo>
                      <a:pt x="292022" y="123418"/>
                    </a:lnTo>
                    <a:cubicBezTo>
                      <a:pt x="288650" y="126116"/>
                      <a:pt x="285952" y="126790"/>
                      <a:pt x="283254" y="128139"/>
                    </a:cubicBezTo>
                    <a:close/>
                  </a:path>
                </a:pathLst>
              </a:custGeom>
              <a:solidFill>
                <a:srgbClr val="005F85"/>
              </a:solidFill>
              <a:ln w="6731" cap="flat">
                <a:noFill/>
                <a:prstDash val="solid"/>
                <a:miter/>
              </a:ln>
            </p:spPr>
            <p:txBody>
              <a:bodyPr rtlCol="0" anchor="ctr"/>
              <a:lstStyle/>
              <a:p>
                <a:endParaRPr lang="de-DE"/>
              </a:p>
            </p:txBody>
          </p:sp>
        </p:grpSp>
        <p:grpSp>
          <p:nvGrpSpPr>
            <p:cNvPr id="123" name="Grafik 122">
              <a:extLst>
                <a:ext uri="{FF2B5EF4-FFF2-40B4-BE49-F238E27FC236}">
                  <a16:creationId xmlns:a16="http://schemas.microsoft.com/office/drawing/2014/main" id="{F64DC8A4-05EC-4AD1-B1AF-9292577EF791}"/>
                </a:ext>
              </a:extLst>
            </p:cNvPr>
            <p:cNvGrpSpPr/>
            <p:nvPr/>
          </p:nvGrpSpPr>
          <p:grpSpPr>
            <a:xfrm>
              <a:off x="2079022" y="2382944"/>
              <a:ext cx="406672" cy="600903"/>
              <a:chOff x="2079022" y="2382944"/>
              <a:chExt cx="406672" cy="600903"/>
            </a:xfrm>
            <a:solidFill>
              <a:srgbClr val="005F85"/>
            </a:solidFill>
          </p:grpSpPr>
          <p:grpSp>
            <p:nvGrpSpPr>
              <p:cNvPr id="124" name="Grafik 122">
                <a:extLst>
                  <a:ext uri="{FF2B5EF4-FFF2-40B4-BE49-F238E27FC236}">
                    <a16:creationId xmlns:a16="http://schemas.microsoft.com/office/drawing/2014/main" id="{702B6E14-0577-4375-BCA6-8553ED39DFBC}"/>
                  </a:ext>
                </a:extLst>
              </p:cNvPr>
              <p:cNvGrpSpPr/>
              <p:nvPr/>
            </p:nvGrpSpPr>
            <p:grpSpPr>
              <a:xfrm>
                <a:off x="2079697" y="2515803"/>
                <a:ext cx="405997" cy="468043"/>
                <a:chOff x="2079697" y="2515803"/>
                <a:chExt cx="405997" cy="468043"/>
              </a:xfrm>
              <a:solidFill>
                <a:srgbClr val="005F85"/>
              </a:solidFill>
            </p:grpSpPr>
            <p:sp>
              <p:nvSpPr>
                <p:cNvPr id="126" name="Freihandform: Form 125">
                  <a:extLst>
                    <a:ext uri="{FF2B5EF4-FFF2-40B4-BE49-F238E27FC236}">
                      <a16:creationId xmlns:a16="http://schemas.microsoft.com/office/drawing/2014/main" id="{C81164AB-11C2-4F37-9485-CB15C8DAF21C}"/>
                    </a:ext>
                  </a:extLst>
                </p:cNvPr>
                <p:cNvSpPr/>
                <p:nvPr/>
              </p:nvSpPr>
              <p:spPr>
                <a:xfrm>
                  <a:off x="2079697" y="2515803"/>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A1BB279-0024-440E-8314-1E4EC72F8C48}"/>
                    </a:ext>
                  </a:extLst>
                </p:cNvPr>
                <p:cNvSpPr/>
                <p:nvPr/>
              </p:nvSpPr>
              <p:spPr>
                <a:xfrm>
                  <a:off x="2079697" y="2586617"/>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1B45726-FF28-42A0-8E8D-987D8CDE3849}"/>
                    </a:ext>
                  </a:extLst>
                </p:cNvPr>
                <p:cNvSpPr/>
                <p:nvPr/>
              </p:nvSpPr>
              <p:spPr>
                <a:xfrm>
                  <a:off x="2079697" y="2658105"/>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D206081-0EBD-47C2-9E22-CDBDD6FF75A3}"/>
                    </a:ext>
                  </a:extLst>
                </p:cNvPr>
                <p:cNvSpPr/>
                <p:nvPr/>
              </p:nvSpPr>
              <p:spPr>
                <a:xfrm>
                  <a:off x="2079697" y="2728918"/>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0193D535-3DF6-4863-A1AB-4A97500BCE8F}"/>
                    </a:ext>
                  </a:extLst>
                </p:cNvPr>
                <p:cNvSpPr/>
                <p:nvPr/>
              </p:nvSpPr>
              <p:spPr>
                <a:xfrm>
                  <a:off x="2079697" y="2799732"/>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53B684D0-12B6-4554-B397-8084F23EFB2B}"/>
                    </a:ext>
                  </a:extLst>
                </p:cNvPr>
                <p:cNvSpPr/>
                <p:nvPr/>
              </p:nvSpPr>
              <p:spPr>
                <a:xfrm>
                  <a:off x="2079697" y="2871220"/>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grpSp>
          <p:sp>
            <p:nvSpPr>
              <p:cNvPr id="125" name="Freihandform: Form 124">
                <a:extLst>
                  <a:ext uri="{FF2B5EF4-FFF2-40B4-BE49-F238E27FC236}">
                    <a16:creationId xmlns:a16="http://schemas.microsoft.com/office/drawing/2014/main" id="{14DD3DD1-9FE9-4CCC-A380-F1AC291A6362}"/>
                  </a:ext>
                </a:extLst>
              </p:cNvPr>
              <p:cNvSpPr/>
              <p:nvPr/>
            </p:nvSpPr>
            <p:spPr>
              <a:xfrm>
                <a:off x="2079022" y="2382944"/>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74487 w 405997"/>
                  <a:gd name="connsiteY11" fmla="*/ 128139 h 182091"/>
                  <a:gd name="connsiteX12" fmla="*/ 265719 w 405997"/>
                  <a:gd name="connsiteY12" fmla="*/ 130162 h 182091"/>
                  <a:gd name="connsiteX13" fmla="*/ 255603 w 405997"/>
                  <a:gd name="connsiteY13" fmla="*/ 131511 h 182091"/>
                  <a:gd name="connsiteX14" fmla="*/ 242115 w 405997"/>
                  <a:gd name="connsiteY14" fmla="*/ 132185 h 182091"/>
                  <a:gd name="connsiteX15" fmla="*/ 176697 w 405997"/>
                  <a:gd name="connsiteY15" fmla="*/ 118697 h 182091"/>
                  <a:gd name="connsiteX16" fmla="*/ 151069 w 405997"/>
                  <a:gd name="connsiteY16" fmla="*/ 98465 h 182091"/>
                  <a:gd name="connsiteX17" fmla="*/ 120720 w 405997"/>
                  <a:gd name="connsiteY17" fmla="*/ 99139 h 182091"/>
                  <a:gd name="connsiteX18" fmla="*/ 115325 w 405997"/>
                  <a:gd name="connsiteY18" fmla="*/ 84302 h 182091"/>
                  <a:gd name="connsiteX19" fmla="*/ 141627 w 405997"/>
                  <a:gd name="connsiteY19" fmla="*/ 83627 h 182091"/>
                  <a:gd name="connsiteX20" fmla="*/ 138929 w 405997"/>
                  <a:gd name="connsiteY20" fmla="*/ 76883 h 182091"/>
                  <a:gd name="connsiteX21" fmla="*/ 137581 w 405997"/>
                  <a:gd name="connsiteY21" fmla="*/ 72162 h 182091"/>
                  <a:gd name="connsiteX22" fmla="*/ 110604 w 405997"/>
                  <a:gd name="connsiteY22" fmla="*/ 72837 h 182091"/>
                  <a:gd name="connsiteX23" fmla="*/ 105209 w 405997"/>
                  <a:gd name="connsiteY23" fmla="*/ 58000 h 182091"/>
                  <a:gd name="connsiteX24" fmla="*/ 137581 w 405997"/>
                  <a:gd name="connsiteY24" fmla="*/ 57325 h 182091"/>
                  <a:gd name="connsiteX25" fmla="*/ 140953 w 405997"/>
                  <a:gd name="connsiteY25" fmla="*/ 47883 h 182091"/>
                  <a:gd name="connsiteX26" fmla="*/ 164557 w 405997"/>
                  <a:gd name="connsiteY26" fmla="*/ 29000 h 182091"/>
                  <a:gd name="connsiteX27" fmla="*/ 203673 w 405997"/>
                  <a:gd name="connsiteY27" fmla="*/ 21581 h 182091"/>
                  <a:gd name="connsiteX28" fmla="*/ 227278 w 405997"/>
                  <a:gd name="connsiteY28" fmla="*/ 22930 h 182091"/>
                  <a:gd name="connsiteX29" fmla="*/ 244138 w 405997"/>
                  <a:gd name="connsiteY29" fmla="*/ 26302 h 182091"/>
                  <a:gd name="connsiteX30" fmla="*/ 241440 w 405997"/>
                  <a:gd name="connsiteY30" fmla="*/ 43837 h 182091"/>
                  <a:gd name="connsiteX31" fmla="*/ 209743 w 405997"/>
                  <a:gd name="connsiteY31" fmla="*/ 38442 h 182091"/>
                  <a:gd name="connsiteX32" fmla="*/ 192883 w 405997"/>
                  <a:gd name="connsiteY32" fmla="*/ 41139 h 182091"/>
                  <a:gd name="connsiteX33" fmla="*/ 181418 w 405997"/>
                  <a:gd name="connsiteY33" fmla="*/ 47883 h 182091"/>
                  <a:gd name="connsiteX34" fmla="*/ 179394 w 405997"/>
                  <a:gd name="connsiteY34" fmla="*/ 51256 h 182091"/>
                  <a:gd name="connsiteX35" fmla="*/ 178045 w 405997"/>
                  <a:gd name="connsiteY35" fmla="*/ 55302 h 182091"/>
                  <a:gd name="connsiteX36" fmla="*/ 229301 w 405997"/>
                  <a:gd name="connsiteY36" fmla="*/ 54628 h 182091"/>
                  <a:gd name="connsiteX37" fmla="*/ 234696 w 405997"/>
                  <a:gd name="connsiteY37" fmla="*/ 69465 h 182091"/>
                  <a:gd name="connsiteX38" fmla="*/ 179394 w 405997"/>
                  <a:gd name="connsiteY38" fmla="*/ 70139 h 182091"/>
                  <a:gd name="connsiteX39" fmla="*/ 180743 w 405997"/>
                  <a:gd name="connsiteY39" fmla="*/ 76209 h 182091"/>
                  <a:gd name="connsiteX40" fmla="*/ 183441 w 405997"/>
                  <a:gd name="connsiteY40" fmla="*/ 82279 h 182091"/>
                  <a:gd name="connsiteX41" fmla="*/ 238743 w 405997"/>
                  <a:gd name="connsiteY41" fmla="*/ 81604 h 182091"/>
                  <a:gd name="connsiteX42" fmla="*/ 244138 w 405997"/>
                  <a:gd name="connsiteY42" fmla="*/ 96441 h 182091"/>
                  <a:gd name="connsiteX43" fmla="*/ 192208 w 405997"/>
                  <a:gd name="connsiteY43" fmla="*/ 97116 h 182091"/>
                  <a:gd name="connsiteX44" fmla="*/ 198952 w 405997"/>
                  <a:gd name="connsiteY44" fmla="*/ 103185 h 182091"/>
                  <a:gd name="connsiteX45" fmla="*/ 238743 w 405997"/>
                  <a:gd name="connsiteY45" fmla="*/ 114650 h 182091"/>
                  <a:gd name="connsiteX46" fmla="*/ 254254 w 405997"/>
                  <a:gd name="connsiteY46" fmla="*/ 112627 h 182091"/>
                  <a:gd name="connsiteX47" fmla="*/ 268417 w 405997"/>
                  <a:gd name="connsiteY47" fmla="*/ 107232 h 182091"/>
                  <a:gd name="connsiteX48" fmla="*/ 283254 w 405997"/>
                  <a:gd name="connsiteY48" fmla="*/ 123418 h 182091"/>
                  <a:gd name="connsiteX49" fmla="*/ 274487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8"/>
                      <a:pt x="0" y="107232"/>
                      <a:pt x="0" y="107906"/>
                    </a:cubicBezTo>
                    <a:cubicBezTo>
                      <a:pt x="0" y="149046"/>
                      <a:pt x="91046" y="182092"/>
                      <a:pt x="202999" y="182092"/>
                    </a:cubicBezTo>
                    <a:cubicBezTo>
                      <a:pt x="314952" y="182092"/>
                      <a:pt x="405998" y="149046"/>
                      <a:pt x="405998" y="107906"/>
                    </a:cubicBezTo>
                    <a:cubicBezTo>
                      <a:pt x="405998" y="107232"/>
                      <a:pt x="405998" y="106558"/>
                      <a:pt x="405998" y="105883"/>
                    </a:cubicBezTo>
                    <a:lnTo>
                      <a:pt x="405998" y="105883"/>
                    </a:lnTo>
                    <a:lnTo>
                      <a:pt x="405998" y="74186"/>
                    </a:lnTo>
                    <a:close/>
                    <a:moveTo>
                      <a:pt x="274487" y="128139"/>
                    </a:moveTo>
                    <a:cubicBezTo>
                      <a:pt x="271789" y="128813"/>
                      <a:pt x="269091" y="130162"/>
                      <a:pt x="265719" y="130162"/>
                    </a:cubicBezTo>
                    <a:cubicBezTo>
                      <a:pt x="262347" y="130836"/>
                      <a:pt x="258975" y="131511"/>
                      <a:pt x="255603" y="131511"/>
                    </a:cubicBezTo>
                    <a:cubicBezTo>
                      <a:pt x="251557" y="132185"/>
                      <a:pt x="247510" y="132185"/>
                      <a:pt x="242115" y="132185"/>
                    </a:cubicBezTo>
                    <a:cubicBezTo>
                      <a:pt x="216487" y="132860"/>
                      <a:pt x="194906" y="128139"/>
                      <a:pt x="176697" y="118697"/>
                    </a:cubicBezTo>
                    <a:cubicBezTo>
                      <a:pt x="165906" y="113302"/>
                      <a:pt x="157813" y="106558"/>
                      <a:pt x="151069" y="98465"/>
                    </a:cubicBezTo>
                    <a:lnTo>
                      <a:pt x="120720" y="99139"/>
                    </a:lnTo>
                    <a:lnTo>
                      <a:pt x="115325" y="84302"/>
                    </a:lnTo>
                    <a:lnTo>
                      <a:pt x="141627" y="83627"/>
                    </a:lnTo>
                    <a:lnTo>
                      <a:pt x="138929" y="76883"/>
                    </a:lnTo>
                    <a:cubicBezTo>
                      <a:pt x="138255" y="74860"/>
                      <a:pt x="138255" y="73511"/>
                      <a:pt x="137581" y="72162"/>
                    </a:cubicBezTo>
                    <a:lnTo>
                      <a:pt x="110604" y="72837"/>
                    </a:lnTo>
                    <a:lnTo>
                      <a:pt x="105209" y="58000"/>
                    </a:lnTo>
                    <a:lnTo>
                      <a:pt x="137581" y="57325"/>
                    </a:lnTo>
                    <a:cubicBezTo>
                      <a:pt x="138255" y="53953"/>
                      <a:pt x="139604" y="50581"/>
                      <a:pt x="140953" y="47883"/>
                    </a:cubicBezTo>
                    <a:cubicBezTo>
                      <a:pt x="145674" y="39790"/>
                      <a:pt x="153092" y="33721"/>
                      <a:pt x="164557" y="29000"/>
                    </a:cubicBezTo>
                    <a:cubicBezTo>
                      <a:pt x="175348" y="24279"/>
                      <a:pt x="188162" y="22256"/>
                      <a:pt x="203673" y="21581"/>
                    </a:cubicBezTo>
                    <a:cubicBezTo>
                      <a:pt x="213115" y="21581"/>
                      <a:pt x="220534" y="21581"/>
                      <a:pt x="227278" y="22930"/>
                    </a:cubicBezTo>
                    <a:cubicBezTo>
                      <a:pt x="234022" y="23605"/>
                      <a:pt x="239417" y="24953"/>
                      <a:pt x="244138" y="26302"/>
                    </a:cubicBezTo>
                    <a:lnTo>
                      <a:pt x="241440" y="43837"/>
                    </a:lnTo>
                    <a:cubicBezTo>
                      <a:pt x="230650" y="39790"/>
                      <a:pt x="220534" y="38442"/>
                      <a:pt x="209743" y="38442"/>
                    </a:cubicBezTo>
                    <a:cubicBezTo>
                      <a:pt x="203673" y="38442"/>
                      <a:pt x="197603" y="39790"/>
                      <a:pt x="192883" y="41139"/>
                    </a:cubicBezTo>
                    <a:cubicBezTo>
                      <a:pt x="187487" y="43163"/>
                      <a:pt x="184115" y="45186"/>
                      <a:pt x="181418" y="47883"/>
                    </a:cubicBezTo>
                    <a:cubicBezTo>
                      <a:pt x="180069" y="49232"/>
                      <a:pt x="179394" y="50581"/>
                      <a:pt x="179394" y="51256"/>
                    </a:cubicBezTo>
                    <a:cubicBezTo>
                      <a:pt x="178720" y="52604"/>
                      <a:pt x="178720" y="53953"/>
                      <a:pt x="178045" y="55302"/>
                    </a:cubicBezTo>
                    <a:lnTo>
                      <a:pt x="229301" y="54628"/>
                    </a:lnTo>
                    <a:lnTo>
                      <a:pt x="234696" y="69465"/>
                    </a:lnTo>
                    <a:lnTo>
                      <a:pt x="179394" y="70139"/>
                    </a:lnTo>
                    <a:cubicBezTo>
                      <a:pt x="180069" y="72162"/>
                      <a:pt x="180069" y="74186"/>
                      <a:pt x="180743" y="76209"/>
                    </a:cubicBezTo>
                    <a:cubicBezTo>
                      <a:pt x="181418" y="78232"/>
                      <a:pt x="182092" y="80255"/>
                      <a:pt x="183441" y="82279"/>
                    </a:cubicBezTo>
                    <a:lnTo>
                      <a:pt x="238743" y="81604"/>
                    </a:lnTo>
                    <a:lnTo>
                      <a:pt x="244138" y="96441"/>
                    </a:lnTo>
                    <a:lnTo>
                      <a:pt x="192208" y="97116"/>
                    </a:lnTo>
                    <a:cubicBezTo>
                      <a:pt x="194231" y="99813"/>
                      <a:pt x="196255" y="101837"/>
                      <a:pt x="198952" y="103185"/>
                    </a:cubicBezTo>
                    <a:cubicBezTo>
                      <a:pt x="209069" y="111278"/>
                      <a:pt x="222557" y="114650"/>
                      <a:pt x="238743" y="114650"/>
                    </a:cubicBezTo>
                    <a:cubicBezTo>
                      <a:pt x="244138" y="114650"/>
                      <a:pt x="249533" y="113976"/>
                      <a:pt x="254254" y="112627"/>
                    </a:cubicBezTo>
                    <a:cubicBezTo>
                      <a:pt x="258975" y="111278"/>
                      <a:pt x="263696" y="109930"/>
                      <a:pt x="268417" y="107232"/>
                    </a:cubicBezTo>
                    <a:lnTo>
                      <a:pt x="283254" y="123418"/>
                    </a:lnTo>
                    <a:cubicBezTo>
                      <a:pt x="279882" y="126116"/>
                      <a:pt x="277184" y="127464"/>
                      <a:pt x="274487" y="128139"/>
                    </a:cubicBezTo>
                    <a:close/>
                  </a:path>
                </a:pathLst>
              </a:custGeom>
              <a:solidFill>
                <a:srgbClr val="005F85"/>
              </a:solidFill>
              <a:ln w="6731" cap="flat">
                <a:noFill/>
                <a:prstDash val="solid"/>
                <a:miter/>
              </a:ln>
            </p:spPr>
            <p:txBody>
              <a:bodyPr rtlCol="0" anchor="ctr"/>
              <a:lstStyle/>
              <a:p>
                <a:endParaRPr lang="de-DE"/>
              </a:p>
            </p:txBody>
          </p:sp>
        </p:grpSp>
      </p:grpSp>
      <p:grpSp>
        <p:nvGrpSpPr>
          <p:cNvPr id="136" name="Gruppieren 135">
            <a:extLst>
              <a:ext uri="{FF2B5EF4-FFF2-40B4-BE49-F238E27FC236}">
                <a16:creationId xmlns:a16="http://schemas.microsoft.com/office/drawing/2014/main" id="{E437827C-9D9E-45B1-BCD6-1D0E968EFA43}"/>
              </a:ext>
            </a:extLst>
          </p:cNvPr>
          <p:cNvGrpSpPr/>
          <p:nvPr userDrawn="1"/>
        </p:nvGrpSpPr>
        <p:grpSpPr>
          <a:xfrm>
            <a:off x="3187080" y="5994631"/>
            <a:ext cx="961221" cy="1005183"/>
            <a:chOff x="4704927" y="2199668"/>
            <a:chExt cx="961221" cy="1005183"/>
          </a:xfrm>
        </p:grpSpPr>
        <p:grpSp>
          <p:nvGrpSpPr>
            <p:cNvPr id="137" name="Grafik 124">
              <a:extLst>
                <a:ext uri="{FF2B5EF4-FFF2-40B4-BE49-F238E27FC236}">
                  <a16:creationId xmlns:a16="http://schemas.microsoft.com/office/drawing/2014/main" id="{42FC83A1-02AB-4E8E-97D5-C10828ADE985}"/>
                </a:ext>
              </a:extLst>
            </p:cNvPr>
            <p:cNvGrpSpPr/>
            <p:nvPr/>
          </p:nvGrpSpPr>
          <p:grpSpPr>
            <a:xfrm>
              <a:off x="4979951" y="2199668"/>
              <a:ext cx="557521" cy="591899"/>
              <a:chOff x="4979951" y="2199668"/>
              <a:chExt cx="557521" cy="591899"/>
            </a:xfrm>
            <a:solidFill>
              <a:srgbClr val="005F85"/>
            </a:solidFill>
          </p:grpSpPr>
          <p:sp>
            <p:nvSpPr>
              <p:cNvPr id="142" name="Freihandform: Form 141">
                <a:extLst>
                  <a:ext uri="{FF2B5EF4-FFF2-40B4-BE49-F238E27FC236}">
                    <a16:creationId xmlns:a16="http://schemas.microsoft.com/office/drawing/2014/main" id="{655CDAD1-4B1B-462F-A7AB-C35CED99894B}"/>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E16B3CB0-AFE8-4B20-979B-016E2B8C30A9}"/>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3DBC3EF-FD11-43A1-9733-A89334BBB46B}"/>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1B26477-E43A-41E1-8052-3DDF4E281F6C}"/>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E91E8B6B-E22A-4ECA-A8FC-B802116B7E22}"/>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3E948D57-CA7C-4F12-AD50-4C446FBAE579}"/>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74DA15F8-56A7-49C8-84ED-4883AECA92B5}"/>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603F43A-CFF5-436F-8400-2C4C32FAA005}"/>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138" name="Grafik 124">
              <a:extLst>
                <a:ext uri="{FF2B5EF4-FFF2-40B4-BE49-F238E27FC236}">
                  <a16:creationId xmlns:a16="http://schemas.microsoft.com/office/drawing/2014/main" id="{D1EC7EA7-DFDF-4D0E-9163-34764A9DD556}"/>
                </a:ext>
              </a:extLst>
            </p:cNvPr>
            <p:cNvGrpSpPr/>
            <p:nvPr/>
          </p:nvGrpSpPr>
          <p:grpSpPr>
            <a:xfrm>
              <a:off x="4704927" y="2845599"/>
              <a:ext cx="961221" cy="359252"/>
              <a:chOff x="4704927" y="2845599"/>
              <a:chExt cx="961221" cy="359252"/>
            </a:xfrm>
            <a:solidFill>
              <a:srgbClr val="005F85"/>
            </a:solidFill>
          </p:grpSpPr>
          <p:sp>
            <p:nvSpPr>
              <p:cNvPr id="139" name="Freihandform: Form 138">
                <a:extLst>
                  <a:ext uri="{FF2B5EF4-FFF2-40B4-BE49-F238E27FC236}">
                    <a16:creationId xmlns:a16="http://schemas.microsoft.com/office/drawing/2014/main" id="{BB70AC3C-0DA9-4FC9-9A9C-F92F43B9105C}"/>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DCB4AC9-0174-4720-A307-9807EA50470C}"/>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9663417-D96E-4EC9-8A2F-35621047E04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pic>
        <p:nvPicPr>
          <p:cNvPr id="150" name="Grafik 149">
            <a:extLst>
              <a:ext uri="{FF2B5EF4-FFF2-40B4-BE49-F238E27FC236}">
                <a16:creationId xmlns:a16="http://schemas.microsoft.com/office/drawing/2014/main" id="{B884EAC8-6545-4748-88C0-A2F8CE6EC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4795" y="7647886"/>
            <a:ext cx="645793" cy="756789"/>
          </a:xfrm>
          <a:prstGeom prst="rect">
            <a:avLst/>
          </a:prstGeom>
        </p:spPr>
      </p:pic>
      <p:grpSp>
        <p:nvGrpSpPr>
          <p:cNvPr id="151" name="Grafik 185">
            <a:extLst>
              <a:ext uri="{FF2B5EF4-FFF2-40B4-BE49-F238E27FC236}">
                <a16:creationId xmlns:a16="http://schemas.microsoft.com/office/drawing/2014/main" id="{B7E45F7D-6F36-4D2B-86B5-8408F1CA882C}"/>
              </a:ext>
            </a:extLst>
          </p:cNvPr>
          <p:cNvGrpSpPr/>
          <p:nvPr userDrawn="1"/>
        </p:nvGrpSpPr>
        <p:grpSpPr>
          <a:xfrm>
            <a:off x="4019484" y="3320560"/>
            <a:ext cx="901653" cy="871748"/>
            <a:chOff x="523181" y="5644948"/>
            <a:chExt cx="901653" cy="871748"/>
          </a:xfrm>
          <a:solidFill>
            <a:schemeClr val="accent2"/>
          </a:solidFill>
        </p:grpSpPr>
        <p:sp>
          <p:nvSpPr>
            <p:cNvPr id="152" name="Freihandform: Form 151">
              <a:extLst>
                <a:ext uri="{FF2B5EF4-FFF2-40B4-BE49-F238E27FC236}">
                  <a16:creationId xmlns:a16="http://schemas.microsoft.com/office/drawing/2014/main" id="{29F1CD2D-3E90-44A1-A7AE-E38B60C3445B}"/>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A141355-A331-4B16-AA7A-BD0A441933AE}"/>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grpSp>
        <p:nvGrpSpPr>
          <p:cNvPr id="154" name="Grafik 186">
            <a:extLst>
              <a:ext uri="{FF2B5EF4-FFF2-40B4-BE49-F238E27FC236}">
                <a16:creationId xmlns:a16="http://schemas.microsoft.com/office/drawing/2014/main" id="{C4DF695A-8824-4CC8-AE65-781518FC525C}"/>
              </a:ext>
            </a:extLst>
          </p:cNvPr>
          <p:cNvGrpSpPr/>
          <p:nvPr userDrawn="1"/>
        </p:nvGrpSpPr>
        <p:grpSpPr>
          <a:xfrm>
            <a:off x="5357469" y="3339929"/>
            <a:ext cx="751688" cy="897592"/>
            <a:chOff x="1861166" y="5664317"/>
            <a:chExt cx="751688" cy="897592"/>
          </a:xfrm>
          <a:solidFill>
            <a:schemeClr val="accent2"/>
          </a:solidFill>
        </p:grpSpPr>
        <p:sp>
          <p:nvSpPr>
            <p:cNvPr id="155" name="Freihandform: Form 154">
              <a:extLst>
                <a:ext uri="{FF2B5EF4-FFF2-40B4-BE49-F238E27FC236}">
                  <a16:creationId xmlns:a16="http://schemas.microsoft.com/office/drawing/2014/main" id="{7BA6D41C-CF78-4758-B31E-125500451B79}"/>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EC9CB59E-ADD5-4849-861E-7C2F668D5B9E}"/>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28C873E-D804-4675-99A5-8323F5D6712B}"/>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158" name="Grafik 187">
            <a:extLst>
              <a:ext uri="{FF2B5EF4-FFF2-40B4-BE49-F238E27FC236}">
                <a16:creationId xmlns:a16="http://schemas.microsoft.com/office/drawing/2014/main" id="{3B195C3F-12D6-4317-B97B-A5E54092E019}"/>
              </a:ext>
            </a:extLst>
          </p:cNvPr>
          <p:cNvSpPr/>
          <p:nvPr userDrawn="1"/>
        </p:nvSpPr>
        <p:spPr>
          <a:xfrm>
            <a:off x="2432696" y="8911822"/>
            <a:ext cx="843434" cy="762059"/>
          </a:xfrm>
          <a:custGeom>
            <a:avLst/>
            <a:gdLst>
              <a:gd name="connsiteX0" fmla="*/ 626087 w 843434"/>
              <a:gd name="connsiteY0" fmla="*/ 167304 h 762059"/>
              <a:gd name="connsiteX1" fmla="*/ 626087 w 843434"/>
              <a:gd name="connsiteY1" fmla="*/ 0 h 762059"/>
              <a:gd name="connsiteX2" fmla="*/ 217292 w 843434"/>
              <a:gd name="connsiteY2" fmla="*/ 0 h 762059"/>
              <a:gd name="connsiteX3" fmla="*/ 217292 w 843434"/>
              <a:gd name="connsiteY3" fmla="*/ 167304 h 762059"/>
              <a:gd name="connsiteX4" fmla="*/ 0 w 843434"/>
              <a:gd name="connsiteY4" fmla="*/ 167304 h 762059"/>
              <a:gd name="connsiteX5" fmla="*/ 0 w 843434"/>
              <a:gd name="connsiteY5" fmla="*/ 299435 h 762059"/>
              <a:gd name="connsiteX6" fmla="*/ 0 w 843434"/>
              <a:gd name="connsiteY6" fmla="*/ 762060 h 762059"/>
              <a:gd name="connsiteX7" fmla="*/ 843434 w 843434"/>
              <a:gd name="connsiteY7" fmla="*/ 762060 h 762059"/>
              <a:gd name="connsiteX8" fmla="*/ 843434 w 843434"/>
              <a:gd name="connsiteY8" fmla="*/ 299435 h 762059"/>
              <a:gd name="connsiteX9" fmla="*/ 843434 w 843434"/>
              <a:gd name="connsiteY9" fmla="*/ 167304 h 762059"/>
              <a:gd name="connsiteX10" fmla="*/ 626087 w 843434"/>
              <a:gd name="connsiteY10" fmla="*/ 167304 h 762059"/>
              <a:gd name="connsiteX11" fmla="*/ 248021 w 843434"/>
              <a:gd name="connsiteY11" fmla="*/ 30728 h 762059"/>
              <a:gd name="connsiteX12" fmla="*/ 595359 w 843434"/>
              <a:gd name="connsiteY12" fmla="*/ 30728 h 762059"/>
              <a:gd name="connsiteX13" fmla="*/ 595359 w 843434"/>
              <a:gd name="connsiteY13" fmla="*/ 167304 h 762059"/>
              <a:gd name="connsiteX14" fmla="*/ 539115 w 843434"/>
              <a:gd name="connsiteY14" fmla="*/ 167304 h 762059"/>
              <a:gd name="connsiteX15" fmla="*/ 539115 w 843434"/>
              <a:gd name="connsiteY15" fmla="*/ 76436 h 762059"/>
              <a:gd name="connsiteX16" fmla="*/ 304319 w 843434"/>
              <a:gd name="connsiteY16" fmla="*/ 76436 h 762059"/>
              <a:gd name="connsiteX17" fmla="*/ 304319 w 843434"/>
              <a:gd name="connsiteY17" fmla="*/ 167304 h 762059"/>
              <a:gd name="connsiteX18" fmla="*/ 248021 w 843434"/>
              <a:gd name="connsiteY18" fmla="*/ 167304 h 762059"/>
              <a:gd name="connsiteX19" fmla="*/ 248021 w 843434"/>
              <a:gd name="connsiteY19" fmla="*/ 30728 h 762059"/>
              <a:gd name="connsiteX20" fmla="*/ 335047 w 843434"/>
              <a:gd name="connsiteY20" fmla="*/ 167304 h 762059"/>
              <a:gd name="connsiteX21" fmla="*/ 335047 w 843434"/>
              <a:gd name="connsiteY21" fmla="*/ 107165 h 762059"/>
              <a:gd name="connsiteX22" fmla="*/ 508387 w 843434"/>
              <a:gd name="connsiteY22" fmla="*/ 107165 h 762059"/>
              <a:gd name="connsiteX23" fmla="*/ 508387 w 843434"/>
              <a:gd name="connsiteY23" fmla="*/ 167304 h 762059"/>
              <a:gd name="connsiteX24" fmla="*/ 335047 w 843434"/>
              <a:gd name="connsiteY24" fmla="*/ 167304 h 762059"/>
              <a:gd name="connsiteX25" fmla="*/ 812651 w 843434"/>
              <a:gd name="connsiteY25" fmla="*/ 397217 h 762059"/>
              <a:gd name="connsiteX26" fmla="*/ 812651 w 843434"/>
              <a:gd name="connsiteY26" fmla="*/ 731331 h 762059"/>
              <a:gd name="connsiteX27" fmla="*/ 30728 w 843434"/>
              <a:gd name="connsiteY27" fmla="*/ 731331 h 762059"/>
              <a:gd name="connsiteX28" fmla="*/ 30728 w 843434"/>
              <a:gd name="connsiteY28" fmla="*/ 397217 h 762059"/>
              <a:gd name="connsiteX29" fmla="*/ 31990 w 843434"/>
              <a:gd name="connsiteY29" fmla="*/ 398973 h 762059"/>
              <a:gd name="connsiteX30" fmla="*/ 35667 w 843434"/>
              <a:gd name="connsiteY30" fmla="*/ 403911 h 762059"/>
              <a:gd name="connsiteX31" fmla="*/ 37807 w 843434"/>
              <a:gd name="connsiteY31" fmla="*/ 406600 h 762059"/>
              <a:gd name="connsiteX32" fmla="*/ 41867 w 843434"/>
              <a:gd name="connsiteY32" fmla="*/ 411429 h 762059"/>
              <a:gd name="connsiteX33" fmla="*/ 43897 w 843434"/>
              <a:gd name="connsiteY33" fmla="*/ 413788 h 762059"/>
              <a:gd name="connsiteX34" fmla="*/ 49933 w 843434"/>
              <a:gd name="connsiteY34" fmla="*/ 420208 h 762059"/>
              <a:gd name="connsiteX35" fmla="*/ 50427 w 843434"/>
              <a:gd name="connsiteY35" fmla="*/ 420702 h 762059"/>
              <a:gd name="connsiteX36" fmla="*/ 57012 w 843434"/>
              <a:gd name="connsiteY36" fmla="*/ 426903 h 762059"/>
              <a:gd name="connsiteX37" fmla="*/ 59316 w 843434"/>
              <a:gd name="connsiteY37" fmla="*/ 428878 h 762059"/>
              <a:gd name="connsiteX38" fmla="*/ 64145 w 843434"/>
              <a:gd name="connsiteY38" fmla="*/ 432939 h 762059"/>
              <a:gd name="connsiteX39" fmla="*/ 66889 w 843434"/>
              <a:gd name="connsiteY39" fmla="*/ 435079 h 762059"/>
              <a:gd name="connsiteX40" fmla="*/ 71827 w 843434"/>
              <a:gd name="connsiteY40" fmla="*/ 438755 h 762059"/>
              <a:gd name="connsiteX41" fmla="*/ 74516 w 843434"/>
              <a:gd name="connsiteY41" fmla="*/ 440675 h 762059"/>
              <a:gd name="connsiteX42" fmla="*/ 80607 w 843434"/>
              <a:gd name="connsiteY42" fmla="*/ 444681 h 762059"/>
              <a:gd name="connsiteX43" fmla="*/ 82363 w 843434"/>
              <a:gd name="connsiteY43" fmla="*/ 445833 h 762059"/>
              <a:gd name="connsiteX44" fmla="*/ 90429 w 843434"/>
              <a:gd name="connsiteY44" fmla="*/ 450443 h 762059"/>
              <a:gd name="connsiteX45" fmla="*/ 92843 w 843434"/>
              <a:gd name="connsiteY45" fmla="*/ 451650 h 762059"/>
              <a:gd name="connsiteX46" fmla="*/ 98879 w 843434"/>
              <a:gd name="connsiteY46" fmla="*/ 454668 h 762059"/>
              <a:gd name="connsiteX47" fmla="*/ 102007 w 843434"/>
              <a:gd name="connsiteY47" fmla="*/ 456094 h 762059"/>
              <a:gd name="connsiteX48" fmla="*/ 107713 w 843434"/>
              <a:gd name="connsiteY48" fmla="*/ 458509 h 762059"/>
              <a:gd name="connsiteX49" fmla="*/ 110896 w 843434"/>
              <a:gd name="connsiteY49" fmla="*/ 459771 h 762059"/>
              <a:gd name="connsiteX50" fmla="*/ 117316 w 843434"/>
              <a:gd name="connsiteY50" fmla="*/ 462075 h 762059"/>
              <a:gd name="connsiteX51" fmla="*/ 119895 w 843434"/>
              <a:gd name="connsiteY51" fmla="*/ 462953 h 762059"/>
              <a:gd name="connsiteX52" fmla="*/ 129004 w 843434"/>
              <a:gd name="connsiteY52" fmla="*/ 465587 h 762059"/>
              <a:gd name="connsiteX53" fmla="*/ 130869 w 843434"/>
              <a:gd name="connsiteY53" fmla="*/ 466026 h 762059"/>
              <a:gd name="connsiteX54" fmla="*/ 138387 w 843434"/>
              <a:gd name="connsiteY54" fmla="*/ 467672 h 762059"/>
              <a:gd name="connsiteX55" fmla="*/ 141624 w 843434"/>
              <a:gd name="connsiteY55" fmla="*/ 468276 h 762059"/>
              <a:gd name="connsiteX56" fmla="*/ 148099 w 843434"/>
              <a:gd name="connsiteY56" fmla="*/ 469319 h 762059"/>
              <a:gd name="connsiteX57" fmla="*/ 151556 w 843434"/>
              <a:gd name="connsiteY57" fmla="*/ 469757 h 762059"/>
              <a:gd name="connsiteX58" fmla="*/ 158360 w 843434"/>
              <a:gd name="connsiteY58" fmla="*/ 470416 h 762059"/>
              <a:gd name="connsiteX59" fmla="*/ 161488 w 843434"/>
              <a:gd name="connsiteY59" fmla="*/ 470635 h 762059"/>
              <a:gd name="connsiteX60" fmla="*/ 171420 w 843434"/>
              <a:gd name="connsiteY60" fmla="*/ 470965 h 762059"/>
              <a:gd name="connsiteX61" fmla="*/ 293838 w 843434"/>
              <a:gd name="connsiteY61" fmla="*/ 470965 h 762059"/>
              <a:gd name="connsiteX62" fmla="*/ 293838 w 843434"/>
              <a:gd name="connsiteY62" fmla="*/ 547401 h 762059"/>
              <a:gd name="connsiteX63" fmla="*/ 549706 w 843434"/>
              <a:gd name="connsiteY63" fmla="*/ 547401 h 762059"/>
              <a:gd name="connsiteX64" fmla="*/ 549706 w 843434"/>
              <a:gd name="connsiteY64" fmla="*/ 470965 h 762059"/>
              <a:gd name="connsiteX65" fmla="*/ 672125 w 843434"/>
              <a:gd name="connsiteY65" fmla="*/ 470965 h 762059"/>
              <a:gd name="connsiteX66" fmla="*/ 682056 w 843434"/>
              <a:gd name="connsiteY66" fmla="*/ 470635 h 762059"/>
              <a:gd name="connsiteX67" fmla="*/ 685129 w 843434"/>
              <a:gd name="connsiteY67" fmla="*/ 470416 h 762059"/>
              <a:gd name="connsiteX68" fmla="*/ 691933 w 843434"/>
              <a:gd name="connsiteY68" fmla="*/ 469757 h 762059"/>
              <a:gd name="connsiteX69" fmla="*/ 695390 w 843434"/>
              <a:gd name="connsiteY69" fmla="*/ 469319 h 762059"/>
              <a:gd name="connsiteX70" fmla="*/ 701920 w 843434"/>
              <a:gd name="connsiteY70" fmla="*/ 468276 h 762059"/>
              <a:gd name="connsiteX71" fmla="*/ 705103 w 843434"/>
              <a:gd name="connsiteY71" fmla="*/ 467727 h 762059"/>
              <a:gd name="connsiteX72" fmla="*/ 712785 w 843434"/>
              <a:gd name="connsiteY72" fmla="*/ 466026 h 762059"/>
              <a:gd name="connsiteX73" fmla="*/ 714541 w 843434"/>
              <a:gd name="connsiteY73" fmla="*/ 465642 h 762059"/>
              <a:gd name="connsiteX74" fmla="*/ 723759 w 843434"/>
              <a:gd name="connsiteY74" fmla="*/ 463008 h 762059"/>
              <a:gd name="connsiteX75" fmla="*/ 726119 w 843434"/>
              <a:gd name="connsiteY75" fmla="*/ 462185 h 762059"/>
              <a:gd name="connsiteX76" fmla="*/ 732758 w 843434"/>
              <a:gd name="connsiteY76" fmla="*/ 459826 h 762059"/>
              <a:gd name="connsiteX77" fmla="*/ 735776 w 843434"/>
              <a:gd name="connsiteY77" fmla="*/ 458619 h 762059"/>
              <a:gd name="connsiteX78" fmla="*/ 741702 w 843434"/>
              <a:gd name="connsiteY78" fmla="*/ 456094 h 762059"/>
              <a:gd name="connsiteX79" fmla="*/ 744610 w 843434"/>
              <a:gd name="connsiteY79" fmla="*/ 454778 h 762059"/>
              <a:gd name="connsiteX80" fmla="*/ 750921 w 843434"/>
              <a:gd name="connsiteY80" fmla="*/ 451650 h 762059"/>
              <a:gd name="connsiteX81" fmla="*/ 753061 w 843434"/>
              <a:gd name="connsiteY81" fmla="*/ 450552 h 762059"/>
              <a:gd name="connsiteX82" fmla="*/ 761237 w 843434"/>
              <a:gd name="connsiteY82" fmla="*/ 445888 h 762059"/>
              <a:gd name="connsiteX83" fmla="*/ 762663 w 843434"/>
              <a:gd name="connsiteY83" fmla="*/ 445010 h 762059"/>
              <a:gd name="connsiteX84" fmla="*/ 769083 w 843434"/>
              <a:gd name="connsiteY84" fmla="*/ 440785 h 762059"/>
              <a:gd name="connsiteX85" fmla="*/ 771552 w 843434"/>
              <a:gd name="connsiteY85" fmla="*/ 439029 h 762059"/>
              <a:gd name="connsiteX86" fmla="*/ 776710 w 843434"/>
              <a:gd name="connsiteY86" fmla="*/ 435188 h 762059"/>
              <a:gd name="connsiteX87" fmla="*/ 779289 w 843434"/>
              <a:gd name="connsiteY87" fmla="*/ 433158 h 762059"/>
              <a:gd name="connsiteX88" fmla="*/ 784338 w 843434"/>
              <a:gd name="connsiteY88" fmla="*/ 428933 h 762059"/>
              <a:gd name="connsiteX89" fmla="*/ 786478 w 843434"/>
              <a:gd name="connsiteY89" fmla="*/ 427067 h 762059"/>
              <a:gd name="connsiteX90" fmla="*/ 799647 w 843434"/>
              <a:gd name="connsiteY90" fmla="*/ 413898 h 762059"/>
              <a:gd name="connsiteX91" fmla="*/ 801567 w 843434"/>
              <a:gd name="connsiteY91" fmla="*/ 411703 h 762059"/>
              <a:gd name="connsiteX92" fmla="*/ 805683 w 843434"/>
              <a:gd name="connsiteY92" fmla="*/ 406765 h 762059"/>
              <a:gd name="connsiteX93" fmla="*/ 807768 w 843434"/>
              <a:gd name="connsiteY93" fmla="*/ 404131 h 762059"/>
              <a:gd name="connsiteX94" fmla="*/ 811499 w 843434"/>
              <a:gd name="connsiteY94" fmla="*/ 399138 h 762059"/>
              <a:gd name="connsiteX95" fmla="*/ 812651 w 843434"/>
              <a:gd name="connsiteY95" fmla="*/ 397217 h 762059"/>
              <a:gd name="connsiteX96" fmla="*/ 324512 w 843434"/>
              <a:gd name="connsiteY96" fmla="*/ 440017 h 762059"/>
              <a:gd name="connsiteX97" fmla="*/ 324512 w 843434"/>
              <a:gd name="connsiteY97" fmla="*/ 397436 h 762059"/>
              <a:gd name="connsiteX98" fmla="*/ 518923 w 843434"/>
              <a:gd name="connsiteY98" fmla="*/ 397436 h 762059"/>
              <a:gd name="connsiteX99" fmla="*/ 518923 w 843434"/>
              <a:gd name="connsiteY99" fmla="*/ 440017 h 762059"/>
              <a:gd name="connsiteX100" fmla="*/ 518923 w 843434"/>
              <a:gd name="connsiteY100" fmla="*/ 470745 h 762059"/>
              <a:gd name="connsiteX101" fmla="*/ 518923 w 843434"/>
              <a:gd name="connsiteY101" fmla="*/ 516453 h 762059"/>
              <a:gd name="connsiteX102" fmla="*/ 324512 w 843434"/>
              <a:gd name="connsiteY102" fmla="*/ 516453 h 762059"/>
              <a:gd name="connsiteX103" fmla="*/ 324512 w 843434"/>
              <a:gd name="connsiteY103" fmla="*/ 470745 h 762059"/>
              <a:gd name="connsiteX104" fmla="*/ 324512 w 843434"/>
              <a:gd name="connsiteY104" fmla="*/ 440017 h 762059"/>
              <a:gd name="connsiteX105" fmla="*/ 672070 w 843434"/>
              <a:gd name="connsiteY105" fmla="*/ 440017 h 762059"/>
              <a:gd name="connsiteX106" fmla="*/ 549651 w 843434"/>
              <a:gd name="connsiteY106" fmla="*/ 440017 h 762059"/>
              <a:gd name="connsiteX107" fmla="*/ 549651 w 843434"/>
              <a:gd name="connsiteY107" fmla="*/ 366708 h 762059"/>
              <a:gd name="connsiteX108" fmla="*/ 293784 w 843434"/>
              <a:gd name="connsiteY108" fmla="*/ 366708 h 762059"/>
              <a:gd name="connsiteX109" fmla="*/ 293784 w 843434"/>
              <a:gd name="connsiteY109" fmla="*/ 440017 h 762059"/>
              <a:gd name="connsiteX110" fmla="*/ 171365 w 843434"/>
              <a:gd name="connsiteY110" fmla="*/ 440017 h 762059"/>
              <a:gd name="connsiteX111" fmla="*/ 30728 w 843434"/>
              <a:gd name="connsiteY111" fmla="*/ 299435 h 762059"/>
              <a:gd name="connsiteX112" fmla="*/ 30728 w 843434"/>
              <a:gd name="connsiteY112" fmla="*/ 198032 h 762059"/>
              <a:gd name="connsiteX113" fmla="*/ 217292 w 843434"/>
              <a:gd name="connsiteY113" fmla="*/ 198032 h 762059"/>
              <a:gd name="connsiteX114" fmla="*/ 304319 w 843434"/>
              <a:gd name="connsiteY114" fmla="*/ 198032 h 762059"/>
              <a:gd name="connsiteX115" fmla="*/ 335047 w 843434"/>
              <a:gd name="connsiteY115" fmla="*/ 198032 h 762059"/>
              <a:gd name="connsiteX116" fmla="*/ 508387 w 843434"/>
              <a:gd name="connsiteY116" fmla="*/ 198032 h 762059"/>
              <a:gd name="connsiteX117" fmla="*/ 539115 w 843434"/>
              <a:gd name="connsiteY117" fmla="*/ 198032 h 762059"/>
              <a:gd name="connsiteX118" fmla="*/ 626087 w 843434"/>
              <a:gd name="connsiteY118" fmla="*/ 198032 h 762059"/>
              <a:gd name="connsiteX119" fmla="*/ 812651 w 843434"/>
              <a:gd name="connsiteY119" fmla="*/ 198032 h 762059"/>
              <a:gd name="connsiteX120" fmla="*/ 812651 w 843434"/>
              <a:gd name="connsiteY120" fmla="*/ 299435 h 762059"/>
              <a:gd name="connsiteX121" fmla="*/ 672070 w 843434"/>
              <a:gd name="connsiteY121" fmla="*/ 440017 h 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43434" h="762059">
                <a:moveTo>
                  <a:pt x="626087" y="167304"/>
                </a:moveTo>
                <a:lnTo>
                  <a:pt x="626087" y="0"/>
                </a:lnTo>
                <a:lnTo>
                  <a:pt x="217292" y="0"/>
                </a:lnTo>
                <a:lnTo>
                  <a:pt x="217292" y="167304"/>
                </a:lnTo>
                <a:lnTo>
                  <a:pt x="0" y="167304"/>
                </a:lnTo>
                <a:lnTo>
                  <a:pt x="0" y="299435"/>
                </a:lnTo>
                <a:lnTo>
                  <a:pt x="0" y="762060"/>
                </a:lnTo>
                <a:lnTo>
                  <a:pt x="843434" y="762060"/>
                </a:lnTo>
                <a:lnTo>
                  <a:pt x="843434" y="299435"/>
                </a:lnTo>
                <a:lnTo>
                  <a:pt x="843434" y="167304"/>
                </a:lnTo>
                <a:lnTo>
                  <a:pt x="626087" y="167304"/>
                </a:lnTo>
                <a:close/>
                <a:moveTo>
                  <a:pt x="248021" y="30728"/>
                </a:moveTo>
                <a:lnTo>
                  <a:pt x="595359" y="30728"/>
                </a:lnTo>
                <a:lnTo>
                  <a:pt x="595359" y="167304"/>
                </a:lnTo>
                <a:lnTo>
                  <a:pt x="539115" y="167304"/>
                </a:lnTo>
                <a:lnTo>
                  <a:pt x="539115" y="76436"/>
                </a:lnTo>
                <a:lnTo>
                  <a:pt x="304319" y="76436"/>
                </a:lnTo>
                <a:lnTo>
                  <a:pt x="304319" y="167304"/>
                </a:lnTo>
                <a:lnTo>
                  <a:pt x="248021" y="167304"/>
                </a:lnTo>
                <a:lnTo>
                  <a:pt x="248021" y="30728"/>
                </a:lnTo>
                <a:close/>
                <a:moveTo>
                  <a:pt x="335047" y="167304"/>
                </a:moveTo>
                <a:lnTo>
                  <a:pt x="335047" y="107165"/>
                </a:lnTo>
                <a:lnTo>
                  <a:pt x="508387" y="107165"/>
                </a:lnTo>
                <a:lnTo>
                  <a:pt x="508387" y="167304"/>
                </a:lnTo>
                <a:lnTo>
                  <a:pt x="335047" y="167304"/>
                </a:lnTo>
                <a:close/>
                <a:moveTo>
                  <a:pt x="812651" y="397217"/>
                </a:moveTo>
                <a:lnTo>
                  <a:pt x="812651" y="731331"/>
                </a:lnTo>
                <a:lnTo>
                  <a:pt x="30728" y="731331"/>
                </a:lnTo>
                <a:lnTo>
                  <a:pt x="30728" y="397217"/>
                </a:lnTo>
                <a:cubicBezTo>
                  <a:pt x="31167" y="397821"/>
                  <a:pt x="31606" y="398369"/>
                  <a:pt x="31990" y="398973"/>
                </a:cubicBezTo>
                <a:cubicBezTo>
                  <a:pt x="33197" y="400674"/>
                  <a:pt x="34405" y="402320"/>
                  <a:pt x="35667" y="403911"/>
                </a:cubicBezTo>
                <a:cubicBezTo>
                  <a:pt x="36380" y="404844"/>
                  <a:pt x="37093" y="405722"/>
                  <a:pt x="37807" y="406600"/>
                </a:cubicBezTo>
                <a:cubicBezTo>
                  <a:pt x="39124" y="408246"/>
                  <a:pt x="40495" y="409837"/>
                  <a:pt x="41867" y="411429"/>
                </a:cubicBezTo>
                <a:cubicBezTo>
                  <a:pt x="42526" y="412197"/>
                  <a:pt x="43184" y="413020"/>
                  <a:pt x="43897" y="413788"/>
                </a:cubicBezTo>
                <a:cubicBezTo>
                  <a:pt x="45873" y="415983"/>
                  <a:pt x="47848" y="418123"/>
                  <a:pt x="49933" y="420208"/>
                </a:cubicBezTo>
                <a:cubicBezTo>
                  <a:pt x="50098" y="420373"/>
                  <a:pt x="50263" y="420537"/>
                  <a:pt x="50427" y="420702"/>
                </a:cubicBezTo>
                <a:cubicBezTo>
                  <a:pt x="52567" y="422842"/>
                  <a:pt x="54762" y="424872"/>
                  <a:pt x="57012" y="426903"/>
                </a:cubicBezTo>
                <a:cubicBezTo>
                  <a:pt x="57780" y="427561"/>
                  <a:pt x="58548" y="428220"/>
                  <a:pt x="59316" y="428878"/>
                </a:cubicBezTo>
                <a:cubicBezTo>
                  <a:pt x="60908" y="430250"/>
                  <a:pt x="62499" y="431622"/>
                  <a:pt x="64145" y="432939"/>
                </a:cubicBezTo>
                <a:cubicBezTo>
                  <a:pt x="65023" y="433652"/>
                  <a:pt x="65956" y="434365"/>
                  <a:pt x="66889" y="435079"/>
                </a:cubicBezTo>
                <a:cubicBezTo>
                  <a:pt x="68535" y="436341"/>
                  <a:pt x="70126" y="437548"/>
                  <a:pt x="71827" y="438755"/>
                </a:cubicBezTo>
                <a:cubicBezTo>
                  <a:pt x="72705" y="439413"/>
                  <a:pt x="73638" y="440072"/>
                  <a:pt x="74516" y="440675"/>
                </a:cubicBezTo>
                <a:cubicBezTo>
                  <a:pt x="76491" y="442047"/>
                  <a:pt x="78522" y="443364"/>
                  <a:pt x="80607" y="444681"/>
                </a:cubicBezTo>
                <a:cubicBezTo>
                  <a:pt x="81210" y="445065"/>
                  <a:pt x="81759" y="445449"/>
                  <a:pt x="82363" y="445833"/>
                </a:cubicBezTo>
                <a:cubicBezTo>
                  <a:pt x="84996" y="447425"/>
                  <a:pt x="87685" y="448961"/>
                  <a:pt x="90429" y="450443"/>
                </a:cubicBezTo>
                <a:cubicBezTo>
                  <a:pt x="91197" y="450882"/>
                  <a:pt x="92020" y="451266"/>
                  <a:pt x="92843" y="451650"/>
                </a:cubicBezTo>
                <a:cubicBezTo>
                  <a:pt x="94818" y="452692"/>
                  <a:pt x="96849" y="453680"/>
                  <a:pt x="98879" y="454668"/>
                </a:cubicBezTo>
                <a:cubicBezTo>
                  <a:pt x="99922" y="455162"/>
                  <a:pt x="100964" y="455601"/>
                  <a:pt x="102007" y="456094"/>
                </a:cubicBezTo>
                <a:cubicBezTo>
                  <a:pt x="103872" y="456918"/>
                  <a:pt x="105793" y="457741"/>
                  <a:pt x="107713" y="458509"/>
                </a:cubicBezTo>
                <a:cubicBezTo>
                  <a:pt x="108756" y="458948"/>
                  <a:pt x="109853" y="459387"/>
                  <a:pt x="110896" y="459771"/>
                </a:cubicBezTo>
                <a:cubicBezTo>
                  <a:pt x="113036" y="460594"/>
                  <a:pt x="115176" y="461307"/>
                  <a:pt x="117316" y="462075"/>
                </a:cubicBezTo>
                <a:cubicBezTo>
                  <a:pt x="118194" y="462350"/>
                  <a:pt x="119017" y="462679"/>
                  <a:pt x="119895" y="462953"/>
                </a:cubicBezTo>
                <a:cubicBezTo>
                  <a:pt x="122913" y="463886"/>
                  <a:pt x="125931" y="464764"/>
                  <a:pt x="129004" y="465587"/>
                </a:cubicBezTo>
                <a:cubicBezTo>
                  <a:pt x="129607" y="465752"/>
                  <a:pt x="130266" y="465862"/>
                  <a:pt x="130869" y="466026"/>
                </a:cubicBezTo>
                <a:cubicBezTo>
                  <a:pt x="133338" y="466630"/>
                  <a:pt x="135863" y="467179"/>
                  <a:pt x="138387" y="467672"/>
                </a:cubicBezTo>
                <a:cubicBezTo>
                  <a:pt x="139484" y="467892"/>
                  <a:pt x="140582" y="468056"/>
                  <a:pt x="141624" y="468276"/>
                </a:cubicBezTo>
                <a:cubicBezTo>
                  <a:pt x="143764" y="468660"/>
                  <a:pt x="145904" y="468989"/>
                  <a:pt x="148099" y="469319"/>
                </a:cubicBezTo>
                <a:cubicBezTo>
                  <a:pt x="149251" y="469483"/>
                  <a:pt x="150404" y="469648"/>
                  <a:pt x="151556" y="469757"/>
                </a:cubicBezTo>
                <a:cubicBezTo>
                  <a:pt x="153806" y="470032"/>
                  <a:pt x="156055" y="470196"/>
                  <a:pt x="158360" y="470416"/>
                </a:cubicBezTo>
                <a:cubicBezTo>
                  <a:pt x="159403" y="470471"/>
                  <a:pt x="160445" y="470581"/>
                  <a:pt x="161488" y="470635"/>
                </a:cubicBezTo>
                <a:cubicBezTo>
                  <a:pt x="164780" y="470800"/>
                  <a:pt x="168072" y="470965"/>
                  <a:pt x="171420" y="470965"/>
                </a:cubicBezTo>
                <a:lnTo>
                  <a:pt x="293838" y="470965"/>
                </a:lnTo>
                <a:lnTo>
                  <a:pt x="293838" y="547401"/>
                </a:lnTo>
                <a:lnTo>
                  <a:pt x="549706" y="547401"/>
                </a:lnTo>
                <a:lnTo>
                  <a:pt x="549706" y="470965"/>
                </a:lnTo>
                <a:lnTo>
                  <a:pt x="672125" y="470965"/>
                </a:lnTo>
                <a:cubicBezTo>
                  <a:pt x="675472" y="470965"/>
                  <a:pt x="678764" y="470855"/>
                  <a:pt x="682056" y="470635"/>
                </a:cubicBezTo>
                <a:cubicBezTo>
                  <a:pt x="683099" y="470581"/>
                  <a:pt x="684142" y="470471"/>
                  <a:pt x="685129" y="470416"/>
                </a:cubicBezTo>
                <a:cubicBezTo>
                  <a:pt x="687379" y="470251"/>
                  <a:pt x="689684" y="470032"/>
                  <a:pt x="691933" y="469757"/>
                </a:cubicBezTo>
                <a:cubicBezTo>
                  <a:pt x="693086" y="469648"/>
                  <a:pt x="694238" y="469483"/>
                  <a:pt x="695390" y="469319"/>
                </a:cubicBezTo>
                <a:cubicBezTo>
                  <a:pt x="697585" y="469044"/>
                  <a:pt x="699725" y="468660"/>
                  <a:pt x="701920" y="468276"/>
                </a:cubicBezTo>
                <a:cubicBezTo>
                  <a:pt x="702963" y="468111"/>
                  <a:pt x="704060" y="467892"/>
                  <a:pt x="705103" y="467727"/>
                </a:cubicBezTo>
                <a:cubicBezTo>
                  <a:pt x="707682" y="467233"/>
                  <a:pt x="710261" y="466630"/>
                  <a:pt x="712785" y="466026"/>
                </a:cubicBezTo>
                <a:cubicBezTo>
                  <a:pt x="713388" y="465862"/>
                  <a:pt x="713937" y="465752"/>
                  <a:pt x="714541" y="465642"/>
                </a:cubicBezTo>
                <a:cubicBezTo>
                  <a:pt x="717613" y="464874"/>
                  <a:pt x="720686" y="463941"/>
                  <a:pt x="723759" y="463008"/>
                </a:cubicBezTo>
                <a:cubicBezTo>
                  <a:pt x="724582" y="462734"/>
                  <a:pt x="725350" y="462460"/>
                  <a:pt x="726119" y="462185"/>
                </a:cubicBezTo>
                <a:cubicBezTo>
                  <a:pt x="728368" y="461417"/>
                  <a:pt x="730563" y="460649"/>
                  <a:pt x="732758" y="459826"/>
                </a:cubicBezTo>
                <a:cubicBezTo>
                  <a:pt x="733801" y="459442"/>
                  <a:pt x="734788" y="459058"/>
                  <a:pt x="735776" y="458619"/>
                </a:cubicBezTo>
                <a:cubicBezTo>
                  <a:pt x="737751" y="457795"/>
                  <a:pt x="739727" y="456972"/>
                  <a:pt x="741702" y="456094"/>
                </a:cubicBezTo>
                <a:cubicBezTo>
                  <a:pt x="742690" y="455655"/>
                  <a:pt x="743677" y="455216"/>
                  <a:pt x="744610" y="454778"/>
                </a:cubicBezTo>
                <a:cubicBezTo>
                  <a:pt x="746750" y="453790"/>
                  <a:pt x="748835" y="452747"/>
                  <a:pt x="750921" y="451650"/>
                </a:cubicBezTo>
                <a:cubicBezTo>
                  <a:pt x="751634" y="451266"/>
                  <a:pt x="752347" y="450936"/>
                  <a:pt x="753061" y="450552"/>
                </a:cubicBezTo>
                <a:cubicBezTo>
                  <a:pt x="755804" y="449071"/>
                  <a:pt x="758548" y="447534"/>
                  <a:pt x="761237" y="445888"/>
                </a:cubicBezTo>
                <a:cubicBezTo>
                  <a:pt x="761730" y="445614"/>
                  <a:pt x="762169" y="445285"/>
                  <a:pt x="762663" y="445010"/>
                </a:cubicBezTo>
                <a:cubicBezTo>
                  <a:pt x="764858" y="443639"/>
                  <a:pt x="766998" y="442267"/>
                  <a:pt x="769083" y="440785"/>
                </a:cubicBezTo>
                <a:cubicBezTo>
                  <a:pt x="769906" y="440182"/>
                  <a:pt x="770729" y="439578"/>
                  <a:pt x="771552" y="439029"/>
                </a:cubicBezTo>
                <a:cubicBezTo>
                  <a:pt x="773308" y="437767"/>
                  <a:pt x="775009" y="436505"/>
                  <a:pt x="776710" y="435188"/>
                </a:cubicBezTo>
                <a:cubicBezTo>
                  <a:pt x="777588" y="434530"/>
                  <a:pt x="778411" y="433871"/>
                  <a:pt x="779289" y="433158"/>
                </a:cubicBezTo>
                <a:cubicBezTo>
                  <a:pt x="780990" y="431786"/>
                  <a:pt x="782691" y="430360"/>
                  <a:pt x="784338" y="428933"/>
                </a:cubicBezTo>
                <a:cubicBezTo>
                  <a:pt x="785051" y="428329"/>
                  <a:pt x="785764" y="427726"/>
                  <a:pt x="786478" y="427067"/>
                </a:cubicBezTo>
                <a:cubicBezTo>
                  <a:pt x="791087" y="422897"/>
                  <a:pt x="795476" y="418507"/>
                  <a:pt x="799647" y="413898"/>
                </a:cubicBezTo>
                <a:cubicBezTo>
                  <a:pt x="800305" y="413185"/>
                  <a:pt x="800909" y="412416"/>
                  <a:pt x="801567" y="411703"/>
                </a:cubicBezTo>
                <a:cubicBezTo>
                  <a:pt x="802994" y="410057"/>
                  <a:pt x="804366" y="408466"/>
                  <a:pt x="805683" y="406765"/>
                </a:cubicBezTo>
                <a:cubicBezTo>
                  <a:pt x="806396" y="405887"/>
                  <a:pt x="807054" y="405009"/>
                  <a:pt x="807768" y="404131"/>
                </a:cubicBezTo>
                <a:cubicBezTo>
                  <a:pt x="809030" y="402485"/>
                  <a:pt x="810292" y="400839"/>
                  <a:pt x="811499" y="399138"/>
                </a:cubicBezTo>
                <a:cubicBezTo>
                  <a:pt x="811828" y="398369"/>
                  <a:pt x="812267" y="397821"/>
                  <a:pt x="812651" y="397217"/>
                </a:cubicBezTo>
                <a:close/>
                <a:moveTo>
                  <a:pt x="324512" y="440017"/>
                </a:moveTo>
                <a:lnTo>
                  <a:pt x="324512" y="397436"/>
                </a:lnTo>
                <a:lnTo>
                  <a:pt x="518923" y="397436"/>
                </a:lnTo>
                <a:lnTo>
                  <a:pt x="518923" y="440017"/>
                </a:lnTo>
                <a:lnTo>
                  <a:pt x="518923" y="470745"/>
                </a:lnTo>
                <a:lnTo>
                  <a:pt x="518923" y="516453"/>
                </a:lnTo>
                <a:lnTo>
                  <a:pt x="324512" y="516453"/>
                </a:lnTo>
                <a:lnTo>
                  <a:pt x="324512" y="470745"/>
                </a:lnTo>
                <a:lnTo>
                  <a:pt x="324512" y="440017"/>
                </a:lnTo>
                <a:close/>
                <a:moveTo>
                  <a:pt x="672070" y="440017"/>
                </a:moveTo>
                <a:lnTo>
                  <a:pt x="549651" y="440017"/>
                </a:lnTo>
                <a:lnTo>
                  <a:pt x="549651" y="366708"/>
                </a:lnTo>
                <a:lnTo>
                  <a:pt x="293784" y="366708"/>
                </a:lnTo>
                <a:lnTo>
                  <a:pt x="293784" y="440017"/>
                </a:lnTo>
                <a:lnTo>
                  <a:pt x="171365" y="440017"/>
                </a:lnTo>
                <a:cubicBezTo>
                  <a:pt x="93831" y="440017"/>
                  <a:pt x="30728" y="376969"/>
                  <a:pt x="30728" y="299435"/>
                </a:cubicBezTo>
                <a:lnTo>
                  <a:pt x="30728" y="198032"/>
                </a:lnTo>
                <a:lnTo>
                  <a:pt x="217292" y="198032"/>
                </a:lnTo>
                <a:lnTo>
                  <a:pt x="304319" y="198032"/>
                </a:lnTo>
                <a:lnTo>
                  <a:pt x="335047" y="198032"/>
                </a:lnTo>
                <a:lnTo>
                  <a:pt x="508387" y="198032"/>
                </a:lnTo>
                <a:lnTo>
                  <a:pt x="539115" y="198032"/>
                </a:lnTo>
                <a:lnTo>
                  <a:pt x="626087" y="198032"/>
                </a:lnTo>
                <a:lnTo>
                  <a:pt x="812651" y="198032"/>
                </a:lnTo>
                <a:lnTo>
                  <a:pt x="812651" y="299435"/>
                </a:lnTo>
                <a:cubicBezTo>
                  <a:pt x="812651" y="376969"/>
                  <a:pt x="749604" y="440017"/>
                  <a:pt x="672070" y="440017"/>
                </a:cubicBezTo>
                <a:close/>
              </a:path>
            </a:pathLst>
          </a:custGeom>
          <a:solidFill>
            <a:schemeClr val="accent2"/>
          </a:solidFill>
          <a:ln w="5477" cap="flat">
            <a:noFill/>
            <a:prstDash val="solid"/>
            <a:miter/>
          </a:ln>
        </p:spPr>
        <p:txBody>
          <a:bodyPr rtlCol="0" anchor="ctr"/>
          <a:lstStyle/>
          <a:p>
            <a:endParaRPr lang="de-DE"/>
          </a:p>
        </p:txBody>
      </p:sp>
      <p:grpSp>
        <p:nvGrpSpPr>
          <p:cNvPr id="159" name="Gruppieren 158">
            <a:extLst>
              <a:ext uri="{FF2B5EF4-FFF2-40B4-BE49-F238E27FC236}">
                <a16:creationId xmlns:a16="http://schemas.microsoft.com/office/drawing/2014/main" id="{78ADEB82-3057-4D1A-8CF4-D82C95A49F4C}"/>
              </a:ext>
            </a:extLst>
          </p:cNvPr>
          <p:cNvGrpSpPr/>
          <p:nvPr userDrawn="1"/>
        </p:nvGrpSpPr>
        <p:grpSpPr>
          <a:xfrm>
            <a:off x="982921" y="8960079"/>
            <a:ext cx="1062592" cy="843763"/>
            <a:chOff x="4232957" y="5540102"/>
            <a:chExt cx="1062592" cy="843763"/>
          </a:xfrm>
          <a:solidFill>
            <a:schemeClr val="accent2"/>
          </a:solidFill>
        </p:grpSpPr>
        <p:sp>
          <p:nvSpPr>
            <p:cNvPr id="160" name="Freihandform: Form 159">
              <a:extLst>
                <a:ext uri="{FF2B5EF4-FFF2-40B4-BE49-F238E27FC236}">
                  <a16:creationId xmlns:a16="http://schemas.microsoft.com/office/drawing/2014/main" id="{CC6D5D46-A278-4866-BC52-E3F9F0C4AFEB}"/>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502480B1-4E1A-4720-99A6-2AE6B91A4281}"/>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F8990D10-6241-48C2-B5F2-14310A7A4DCB}"/>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18DA333E-A601-4B20-9615-7BA8837AB5F0}"/>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164" name="Gruppieren 163">
            <a:extLst>
              <a:ext uri="{FF2B5EF4-FFF2-40B4-BE49-F238E27FC236}">
                <a16:creationId xmlns:a16="http://schemas.microsoft.com/office/drawing/2014/main" id="{BF087E19-0CF5-46F1-B574-9F81719C16CC}"/>
              </a:ext>
            </a:extLst>
          </p:cNvPr>
          <p:cNvGrpSpPr/>
          <p:nvPr userDrawn="1"/>
        </p:nvGrpSpPr>
        <p:grpSpPr>
          <a:xfrm>
            <a:off x="5604464" y="7645186"/>
            <a:ext cx="685796" cy="743955"/>
            <a:chOff x="7527744" y="4301095"/>
            <a:chExt cx="685796" cy="743955"/>
          </a:xfrm>
        </p:grpSpPr>
        <p:grpSp>
          <p:nvGrpSpPr>
            <p:cNvPr id="165" name="Grafik 120">
              <a:extLst>
                <a:ext uri="{FF2B5EF4-FFF2-40B4-BE49-F238E27FC236}">
                  <a16:creationId xmlns:a16="http://schemas.microsoft.com/office/drawing/2014/main" id="{2AECF672-85B1-43FC-A6FF-D5758422A576}"/>
                </a:ext>
              </a:extLst>
            </p:cNvPr>
            <p:cNvGrpSpPr/>
            <p:nvPr/>
          </p:nvGrpSpPr>
          <p:grpSpPr>
            <a:xfrm>
              <a:off x="7527744" y="4301095"/>
              <a:ext cx="685796" cy="743955"/>
              <a:chOff x="7527744" y="4301095"/>
              <a:chExt cx="685796" cy="743955"/>
            </a:xfrm>
            <a:solidFill>
              <a:srgbClr val="005F85"/>
            </a:solidFill>
          </p:grpSpPr>
          <p:sp>
            <p:nvSpPr>
              <p:cNvPr id="167" name="Freihandform: Form 166">
                <a:extLst>
                  <a:ext uri="{FF2B5EF4-FFF2-40B4-BE49-F238E27FC236}">
                    <a16:creationId xmlns:a16="http://schemas.microsoft.com/office/drawing/2014/main" id="{0BF412C2-523D-4BA5-9E3D-D23A8A6B1320}"/>
                  </a:ext>
                </a:extLst>
              </p:cNvPr>
              <p:cNvSpPr/>
              <p:nvPr/>
            </p:nvSpPr>
            <p:spPr>
              <a:xfrm rot="16200000">
                <a:off x="8079786" y="4548435"/>
                <a:ext cx="226368" cy="41140"/>
              </a:xfrm>
              <a:custGeom>
                <a:avLst/>
                <a:gdLst>
                  <a:gd name="connsiteX0" fmla="*/ 206845 w 226368"/>
                  <a:gd name="connsiteY0" fmla="*/ 0 h 41140"/>
                  <a:gd name="connsiteX1" fmla="*/ 20570 w 226368"/>
                  <a:gd name="connsiteY1" fmla="*/ 0 h 41140"/>
                  <a:gd name="connsiteX2" fmla="*/ 0 w 226368"/>
                  <a:gd name="connsiteY2" fmla="*/ 20570 h 41140"/>
                  <a:gd name="connsiteX3" fmla="*/ 20570 w 226368"/>
                  <a:gd name="connsiteY3" fmla="*/ 41140 h 41140"/>
                  <a:gd name="connsiteX4" fmla="*/ 205702 w 226368"/>
                  <a:gd name="connsiteY4" fmla="*/ 41140 h 41140"/>
                  <a:gd name="connsiteX5" fmla="*/ 226272 w 226368"/>
                  <a:gd name="connsiteY5" fmla="*/ 20570 h 41140"/>
                  <a:gd name="connsiteX6" fmla="*/ 206845 w 226368"/>
                  <a:gd name="connsiteY6" fmla="*/ 0 h 4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68" h="41140">
                    <a:moveTo>
                      <a:pt x="206845" y="0"/>
                    </a:moveTo>
                    <a:lnTo>
                      <a:pt x="20570" y="0"/>
                    </a:lnTo>
                    <a:cubicBezTo>
                      <a:pt x="9142" y="0"/>
                      <a:pt x="0" y="9142"/>
                      <a:pt x="0" y="20570"/>
                    </a:cubicBezTo>
                    <a:cubicBezTo>
                      <a:pt x="0" y="31998"/>
                      <a:pt x="9142" y="41140"/>
                      <a:pt x="20570" y="41140"/>
                    </a:cubicBezTo>
                    <a:lnTo>
                      <a:pt x="205702" y="41140"/>
                    </a:lnTo>
                    <a:cubicBezTo>
                      <a:pt x="217130" y="41140"/>
                      <a:pt x="226272" y="31998"/>
                      <a:pt x="226272" y="20570"/>
                    </a:cubicBezTo>
                    <a:cubicBezTo>
                      <a:pt x="227415" y="9142"/>
                      <a:pt x="218273" y="0"/>
                      <a:pt x="206845" y="0"/>
                    </a:cubicBezTo>
                    <a:close/>
                  </a:path>
                </a:pathLst>
              </a:custGeom>
              <a:solidFill>
                <a:srgbClr val="005F85"/>
              </a:solidFill>
              <a:ln w="11373"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6E511789-0359-4C4B-A857-DFD4C762BAB3}"/>
                  </a:ext>
                </a:extLst>
              </p:cNvPr>
              <p:cNvSpPr/>
              <p:nvPr/>
            </p:nvSpPr>
            <p:spPr>
              <a:xfrm>
                <a:off x="7527744" y="4301095"/>
                <a:ext cx="610248"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noFill/>
                <a:prstDash val="solid"/>
                <a:miter/>
              </a:ln>
            </p:spPr>
            <p:txBody>
              <a:bodyPr rtlCol="0" anchor="ctr"/>
              <a:lstStyle/>
              <a:p>
                <a:endParaRPr lang="de-DE"/>
              </a:p>
            </p:txBody>
          </p:sp>
        </p:grpSp>
        <p:sp>
          <p:nvSpPr>
            <p:cNvPr id="166" name="Freihandform: Form 165">
              <a:extLst>
                <a:ext uri="{FF2B5EF4-FFF2-40B4-BE49-F238E27FC236}">
                  <a16:creationId xmlns:a16="http://schemas.microsoft.com/office/drawing/2014/main" id="{F6F27455-6E53-4416-A15A-100A3C92C69A}"/>
                </a:ext>
              </a:extLst>
            </p:cNvPr>
            <p:cNvSpPr/>
            <p:nvPr/>
          </p:nvSpPr>
          <p:spPr>
            <a:xfrm>
              <a:off x="7668344" y="4520667"/>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grpSp>
        <p:nvGrpSpPr>
          <p:cNvPr id="169" name="Gruppieren 168">
            <a:extLst>
              <a:ext uri="{FF2B5EF4-FFF2-40B4-BE49-F238E27FC236}">
                <a16:creationId xmlns:a16="http://schemas.microsoft.com/office/drawing/2014/main" id="{8A01B52E-2D7E-450D-81E4-418FDBBB6529}"/>
              </a:ext>
            </a:extLst>
          </p:cNvPr>
          <p:cNvGrpSpPr/>
          <p:nvPr userDrawn="1"/>
        </p:nvGrpSpPr>
        <p:grpSpPr>
          <a:xfrm>
            <a:off x="4371957" y="5032641"/>
            <a:ext cx="806047" cy="835650"/>
            <a:chOff x="6295237" y="1688550"/>
            <a:chExt cx="806047" cy="835650"/>
          </a:xfrm>
        </p:grpSpPr>
        <p:sp>
          <p:nvSpPr>
            <p:cNvPr id="170" name="Freihandform: Form 169">
              <a:extLst>
                <a:ext uri="{FF2B5EF4-FFF2-40B4-BE49-F238E27FC236}">
                  <a16:creationId xmlns:a16="http://schemas.microsoft.com/office/drawing/2014/main" id="{834770F8-0FD7-4CDE-BD5D-CD9A3E5E98A1}"/>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3239C22-1640-438E-B112-66443B889A8C}"/>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2E79BC-DE3E-435A-A004-4AE010B1F4E0}"/>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3E966F37-9D3F-4FE2-BEB3-8B3A593F9CAA}"/>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324D14AD-EA04-4D29-AA60-6DEAE093A0B9}"/>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BFC6671D-85E6-4341-8847-F3F9195958AA}"/>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E257FA6-EC17-4A59-9342-59A4849B8A3D}"/>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630D20E-55C9-4E27-A9EA-5BF0CD26C108}"/>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AB8A82F-4B18-427A-96B4-892851FA9D14}"/>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B07FF70-007E-42E4-89CA-38FE37AD44E8}"/>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4DE5B53F-A93D-4832-8B85-75AAB022346E}"/>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BD45567A-5F6E-4C48-AAA4-969E71BB72FE}"/>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36CFB40-E676-4B4F-BC66-D7F6660D8B1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E03053AD-1750-4D8E-A412-D6937EFF4F5E}"/>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49FA139-1E84-489E-A6CB-C6DD90B6A0C8}"/>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676DE7F-CF43-4244-8FA2-E03DA9420B91}"/>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D998BC6-2FD0-40E9-B82B-261D8481F6ED}"/>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87" name="Grafik 124">
            <a:extLst>
              <a:ext uri="{FF2B5EF4-FFF2-40B4-BE49-F238E27FC236}">
                <a16:creationId xmlns:a16="http://schemas.microsoft.com/office/drawing/2014/main" id="{C2AEBFB8-3D37-436D-A9DF-5AA981290A61}"/>
              </a:ext>
            </a:extLst>
          </p:cNvPr>
          <p:cNvGrpSpPr/>
          <p:nvPr userDrawn="1"/>
        </p:nvGrpSpPr>
        <p:grpSpPr>
          <a:xfrm>
            <a:off x="1967880" y="5459462"/>
            <a:ext cx="961221" cy="359252"/>
            <a:chOff x="4704927" y="2845599"/>
            <a:chExt cx="961221" cy="359252"/>
          </a:xfrm>
          <a:solidFill>
            <a:srgbClr val="005F85"/>
          </a:solidFill>
        </p:grpSpPr>
        <p:sp>
          <p:nvSpPr>
            <p:cNvPr id="188" name="Freihandform: Form 187">
              <a:extLst>
                <a:ext uri="{FF2B5EF4-FFF2-40B4-BE49-F238E27FC236}">
                  <a16:creationId xmlns:a16="http://schemas.microsoft.com/office/drawing/2014/main" id="{9433312E-0A56-4983-9B37-6AE206223E53}"/>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B8BA38-04F2-4BFF-8DEB-FB1F48B8E8E4}"/>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61FFF1-30D8-48DA-BF71-98E816D2088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Icons</a:t>
            </a:r>
          </a:p>
        </p:txBody>
      </p:sp>
      <p:grpSp>
        <p:nvGrpSpPr>
          <p:cNvPr id="192" name="Gruppieren 191">
            <a:extLst>
              <a:ext uri="{FF2B5EF4-FFF2-40B4-BE49-F238E27FC236}">
                <a16:creationId xmlns:a16="http://schemas.microsoft.com/office/drawing/2014/main" id="{186FD7CE-5413-45C8-9854-3B71FFC36FAF}"/>
              </a:ext>
            </a:extLst>
          </p:cNvPr>
          <p:cNvGrpSpPr/>
          <p:nvPr userDrawn="1"/>
        </p:nvGrpSpPr>
        <p:grpSpPr>
          <a:xfrm>
            <a:off x="2913845" y="2049703"/>
            <a:ext cx="372832" cy="430742"/>
            <a:chOff x="3748087" y="721488"/>
            <a:chExt cx="1648967" cy="1905094"/>
          </a:xfrm>
          <a:solidFill>
            <a:schemeClr val="bg2"/>
          </a:solidFill>
        </p:grpSpPr>
        <p:sp>
          <p:nvSpPr>
            <p:cNvPr id="193" name="Freihandform: Form 192">
              <a:extLst>
                <a:ext uri="{FF2B5EF4-FFF2-40B4-BE49-F238E27FC236}">
                  <a16:creationId xmlns:a16="http://schemas.microsoft.com/office/drawing/2014/main" id="{713D2A6B-8F91-407A-B16B-8888170D6731}"/>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E7C366A-7B7D-4ECC-8C9B-0F48D19C93F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4C1AA0F-E5AB-41EF-9C7E-5EA14EF3F79C}"/>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082A420-61D8-4A8B-8455-22B57BD2BF36}"/>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ADC026-DCA0-4932-AE3A-AABCEF6C8C47}"/>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3A31EAA-10B6-4B74-A256-278158775219}"/>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BE6CE6E-DB22-423B-A5CA-31445BC5D7EA}"/>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F45294D-2683-4892-AFF6-7CB06F839071}"/>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19FDB92-42BC-49EF-91C5-9127B451CD89}"/>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grpSp>
        <p:nvGrpSpPr>
          <p:cNvPr id="202" name="Gruppieren 201">
            <a:extLst>
              <a:ext uri="{FF2B5EF4-FFF2-40B4-BE49-F238E27FC236}">
                <a16:creationId xmlns:a16="http://schemas.microsoft.com/office/drawing/2014/main" id="{2687A3C8-E04E-4C26-A761-4FB869A9344B}"/>
              </a:ext>
            </a:extLst>
          </p:cNvPr>
          <p:cNvGrpSpPr/>
          <p:nvPr userDrawn="1"/>
        </p:nvGrpSpPr>
        <p:grpSpPr>
          <a:xfrm>
            <a:off x="2888545" y="2629825"/>
            <a:ext cx="430720" cy="430720"/>
            <a:chOff x="3619500" y="2476500"/>
            <a:chExt cx="1905000" cy="1905000"/>
          </a:xfrm>
          <a:solidFill>
            <a:schemeClr val="accent4"/>
          </a:solidFill>
        </p:grpSpPr>
        <p:sp>
          <p:nvSpPr>
            <p:cNvPr id="203" name="Freihandform: Form 202">
              <a:extLst>
                <a:ext uri="{FF2B5EF4-FFF2-40B4-BE49-F238E27FC236}">
                  <a16:creationId xmlns:a16="http://schemas.microsoft.com/office/drawing/2014/main" id="{114F5014-494E-41E0-8DD8-CB3FC6ECE6E2}"/>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9A0101A2-3241-43B8-A49B-0E2381F13358}"/>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4ABF37D-7C7A-4352-B8D3-DFD0AA191149}"/>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grpSp>
        <p:nvGrpSpPr>
          <p:cNvPr id="206" name="Gruppieren 205">
            <a:extLst>
              <a:ext uri="{FF2B5EF4-FFF2-40B4-BE49-F238E27FC236}">
                <a16:creationId xmlns:a16="http://schemas.microsoft.com/office/drawing/2014/main" id="{7C5EA0E7-AA2A-48D4-B98A-0FD71738AE99}"/>
              </a:ext>
            </a:extLst>
          </p:cNvPr>
          <p:cNvGrpSpPr/>
          <p:nvPr userDrawn="1"/>
        </p:nvGrpSpPr>
        <p:grpSpPr>
          <a:xfrm>
            <a:off x="2881257" y="4617721"/>
            <a:ext cx="371368" cy="430720"/>
            <a:chOff x="3752850" y="2476500"/>
            <a:chExt cx="1642491" cy="1904999"/>
          </a:xfrm>
          <a:solidFill>
            <a:schemeClr val="accent2"/>
          </a:solidFill>
        </p:grpSpPr>
        <p:sp>
          <p:nvSpPr>
            <p:cNvPr id="207" name="Freihandform: Form 206">
              <a:extLst>
                <a:ext uri="{FF2B5EF4-FFF2-40B4-BE49-F238E27FC236}">
                  <a16:creationId xmlns:a16="http://schemas.microsoft.com/office/drawing/2014/main" id="{A91FD4D4-FD7B-4106-A673-E663E4D39C9D}"/>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E329B7-294B-49BF-A97C-42D9AE2FE5F6}"/>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9EFF5105-B3EC-481E-8AD6-E4EFA03C034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210" name="Grafik 14">
            <a:extLst>
              <a:ext uri="{FF2B5EF4-FFF2-40B4-BE49-F238E27FC236}">
                <a16:creationId xmlns:a16="http://schemas.microsoft.com/office/drawing/2014/main" id="{00B0BFFA-7C15-4556-8AA4-AC4E5052B0A9}"/>
              </a:ext>
            </a:extLst>
          </p:cNvPr>
          <p:cNvSpPr/>
          <p:nvPr userDrawn="1"/>
        </p:nvSpPr>
        <p:spPr>
          <a:xfrm>
            <a:off x="2847205" y="3570350"/>
            <a:ext cx="430743" cy="392063"/>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a:p>
        </p:txBody>
      </p:sp>
      <p:grpSp>
        <p:nvGrpSpPr>
          <p:cNvPr id="211" name="Gruppieren 210">
            <a:extLst>
              <a:ext uri="{FF2B5EF4-FFF2-40B4-BE49-F238E27FC236}">
                <a16:creationId xmlns:a16="http://schemas.microsoft.com/office/drawing/2014/main" id="{AF7D1A63-FE0E-464C-AB24-B22BE510D048}"/>
              </a:ext>
            </a:extLst>
          </p:cNvPr>
          <p:cNvGrpSpPr/>
          <p:nvPr userDrawn="1"/>
        </p:nvGrpSpPr>
        <p:grpSpPr>
          <a:xfrm>
            <a:off x="2872528" y="3209925"/>
            <a:ext cx="430678" cy="211044"/>
            <a:chOff x="3619500" y="2962218"/>
            <a:chExt cx="1904809" cy="933410"/>
          </a:xfrm>
          <a:solidFill>
            <a:schemeClr val="accent1"/>
          </a:solidFill>
        </p:grpSpPr>
        <p:sp>
          <p:nvSpPr>
            <p:cNvPr id="212" name="Freihandform: Form 211">
              <a:extLst>
                <a:ext uri="{FF2B5EF4-FFF2-40B4-BE49-F238E27FC236}">
                  <a16:creationId xmlns:a16="http://schemas.microsoft.com/office/drawing/2014/main" id="{76F987A1-3B5F-4BD9-93BC-CC4F82899371}"/>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078E3B71-2475-4D85-9AF5-29AA55A29B8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B94548A8-C72A-4FF7-93EA-511A75B2E75E}"/>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0F294FD-B6D4-4310-A241-A38CBBB36220}"/>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
        <p:nvSpPr>
          <p:cNvPr id="216" name="Grafik 7">
            <a:extLst>
              <a:ext uri="{FF2B5EF4-FFF2-40B4-BE49-F238E27FC236}">
                <a16:creationId xmlns:a16="http://schemas.microsoft.com/office/drawing/2014/main" id="{0D3FFDDD-90FF-4C38-924D-998B109ED0C8}"/>
              </a:ext>
            </a:extLst>
          </p:cNvPr>
          <p:cNvSpPr/>
          <p:nvPr userDrawn="1"/>
        </p:nvSpPr>
        <p:spPr>
          <a:xfrm>
            <a:off x="2897786" y="1469732"/>
            <a:ext cx="408824" cy="430591"/>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sp>
        <p:nvSpPr>
          <p:cNvPr id="217" name="Grafik 7">
            <a:extLst>
              <a:ext uri="{FF2B5EF4-FFF2-40B4-BE49-F238E27FC236}">
                <a16:creationId xmlns:a16="http://schemas.microsoft.com/office/drawing/2014/main" id="{7492AF4C-FB0A-48C5-83EA-6F2C874856F3}"/>
              </a:ext>
            </a:extLst>
          </p:cNvPr>
          <p:cNvSpPr/>
          <p:nvPr userDrawn="1"/>
        </p:nvSpPr>
        <p:spPr>
          <a:xfrm>
            <a:off x="2901189" y="889632"/>
            <a:ext cx="418230" cy="43072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218" name="Gruppieren 217">
            <a:extLst>
              <a:ext uri="{FF2B5EF4-FFF2-40B4-BE49-F238E27FC236}">
                <a16:creationId xmlns:a16="http://schemas.microsoft.com/office/drawing/2014/main" id="{ACA7812A-6568-43CB-AD14-A8A70D50E6CE}"/>
              </a:ext>
            </a:extLst>
          </p:cNvPr>
          <p:cNvGrpSpPr/>
          <p:nvPr userDrawn="1"/>
        </p:nvGrpSpPr>
        <p:grpSpPr>
          <a:xfrm>
            <a:off x="2913999" y="409071"/>
            <a:ext cx="417045" cy="331181"/>
            <a:chOff x="3648075" y="2695575"/>
            <a:chExt cx="1844516" cy="1464754"/>
          </a:xfrm>
          <a:solidFill>
            <a:srgbClr val="83053C"/>
          </a:solidFill>
        </p:grpSpPr>
        <p:sp>
          <p:nvSpPr>
            <p:cNvPr id="219" name="Freihandform: Form 218">
              <a:extLst>
                <a:ext uri="{FF2B5EF4-FFF2-40B4-BE49-F238E27FC236}">
                  <a16:creationId xmlns:a16="http://schemas.microsoft.com/office/drawing/2014/main" id="{13959C68-EB57-4647-BD31-49F7B14E66D4}"/>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915FFD1-6948-49CD-911B-FD579ED99A2C}"/>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1A4FD2EA-708E-4C3E-9390-BACD2559CE0B}"/>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B31F4F94-D15C-42FF-B7EE-67CC2EC6E01C}"/>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223" name="Gruppieren 222">
            <a:extLst>
              <a:ext uri="{FF2B5EF4-FFF2-40B4-BE49-F238E27FC236}">
                <a16:creationId xmlns:a16="http://schemas.microsoft.com/office/drawing/2014/main" id="{4D61F032-07FC-4651-A42A-62F1A16B159D}"/>
              </a:ext>
            </a:extLst>
          </p:cNvPr>
          <p:cNvGrpSpPr/>
          <p:nvPr userDrawn="1"/>
        </p:nvGrpSpPr>
        <p:grpSpPr>
          <a:xfrm>
            <a:off x="2925621" y="4111792"/>
            <a:ext cx="356572" cy="356551"/>
            <a:chOff x="3781425" y="2638425"/>
            <a:chExt cx="1577053" cy="1576958"/>
          </a:xfrm>
          <a:solidFill>
            <a:schemeClr val="tx2"/>
          </a:solidFill>
        </p:grpSpPr>
        <p:sp>
          <p:nvSpPr>
            <p:cNvPr id="224" name="Freihandform: Form 223">
              <a:extLst>
                <a:ext uri="{FF2B5EF4-FFF2-40B4-BE49-F238E27FC236}">
                  <a16:creationId xmlns:a16="http://schemas.microsoft.com/office/drawing/2014/main" id="{883622EF-B5D9-4B69-881A-D5BD63CD780B}"/>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FC8D2690-DBCA-41A1-8039-4C282F4CF9D5}"/>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472CF805-72FA-4B03-BF43-32BF649275F5}"/>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2A838E5-3568-488F-BC16-DB1B4B961FC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6913717-E59C-46C5-84AF-77326E2EAD59}"/>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8790534-2052-4224-B701-7F2CB4681C87}"/>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B1F160B-0E67-4B99-8516-1325AF4E1BA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231" name="Gruppieren 230">
            <a:extLst>
              <a:ext uri="{FF2B5EF4-FFF2-40B4-BE49-F238E27FC236}">
                <a16:creationId xmlns:a16="http://schemas.microsoft.com/office/drawing/2014/main" id="{E8FBA444-205C-4EE6-8F3E-8F17F697B929}"/>
              </a:ext>
            </a:extLst>
          </p:cNvPr>
          <p:cNvGrpSpPr/>
          <p:nvPr userDrawn="1"/>
        </p:nvGrpSpPr>
        <p:grpSpPr>
          <a:xfrm>
            <a:off x="2309990" y="11107733"/>
            <a:ext cx="3768502" cy="1089424"/>
            <a:chOff x="5193878" y="5767341"/>
            <a:chExt cx="3768502" cy="1089424"/>
          </a:xfrm>
        </p:grpSpPr>
        <p:sp>
          <p:nvSpPr>
            <p:cNvPr id="232" name="Freihandform: Form 231">
              <a:extLst>
                <a:ext uri="{FF2B5EF4-FFF2-40B4-BE49-F238E27FC236}">
                  <a16:creationId xmlns:a16="http://schemas.microsoft.com/office/drawing/2014/main" id="{8C29166C-5C32-4135-AB64-86A29CC9CB71}"/>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F0C0468C-2E8B-4EE8-818A-79762C252F85}"/>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5089BD43-8932-43AE-B063-92861A62D314}"/>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DA7AF-6E70-4C9A-8DB0-AFFF3375BCD5}"/>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B8823BC1-388A-41C4-A725-6493C5E2E6E4}"/>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237" name="Grafik 4">
              <a:extLst>
                <a:ext uri="{FF2B5EF4-FFF2-40B4-BE49-F238E27FC236}">
                  <a16:creationId xmlns:a16="http://schemas.microsoft.com/office/drawing/2014/main" id="{CFA00BF1-F110-4437-8324-9254AE69526E}"/>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238" name="Freihandform: Form 237">
                <a:extLst>
                  <a:ext uri="{FF2B5EF4-FFF2-40B4-BE49-F238E27FC236}">
                    <a16:creationId xmlns:a16="http://schemas.microsoft.com/office/drawing/2014/main" id="{A8217D2A-4F6E-494D-9CDC-D57D507371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EB3765-727C-4C1D-99BC-D957BE14E30F}"/>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8C7BCAB4-AC13-4E85-8624-62C5AF42B8E2}"/>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8187EF1-F47E-4221-8212-6456D21A4A06}"/>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D5106035-3CA3-4127-9AFE-AA750F919812}"/>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19942A9-D593-4FD1-86A8-07FB3374A8A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77828A5C-7BD8-48FB-B814-3DED0AF01FDA}"/>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B91A8D4C-BC80-44DB-BDC9-032B5F774227}"/>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32E650D1-C046-4469-97F2-038D634BE42E}"/>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1F23757-FF16-48B1-B57B-7B3264518957}"/>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1921AF4C-7FB3-4350-A83E-2283AE6B89ED}"/>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C1E3E558-8DA8-46FE-B178-3F400C1E4521}"/>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E7E55C7-7595-475A-8F7B-F8E9FFCF4D61}"/>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82813A56-6F93-4A43-880C-FE9658C759A9}"/>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70C0570D-62D7-41E9-8938-629398C752B1}"/>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3FADC9E5-5692-4C43-B4AE-BBEC6DB222F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B12CCA08-9A7C-4E2E-BDBA-E4EB6556C361}"/>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6D926F69-0D1B-488D-95CF-B070A04BAE8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17D01AD5-841F-48EE-82E9-554B828FED49}"/>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48669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Formen</a:t>
            </a:r>
          </a:p>
        </p:txBody>
      </p:sp>
      <p:grpSp>
        <p:nvGrpSpPr>
          <p:cNvPr id="192" name="Google Shape;112;p14">
            <a:extLst>
              <a:ext uri="{FF2B5EF4-FFF2-40B4-BE49-F238E27FC236}">
                <a16:creationId xmlns:a16="http://schemas.microsoft.com/office/drawing/2014/main" id="{A3F8D71B-A997-4776-8A2E-105298246883}"/>
              </a:ext>
            </a:extLst>
          </p:cNvPr>
          <p:cNvGrpSpPr/>
          <p:nvPr userDrawn="1"/>
        </p:nvGrpSpPr>
        <p:grpSpPr>
          <a:xfrm>
            <a:off x="105551" y="4355757"/>
            <a:ext cx="2461794" cy="5338531"/>
            <a:chOff x="3575553" y="2372081"/>
            <a:chExt cx="2068434" cy="4484728"/>
          </a:xfrm>
        </p:grpSpPr>
        <p:sp>
          <p:nvSpPr>
            <p:cNvPr id="193" name="Google Shape;114;p14">
              <a:extLst>
                <a:ext uri="{FF2B5EF4-FFF2-40B4-BE49-F238E27FC236}">
                  <a16:creationId xmlns:a16="http://schemas.microsoft.com/office/drawing/2014/main" id="{1BD532D9-2C19-4645-8732-7EDB8D14567A}"/>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4" name="Google Shape;115;p14">
              <a:extLst>
                <a:ext uri="{FF2B5EF4-FFF2-40B4-BE49-F238E27FC236}">
                  <a16:creationId xmlns:a16="http://schemas.microsoft.com/office/drawing/2014/main" id="{42F0B1FC-CDEC-4B6D-B621-CD86AE41D6E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5" name="Google Shape;116;p14">
              <a:extLst>
                <a:ext uri="{FF2B5EF4-FFF2-40B4-BE49-F238E27FC236}">
                  <a16:creationId xmlns:a16="http://schemas.microsoft.com/office/drawing/2014/main" id="{7F25CE31-2913-450A-98B3-8CF0B597513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6" name="Google Shape;117;p14">
              <a:extLst>
                <a:ext uri="{FF2B5EF4-FFF2-40B4-BE49-F238E27FC236}">
                  <a16:creationId xmlns:a16="http://schemas.microsoft.com/office/drawing/2014/main" id="{0CB91E05-C646-4335-8D24-53F12399341C}"/>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7" name="Google Shape;118;p14">
              <a:extLst>
                <a:ext uri="{FF2B5EF4-FFF2-40B4-BE49-F238E27FC236}">
                  <a16:creationId xmlns:a16="http://schemas.microsoft.com/office/drawing/2014/main" id="{2AA86FC1-6E8F-4170-81E6-1D801103701E}"/>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8" name="Google Shape;114;p14">
              <a:extLst>
                <a:ext uri="{FF2B5EF4-FFF2-40B4-BE49-F238E27FC236}">
                  <a16:creationId xmlns:a16="http://schemas.microsoft.com/office/drawing/2014/main" id="{0AE9E83C-A4D4-4826-A1D3-4D805B1A75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99" name="Google Shape;1866;p114">
            <a:extLst>
              <a:ext uri="{FF2B5EF4-FFF2-40B4-BE49-F238E27FC236}">
                <a16:creationId xmlns:a16="http://schemas.microsoft.com/office/drawing/2014/main" id="{DB4AB5FA-62E1-4616-A1AE-9C4188AE62DF}"/>
              </a:ext>
            </a:extLst>
          </p:cNvPr>
          <p:cNvSpPr/>
          <p:nvPr userDrawn="1"/>
        </p:nvSpPr>
        <p:spPr>
          <a:xfrm>
            <a:off x="4826371" y="2369275"/>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0" name="Google Shape;1867;p114">
            <a:extLst>
              <a:ext uri="{FF2B5EF4-FFF2-40B4-BE49-F238E27FC236}">
                <a16:creationId xmlns:a16="http://schemas.microsoft.com/office/drawing/2014/main" id="{67AADD62-4F75-47BB-B062-3106ED3E9138}"/>
              </a:ext>
            </a:extLst>
          </p:cNvPr>
          <p:cNvSpPr/>
          <p:nvPr userDrawn="1"/>
        </p:nvSpPr>
        <p:spPr>
          <a:xfrm rot="5400000">
            <a:off x="4238923" y="2313103"/>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1868;p114">
            <a:extLst>
              <a:ext uri="{FF2B5EF4-FFF2-40B4-BE49-F238E27FC236}">
                <a16:creationId xmlns:a16="http://schemas.microsoft.com/office/drawing/2014/main" id="{5C85F5C4-4F81-4AAD-B26C-FA56BBF24460}"/>
              </a:ext>
            </a:extLst>
          </p:cNvPr>
          <p:cNvSpPr/>
          <p:nvPr userDrawn="1"/>
        </p:nvSpPr>
        <p:spPr>
          <a:xfrm rot="18900000">
            <a:off x="468961" y="2857218"/>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2" name="Google Shape;1869;p114">
            <a:extLst>
              <a:ext uri="{FF2B5EF4-FFF2-40B4-BE49-F238E27FC236}">
                <a16:creationId xmlns:a16="http://schemas.microsoft.com/office/drawing/2014/main" id="{D654D173-1830-4A42-8853-25F46E26478A}"/>
              </a:ext>
            </a:extLst>
          </p:cNvPr>
          <p:cNvSpPr/>
          <p:nvPr userDrawn="1"/>
        </p:nvSpPr>
        <p:spPr>
          <a:xfrm>
            <a:off x="1336448" y="1675429"/>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1870;p114">
            <a:extLst>
              <a:ext uri="{FF2B5EF4-FFF2-40B4-BE49-F238E27FC236}">
                <a16:creationId xmlns:a16="http://schemas.microsoft.com/office/drawing/2014/main" id="{6E97AEB9-1C79-4C82-BBC5-04C8B1635117}"/>
              </a:ext>
            </a:extLst>
          </p:cNvPr>
          <p:cNvSpPr/>
          <p:nvPr userDrawn="1"/>
        </p:nvSpPr>
        <p:spPr>
          <a:xfrm>
            <a:off x="2499649" y="1674878"/>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4" name="Google Shape;1871;p114">
            <a:extLst>
              <a:ext uri="{FF2B5EF4-FFF2-40B4-BE49-F238E27FC236}">
                <a16:creationId xmlns:a16="http://schemas.microsoft.com/office/drawing/2014/main" id="{565FBB37-54D7-4749-9E33-F56AF840FB78}"/>
              </a:ext>
            </a:extLst>
          </p:cNvPr>
          <p:cNvSpPr/>
          <p:nvPr userDrawn="1"/>
        </p:nvSpPr>
        <p:spPr>
          <a:xfrm>
            <a:off x="2499649" y="1674879"/>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 name="Google Shape;1872;p114">
            <a:extLst>
              <a:ext uri="{FF2B5EF4-FFF2-40B4-BE49-F238E27FC236}">
                <a16:creationId xmlns:a16="http://schemas.microsoft.com/office/drawing/2014/main" id="{DF305524-6301-449E-BBF5-798CA73D502F}"/>
              </a:ext>
            </a:extLst>
          </p:cNvPr>
          <p:cNvSpPr/>
          <p:nvPr userDrawn="1"/>
        </p:nvSpPr>
        <p:spPr>
          <a:xfrm>
            <a:off x="2884047" y="2906577"/>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6" name="Google Shape;1873;p114">
            <a:extLst>
              <a:ext uri="{FF2B5EF4-FFF2-40B4-BE49-F238E27FC236}">
                <a16:creationId xmlns:a16="http://schemas.microsoft.com/office/drawing/2014/main" id="{638AF995-60A9-487E-AE21-6478F4B8E254}"/>
              </a:ext>
            </a:extLst>
          </p:cNvPr>
          <p:cNvSpPr/>
          <p:nvPr userDrawn="1"/>
        </p:nvSpPr>
        <p:spPr>
          <a:xfrm rot="5400000" flipH="1">
            <a:off x="4533694" y="1890875"/>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1874;p114">
            <a:extLst>
              <a:ext uri="{FF2B5EF4-FFF2-40B4-BE49-F238E27FC236}">
                <a16:creationId xmlns:a16="http://schemas.microsoft.com/office/drawing/2014/main" id="{D415208E-A1D0-495A-B32C-9C320FCD6D7C}"/>
              </a:ext>
            </a:extLst>
          </p:cNvPr>
          <p:cNvSpPr/>
          <p:nvPr userDrawn="1"/>
        </p:nvSpPr>
        <p:spPr>
          <a:xfrm>
            <a:off x="3827523" y="1964938"/>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1875;p114">
            <a:extLst>
              <a:ext uri="{FF2B5EF4-FFF2-40B4-BE49-F238E27FC236}">
                <a16:creationId xmlns:a16="http://schemas.microsoft.com/office/drawing/2014/main" id="{5DAEF5A1-860D-47FF-BC04-735B346C1ACA}"/>
              </a:ext>
            </a:extLst>
          </p:cNvPr>
          <p:cNvSpPr/>
          <p:nvPr userDrawn="1"/>
        </p:nvSpPr>
        <p:spPr>
          <a:xfrm>
            <a:off x="119673" y="1708532"/>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1876;p114">
            <a:extLst>
              <a:ext uri="{FF2B5EF4-FFF2-40B4-BE49-F238E27FC236}">
                <a16:creationId xmlns:a16="http://schemas.microsoft.com/office/drawing/2014/main" id="{ADE094FA-CD88-4669-B6FF-2D398FB52947}"/>
              </a:ext>
            </a:extLst>
          </p:cNvPr>
          <p:cNvSpPr/>
          <p:nvPr userDrawn="1"/>
        </p:nvSpPr>
        <p:spPr>
          <a:xfrm>
            <a:off x="118897" y="2906577"/>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10" name="Google Shape;1877;p114">
            <a:extLst>
              <a:ext uri="{FF2B5EF4-FFF2-40B4-BE49-F238E27FC236}">
                <a16:creationId xmlns:a16="http://schemas.microsoft.com/office/drawing/2014/main" id="{76B8C616-2C69-40A2-940A-C33100F2367C}"/>
              </a:ext>
            </a:extLst>
          </p:cNvPr>
          <p:cNvSpPr/>
          <p:nvPr userDrawn="1"/>
        </p:nvSpPr>
        <p:spPr>
          <a:xfrm>
            <a:off x="118897" y="1285477"/>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11" name="Google Shape;1878;p114">
            <a:extLst>
              <a:ext uri="{FF2B5EF4-FFF2-40B4-BE49-F238E27FC236}">
                <a16:creationId xmlns:a16="http://schemas.microsoft.com/office/drawing/2014/main" id="{A436A15D-BC7D-4A5E-A6A8-F4A685EE1499}"/>
              </a:ext>
            </a:extLst>
          </p:cNvPr>
          <p:cNvSpPr/>
          <p:nvPr userDrawn="1"/>
        </p:nvSpPr>
        <p:spPr>
          <a:xfrm rot="10800000">
            <a:off x="5020633" y="203140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1879;p114">
            <a:extLst>
              <a:ext uri="{FF2B5EF4-FFF2-40B4-BE49-F238E27FC236}">
                <a16:creationId xmlns:a16="http://schemas.microsoft.com/office/drawing/2014/main" id="{47209854-6747-4E79-B02C-85AE26114D0D}"/>
              </a:ext>
            </a:extLst>
          </p:cNvPr>
          <p:cNvSpPr/>
          <p:nvPr userDrawn="1"/>
        </p:nvSpPr>
        <p:spPr>
          <a:xfrm rot="5400000">
            <a:off x="4318695" y="1135306"/>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3" name="Google Shape;1876;p114">
            <a:extLst>
              <a:ext uri="{FF2B5EF4-FFF2-40B4-BE49-F238E27FC236}">
                <a16:creationId xmlns:a16="http://schemas.microsoft.com/office/drawing/2014/main" id="{16A8BBCD-626B-45F2-A65D-CB4F51D4B451}"/>
              </a:ext>
            </a:extLst>
          </p:cNvPr>
          <p:cNvSpPr/>
          <p:nvPr userDrawn="1"/>
        </p:nvSpPr>
        <p:spPr>
          <a:xfrm>
            <a:off x="3096402" y="4459819"/>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Titel 7">
            <a:extLst>
              <a:ext uri="{FF2B5EF4-FFF2-40B4-BE49-F238E27FC236}">
                <a16:creationId xmlns:a16="http://schemas.microsoft.com/office/drawing/2014/main" id="{631AE960-3E78-401D-AD4C-452184503A0F}"/>
              </a:ext>
            </a:extLst>
          </p:cNvPr>
          <p:cNvSpPr txBox="1">
            <a:spLocks/>
          </p:cNvSpPr>
          <p:nvPr userDrawn="1"/>
        </p:nvSpPr>
        <p:spPr>
          <a:xfrm>
            <a:off x="3265373" y="4891867"/>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a:solidFill>
                  <a:schemeClr val="bg1"/>
                </a:solidFill>
              </a:rPr>
              <a:t>Best  Practice:  </a:t>
            </a:r>
            <a:br>
              <a:rPr lang="de-DE" sz="2800">
                <a:solidFill>
                  <a:schemeClr val="bg1"/>
                </a:solidFill>
              </a:rPr>
            </a:br>
            <a:r>
              <a:rPr lang="de-DE" sz="2800">
                <a:solidFill>
                  <a:schemeClr val="bg1"/>
                </a:solidFill>
              </a:rPr>
              <a:t>Carsharing</a:t>
            </a:r>
          </a:p>
        </p:txBody>
      </p:sp>
      <p:grpSp>
        <p:nvGrpSpPr>
          <p:cNvPr id="2" name="Gruppieren 1">
            <a:extLst>
              <a:ext uri="{FF2B5EF4-FFF2-40B4-BE49-F238E27FC236}">
                <a16:creationId xmlns:a16="http://schemas.microsoft.com/office/drawing/2014/main" id="{0BA4140E-BEFB-47CC-8CAB-1EFD91919367}"/>
              </a:ext>
            </a:extLst>
          </p:cNvPr>
          <p:cNvGrpSpPr/>
          <p:nvPr userDrawn="1"/>
        </p:nvGrpSpPr>
        <p:grpSpPr>
          <a:xfrm>
            <a:off x="2907968" y="7568918"/>
            <a:ext cx="3803333" cy="918329"/>
            <a:chOff x="179930" y="1874292"/>
            <a:chExt cx="8762858" cy="2115826"/>
          </a:xfrm>
        </p:grpSpPr>
        <p:sp>
          <p:nvSpPr>
            <p:cNvPr id="215" name="Google Shape;197;p19">
              <a:extLst>
                <a:ext uri="{FF2B5EF4-FFF2-40B4-BE49-F238E27FC236}">
                  <a16:creationId xmlns:a16="http://schemas.microsoft.com/office/drawing/2014/main" id="{8FC92228-DAE4-4CB4-A4EA-20D574F938D1}"/>
                </a:ext>
              </a:extLst>
            </p:cNvPr>
            <p:cNvSpPr/>
            <p:nvPr userDrawn="1"/>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6" name="Google Shape;197;p19">
              <a:extLst>
                <a:ext uri="{FF2B5EF4-FFF2-40B4-BE49-F238E27FC236}">
                  <a16:creationId xmlns:a16="http://schemas.microsoft.com/office/drawing/2014/main" id="{52DAF776-15DE-4173-B6A9-4A146844DFCA}"/>
                </a:ext>
              </a:extLst>
            </p:cNvPr>
            <p:cNvSpPr/>
            <p:nvPr userDrawn="1"/>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7" name="Rechteck 216">
              <a:extLst>
                <a:ext uri="{FF2B5EF4-FFF2-40B4-BE49-F238E27FC236}">
                  <a16:creationId xmlns:a16="http://schemas.microsoft.com/office/drawing/2014/main" id="{2F46BFC7-4458-4A61-B51A-D32FB48D0B6A}"/>
                </a:ext>
              </a:extLst>
            </p:cNvPr>
            <p:cNvSpPr/>
            <p:nvPr userDrawn="1"/>
          </p:nvSpPr>
          <p:spPr>
            <a:xfrm>
              <a:off x="1763689" y="2001855"/>
              <a:ext cx="7179099"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Marktnachfrage beeinflussen:</a:t>
              </a:r>
              <a:r>
                <a:rPr lang="de-DE" sz="600">
                  <a:solidFill>
                    <a:schemeClr val="bg1"/>
                  </a:solidFill>
                  <a:latin typeface="+mj-lt"/>
                </a:rPr>
                <a:t> Verbraucherentscheidungen können die Nachfrage nach nachhaltigen Produkten erhöhen. (Bsp. Bio-Lebensmittel)</a:t>
              </a:r>
            </a:p>
          </p:txBody>
        </p:sp>
        <p:sp>
          <p:nvSpPr>
            <p:cNvPr id="218" name="Rechteck 217">
              <a:extLst>
                <a:ext uri="{FF2B5EF4-FFF2-40B4-BE49-F238E27FC236}">
                  <a16:creationId xmlns:a16="http://schemas.microsoft.com/office/drawing/2014/main" id="{B6B1D8C6-7FDC-4387-9AFB-A9A04E8CBB67}"/>
                </a:ext>
              </a:extLst>
            </p:cNvPr>
            <p:cNvSpPr/>
            <p:nvPr userDrawn="1"/>
          </p:nvSpPr>
          <p:spPr>
            <a:xfrm>
              <a:off x="323529" y="3192537"/>
              <a:ext cx="7488832"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Sofortige Handlungsmöglichkeiten:</a:t>
              </a:r>
              <a:r>
                <a:rPr lang="de-DE" sz="600">
                  <a:solidFill>
                    <a:schemeClr val="bg1"/>
                  </a:solidFill>
                  <a:latin typeface="+mj-lt"/>
                </a:rPr>
                <a:t> Verbraucher*innen müssen nicht auf politische Entscheidungen warten, um aktiv zu werden. Sie können sofort Maßnahmen ergreifen.</a:t>
              </a:r>
            </a:p>
          </p:txBody>
        </p:sp>
      </p:grpSp>
      <p:grpSp>
        <p:nvGrpSpPr>
          <p:cNvPr id="3" name="Gruppieren 2">
            <a:extLst>
              <a:ext uri="{FF2B5EF4-FFF2-40B4-BE49-F238E27FC236}">
                <a16:creationId xmlns:a16="http://schemas.microsoft.com/office/drawing/2014/main" id="{BB9E1C1B-84D8-4F34-85D0-B3FF45765F81}"/>
              </a:ext>
            </a:extLst>
          </p:cNvPr>
          <p:cNvGrpSpPr/>
          <p:nvPr userDrawn="1"/>
        </p:nvGrpSpPr>
        <p:grpSpPr>
          <a:xfrm>
            <a:off x="3429000" y="8667473"/>
            <a:ext cx="3038624" cy="1083951"/>
            <a:chOff x="3429000" y="8667473"/>
            <a:chExt cx="3038624" cy="1083951"/>
          </a:xfrm>
        </p:grpSpPr>
        <p:sp>
          <p:nvSpPr>
            <p:cNvPr id="232" name="Google Shape;287;p27">
              <a:extLst>
                <a:ext uri="{FF2B5EF4-FFF2-40B4-BE49-F238E27FC236}">
                  <a16:creationId xmlns:a16="http://schemas.microsoft.com/office/drawing/2014/main" id="{41455C7F-C47B-4F01-A74F-84A0ED953E74}"/>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Textplatzhalter 62">
              <a:extLst>
                <a:ext uri="{FF2B5EF4-FFF2-40B4-BE49-F238E27FC236}">
                  <a16:creationId xmlns:a16="http://schemas.microsoft.com/office/drawing/2014/main" id="{25B1D85D-EFFA-41D3-8CE4-B5EB3378033D}"/>
                </a:ext>
              </a:extLst>
            </p:cNvPr>
            <p:cNvSpPr txBox="1">
              <a:spLocks/>
            </p:cNvSpPr>
            <p:nvPr/>
          </p:nvSpPr>
          <p:spPr>
            <a:xfrm>
              <a:off x="3429000" y="8727923"/>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*innen-souveränität?</a:t>
              </a:r>
            </a:p>
          </p:txBody>
        </p:sp>
        <p:sp>
          <p:nvSpPr>
            <p:cNvPr id="230" name="Google Shape;287;p27">
              <a:extLst>
                <a:ext uri="{FF2B5EF4-FFF2-40B4-BE49-F238E27FC236}">
                  <a16:creationId xmlns:a16="http://schemas.microsoft.com/office/drawing/2014/main" id="{6D827244-54F0-4BEA-B286-F8B46B5BF634}"/>
                </a:ext>
              </a:extLst>
            </p:cNvPr>
            <p:cNvSpPr/>
            <p:nvPr/>
          </p:nvSpPr>
          <p:spPr>
            <a:xfrm>
              <a:off x="6166792" y="9375995"/>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Textplatzhalter 62">
              <a:extLst>
                <a:ext uri="{FF2B5EF4-FFF2-40B4-BE49-F238E27FC236}">
                  <a16:creationId xmlns:a16="http://schemas.microsoft.com/office/drawing/2014/main" id="{2859B653-0924-4274-8053-1FEDFAF72E7C}"/>
                </a:ext>
              </a:extLst>
            </p:cNvPr>
            <p:cNvSpPr txBox="1">
              <a:spLocks/>
            </p:cNvSpPr>
            <p:nvPr/>
          </p:nvSpPr>
          <p:spPr>
            <a:xfrm>
              <a:off x="3429000" y="9375995"/>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Gibt es Ausnahmen?</a:t>
              </a:r>
            </a:p>
          </p:txBody>
        </p:sp>
        <p:sp>
          <p:nvSpPr>
            <p:cNvPr id="228" name="Freihandform: Form 227">
              <a:extLst>
                <a:ext uri="{FF2B5EF4-FFF2-40B4-BE49-F238E27FC236}">
                  <a16:creationId xmlns:a16="http://schemas.microsoft.com/office/drawing/2014/main" id="{047968E3-9E12-447A-B463-A817C19FDE87}"/>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1A7D07F2-4063-4124-BE27-7129F9C59C71}"/>
                </a:ext>
              </a:extLst>
            </p:cNvPr>
            <p:cNvSpPr/>
            <p:nvPr/>
          </p:nvSpPr>
          <p:spPr>
            <a:xfrm>
              <a:off x="6204685" y="9331048"/>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grpSp>
      <p:grpSp>
        <p:nvGrpSpPr>
          <p:cNvPr id="234" name="Gruppieren 233">
            <a:extLst>
              <a:ext uri="{FF2B5EF4-FFF2-40B4-BE49-F238E27FC236}">
                <a16:creationId xmlns:a16="http://schemas.microsoft.com/office/drawing/2014/main" id="{86FC9ACC-4C03-4ED2-A005-7A017F2AFC5F}"/>
              </a:ext>
            </a:extLst>
          </p:cNvPr>
          <p:cNvGrpSpPr/>
          <p:nvPr userDrawn="1"/>
        </p:nvGrpSpPr>
        <p:grpSpPr>
          <a:xfrm>
            <a:off x="3296195" y="6893151"/>
            <a:ext cx="382577" cy="318815"/>
            <a:chOff x="2076962" y="905593"/>
            <a:chExt cx="382577" cy="318815"/>
          </a:xfrm>
          <a:solidFill>
            <a:schemeClr val="accent2"/>
          </a:solidFill>
        </p:grpSpPr>
        <p:sp>
          <p:nvSpPr>
            <p:cNvPr id="235" name="Pfeil: nach rechts 234">
              <a:extLst>
                <a:ext uri="{FF2B5EF4-FFF2-40B4-BE49-F238E27FC236}">
                  <a16:creationId xmlns:a16="http://schemas.microsoft.com/office/drawing/2014/main" id="{8E624CB5-50FF-47D8-96BB-E8943B76C6E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6" name="Pfeil: nach rechts 6">
              <a:extLst>
                <a:ext uri="{FF2B5EF4-FFF2-40B4-BE49-F238E27FC236}">
                  <a16:creationId xmlns:a16="http://schemas.microsoft.com/office/drawing/2014/main" id="{FC413C44-29F2-4790-B853-BA1C3658142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237" name="Gruppieren 236">
            <a:extLst>
              <a:ext uri="{FF2B5EF4-FFF2-40B4-BE49-F238E27FC236}">
                <a16:creationId xmlns:a16="http://schemas.microsoft.com/office/drawing/2014/main" id="{A1461224-1E49-4753-ACA1-C1A7C192EE9B}"/>
              </a:ext>
            </a:extLst>
          </p:cNvPr>
          <p:cNvGrpSpPr/>
          <p:nvPr userDrawn="1"/>
        </p:nvGrpSpPr>
        <p:grpSpPr>
          <a:xfrm>
            <a:off x="3944370" y="6845210"/>
            <a:ext cx="382577" cy="318815"/>
            <a:chOff x="2076962" y="905593"/>
            <a:chExt cx="382577" cy="318815"/>
          </a:xfrm>
          <a:solidFill>
            <a:schemeClr val="accent1"/>
          </a:solidFill>
        </p:grpSpPr>
        <p:sp>
          <p:nvSpPr>
            <p:cNvPr id="238" name="Pfeil: nach rechts 237">
              <a:extLst>
                <a:ext uri="{FF2B5EF4-FFF2-40B4-BE49-F238E27FC236}">
                  <a16:creationId xmlns:a16="http://schemas.microsoft.com/office/drawing/2014/main" id="{24E202F7-F449-4329-A661-716BCD1285B4}"/>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9" name="Pfeil: nach rechts 6">
              <a:extLst>
                <a:ext uri="{FF2B5EF4-FFF2-40B4-BE49-F238E27FC236}">
                  <a16:creationId xmlns:a16="http://schemas.microsoft.com/office/drawing/2014/main" id="{7BC209C2-4A5E-4777-9EC3-C3D6AB291B1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0" name="Google Shape;959;p86">
            <a:extLst>
              <a:ext uri="{FF2B5EF4-FFF2-40B4-BE49-F238E27FC236}">
                <a16:creationId xmlns:a16="http://schemas.microsoft.com/office/drawing/2014/main" id="{38A1238D-DDFD-4444-B38E-DEF3F9FC56E2}"/>
              </a:ext>
            </a:extLst>
          </p:cNvPr>
          <p:cNvSpPr/>
          <p:nvPr userDrawn="1"/>
        </p:nvSpPr>
        <p:spPr>
          <a:xfrm flipH="1">
            <a:off x="2894627" y="6423744"/>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1" name="Google Shape;959;p86">
            <a:extLst>
              <a:ext uri="{FF2B5EF4-FFF2-40B4-BE49-F238E27FC236}">
                <a16:creationId xmlns:a16="http://schemas.microsoft.com/office/drawing/2014/main" id="{633480F3-D9E8-478B-A4C4-790FAE48E612}"/>
              </a:ext>
            </a:extLst>
          </p:cNvPr>
          <p:cNvSpPr/>
          <p:nvPr userDrawn="1"/>
        </p:nvSpPr>
        <p:spPr>
          <a:xfrm flipH="1">
            <a:off x="4633108" y="6702685"/>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47" name="Gruppieren 246">
            <a:extLst>
              <a:ext uri="{FF2B5EF4-FFF2-40B4-BE49-F238E27FC236}">
                <a16:creationId xmlns:a16="http://schemas.microsoft.com/office/drawing/2014/main" id="{2C7254AB-4F1F-4524-AB38-D44BD6552CF4}"/>
              </a:ext>
            </a:extLst>
          </p:cNvPr>
          <p:cNvGrpSpPr/>
          <p:nvPr userDrawn="1"/>
        </p:nvGrpSpPr>
        <p:grpSpPr>
          <a:xfrm>
            <a:off x="4094787" y="82322"/>
            <a:ext cx="2603888" cy="400019"/>
            <a:chOff x="6351725" y="2006686"/>
            <a:chExt cx="2603888" cy="400019"/>
          </a:xfrm>
        </p:grpSpPr>
        <p:grpSp>
          <p:nvGrpSpPr>
            <p:cNvPr id="248" name="Gruppieren 247">
              <a:extLst>
                <a:ext uri="{FF2B5EF4-FFF2-40B4-BE49-F238E27FC236}">
                  <a16:creationId xmlns:a16="http://schemas.microsoft.com/office/drawing/2014/main" id="{710A011C-11DD-40AE-B619-8990D34089A0}"/>
                </a:ext>
              </a:extLst>
            </p:cNvPr>
            <p:cNvGrpSpPr/>
            <p:nvPr/>
          </p:nvGrpSpPr>
          <p:grpSpPr>
            <a:xfrm>
              <a:off x="6351725" y="2030828"/>
              <a:ext cx="2603888" cy="342248"/>
              <a:chOff x="6373327" y="2942737"/>
              <a:chExt cx="2603888" cy="342248"/>
            </a:xfrm>
          </p:grpSpPr>
          <p:sp>
            <p:nvSpPr>
              <p:cNvPr id="250" name="Google Shape;287;p27">
                <a:extLst>
                  <a:ext uri="{FF2B5EF4-FFF2-40B4-BE49-F238E27FC236}">
                    <a16:creationId xmlns:a16="http://schemas.microsoft.com/office/drawing/2014/main" id="{97DFC190-FDB0-45BB-A60A-6095EBAD4891}"/>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Textplatzhalter 62">
                <a:extLst>
                  <a:ext uri="{FF2B5EF4-FFF2-40B4-BE49-F238E27FC236}">
                    <a16:creationId xmlns:a16="http://schemas.microsoft.com/office/drawing/2014/main" id="{D19D5F4E-B6ED-426A-9F9E-64FF28C33D1A}"/>
                  </a:ext>
                </a:extLst>
              </p:cNvPr>
              <p:cNvSpPr txBox="1">
                <a:spLocks/>
              </p:cNvSpPr>
              <p:nvPr/>
            </p:nvSpPr>
            <p:spPr>
              <a:xfrm>
                <a:off x="6373327" y="294273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was angeboten wird.“</a:t>
                </a:r>
              </a:p>
            </p:txBody>
          </p:sp>
        </p:grpSp>
        <p:sp>
          <p:nvSpPr>
            <p:cNvPr id="249" name="Freihandform: Form 248">
              <a:extLst>
                <a:ext uri="{FF2B5EF4-FFF2-40B4-BE49-F238E27FC236}">
                  <a16:creationId xmlns:a16="http://schemas.microsoft.com/office/drawing/2014/main" id="{B0E4D415-CFBD-4B00-BC6C-B1C60AC13626}"/>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grpSp>
      <p:grpSp>
        <p:nvGrpSpPr>
          <p:cNvPr id="252" name="Gruppieren 251">
            <a:extLst>
              <a:ext uri="{FF2B5EF4-FFF2-40B4-BE49-F238E27FC236}">
                <a16:creationId xmlns:a16="http://schemas.microsoft.com/office/drawing/2014/main" id="{4CCA3AB6-3DB7-422A-A7DE-59B10FA1A4B5}"/>
              </a:ext>
            </a:extLst>
          </p:cNvPr>
          <p:cNvGrpSpPr/>
          <p:nvPr userDrawn="1"/>
        </p:nvGrpSpPr>
        <p:grpSpPr>
          <a:xfrm>
            <a:off x="4094787" y="725259"/>
            <a:ext cx="2603888" cy="400019"/>
            <a:chOff x="6351725" y="2649623"/>
            <a:chExt cx="2603888" cy="400019"/>
          </a:xfrm>
        </p:grpSpPr>
        <p:grpSp>
          <p:nvGrpSpPr>
            <p:cNvPr id="253" name="Gruppieren 252">
              <a:extLst>
                <a:ext uri="{FF2B5EF4-FFF2-40B4-BE49-F238E27FC236}">
                  <a16:creationId xmlns:a16="http://schemas.microsoft.com/office/drawing/2014/main" id="{D888FBDA-871F-4B0A-BCA0-6EEE9A7848FB}"/>
                </a:ext>
              </a:extLst>
            </p:cNvPr>
            <p:cNvGrpSpPr/>
            <p:nvPr/>
          </p:nvGrpSpPr>
          <p:grpSpPr>
            <a:xfrm>
              <a:off x="6351725" y="2678900"/>
              <a:ext cx="2603888" cy="342248"/>
              <a:chOff x="6373327" y="3442357"/>
              <a:chExt cx="2603888" cy="342248"/>
            </a:xfrm>
          </p:grpSpPr>
          <p:sp>
            <p:nvSpPr>
              <p:cNvPr id="255" name="Google Shape;287;p27">
                <a:extLst>
                  <a:ext uri="{FF2B5EF4-FFF2-40B4-BE49-F238E27FC236}">
                    <a16:creationId xmlns:a16="http://schemas.microsoft.com/office/drawing/2014/main" id="{564C05D7-2863-4EA0-9687-25B85A6F6BF2}"/>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Textplatzhalter 62">
                <a:extLst>
                  <a:ext uri="{FF2B5EF4-FFF2-40B4-BE49-F238E27FC236}">
                    <a16:creationId xmlns:a16="http://schemas.microsoft.com/office/drawing/2014/main" id="{722AE7A1-A2E9-4CB9-AAF7-54330274EC13}"/>
                  </a:ext>
                </a:extLst>
              </p:cNvPr>
              <p:cNvSpPr txBox="1">
                <a:spLocks/>
              </p:cNvSpPr>
              <p:nvPr/>
            </p:nvSpPr>
            <p:spPr>
              <a:xfrm>
                <a:off x="6373327" y="344235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nachkommen.“</a:t>
                </a:r>
              </a:p>
            </p:txBody>
          </p:sp>
        </p:grpSp>
        <p:sp>
          <p:nvSpPr>
            <p:cNvPr id="254" name="Freihandform: Form 253">
              <a:extLst>
                <a:ext uri="{FF2B5EF4-FFF2-40B4-BE49-F238E27FC236}">
                  <a16:creationId xmlns:a16="http://schemas.microsoft.com/office/drawing/2014/main" id="{1FE554FD-3462-4001-A98B-E3EA900A6C6B}"/>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grpSp>
    </p:spTree>
    <p:extLst>
      <p:ext uri="{BB962C8B-B14F-4D97-AF65-F5344CB8AC3E}">
        <p14:creationId xmlns:p14="http://schemas.microsoft.com/office/powerpoint/2010/main" val="33429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A79D06-0F4C-4F84-948B-DA1A3C7A2B17}" type="datetimeFigureOut">
              <a:rPr lang="de-DE" smtClean="0"/>
              <a:t>10.02.2026</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23CD7A-1FC5-4714-A482-913C91C23B28}" type="slidenum">
              <a:rPr lang="de-DE" smtClean="0"/>
              <a:t>‹Nr.›</a:t>
            </a:fld>
            <a:endParaRPr lang="de-DE"/>
          </a:p>
        </p:txBody>
      </p:sp>
    </p:spTree>
    <p:extLst>
      <p:ext uri="{BB962C8B-B14F-4D97-AF65-F5344CB8AC3E}">
        <p14:creationId xmlns:p14="http://schemas.microsoft.com/office/powerpoint/2010/main" val="184791215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6" r:id="rId3"/>
    <p:sldLayoutId id="2147483667" r:id="rId4"/>
    <p:sldLayoutId id="2147483668" r:id="rId5"/>
    <p:sldLayoutId id="2147483663" r:id="rId6"/>
    <p:sldLayoutId id="2147483669" r:id="rId7"/>
    <p:sldLayoutId id="2147483665" r:id="rId8"/>
    <p:sldLayoutId id="2147483664"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uba.co2-rechner.de/de_DE/quickcheck/"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denkwerkstatt-konsum.umweltbundesamt.de/geld" TargetMode="External"/><Relationship Id="rId4" Type="http://schemas.openxmlformats.org/officeDocument/2006/relationships/hyperlink" Target="https://denkwerkstatt-konsum.umweltbundesamt.de/bildungsmateriali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7">
            <a:extLst>
              <a:ext uri="{FF2B5EF4-FFF2-40B4-BE49-F238E27FC236}">
                <a16:creationId xmlns:a16="http://schemas.microsoft.com/office/drawing/2014/main" id="{6CEF5CA2-D5C6-ED2C-C8D0-A3ECF8422242}"/>
              </a:ext>
            </a:extLst>
          </p:cNvPr>
          <p:cNvSpPr txBox="1">
            <a:spLocks noGrp="1"/>
          </p:cNvSpPr>
          <p:nvPr>
            <p:ph type="title" idx="4294967295"/>
          </p:nvPr>
        </p:nvSpPr>
        <p:spPr>
          <a:xfrm>
            <a:off x="462418" y="901891"/>
            <a:ext cx="6025199" cy="130094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lvl="0" algn="l" defTabSz="685800" rtl="0" eaLnBrk="1" latinLnBrk="0" hangingPunct="1">
              <a:lnSpc>
                <a:spcPct val="75000"/>
              </a:lnSpc>
              <a:spcBef>
                <a:spcPts val="0"/>
              </a:spcBef>
              <a:spcAft>
                <a:spcPts val="0"/>
              </a:spcAft>
              <a:buSzPts val="5200"/>
              <a:buNone/>
              <a:defRPr sz="4800" b="1" kern="1200">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marL="0" marR="0" lvl="0" indent="0" algn="l" defTabSz="685800" rtl="0" eaLnBrk="1" fontAlgn="auto" latinLnBrk="0" hangingPunct="1">
              <a:lnSpc>
                <a:spcPct val="100000"/>
              </a:lnSpc>
              <a:spcBef>
                <a:spcPts val="0"/>
              </a:spcBef>
              <a:spcAft>
                <a:spcPts val="0"/>
              </a:spcAft>
              <a:buClrTx/>
              <a:buSzPts val="5200"/>
              <a:buFontTx/>
              <a:buNone/>
              <a:tabLst/>
              <a:defRPr/>
            </a:pPr>
            <a:r>
              <a:rPr kumimoji="0" lang="de-DE" sz="4400" b="1" i="0" u="none" strike="noStrike" kern="1200" cap="none" spc="0" normalizeH="0" baseline="0" noProof="0" dirty="0" err="1">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LifestyleCheck</a:t>
            </a:r>
            <a:r>
              <a:rPr kumimoji="0" lang="de-DE" sz="44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 – </a:t>
            </a:r>
            <a:br>
              <a:rPr kumimoji="0" lang="de-DE" sz="44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de-DE" sz="28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Wie leben </a:t>
            </a:r>
            <a:r>
              <a:rPr kumimoji="0" lang="de-DE" sz="2800" b="1" i="0" u="none" strike="noStrike" kern="1200" cap="none" spc="0" normalizeH="0" baseline="0" noProof="0" dirty="0" err="1">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Jonte</a:t>
            </a:r>
            <a:r>
              <a:rPr kumimoji="0" lang="de-DE" sz="28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 Zeynep und Bahar?</a:t>
            </a:r>
            <a:endParaRPr kumimoji="0" lang="de-DE" sz="4400" b="0"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Untertitel 8">
            <a:extLst>
              <a:ext uri="{FF2B5EF4-FFF2-40B4-BE49-F238E27FC236}">
                <a16:creationId xmlns:a16="http://schemas.microsoft.com/office/drawing/2014/main" id="{7B682075-2A04-A705-666F-648001E4C000}"/>
              </a:ext>
            </a:extLst>
          </p:cNvPr>
          <p:cNvSpPr txBox="1">
            <a:spLocks/>
          </p:cNvSpPr>
          <p:nvPr/>
        </p:nvSpPr>
        <p:spPr>
          <a:xfrm>
            <a:off x="462418" y="2404791"/>
            <a:ext cx="6025199" cy="1603271"/>
          </a:xfrm>
          <a:prstGeom prst="rect">
            <a:avLst/>
          </a:prstGeom>
        </p:spPr>
        <p:txBody>
          <a:bodyPr spcFirstLastPara="1" vert="horz" wrap="square" lIns="91425" tIns="91425" rIns="91425" bIns="91425" rtlCol="0" anchor="t" anchorCtr="0">
            <a:noAutofit/>
          </a:bodyPr>
          <a:lstStyle>
            <a:lvl1pPr marL="171450" lvl="0" indent="-171450" algn="l" defTabSz="685800" rtl="0" eaLnBrk="1" latinLnBrk="0" hangingPunct="1">
              <a:lnSpc>
                <a:spcPct val="100000"/>
              </a:lnSpc>
              <a:spcBef>
                <a:spcPts val="0"/>
              </a:spcBef>
              <a:spcAft>
                <a:spcPts val="0"/>
              </a:spcAft>
              <a:buSzPts val="2800"/>
              <a:buFont typeface="Arial" panose="020B0604020202020204" pitchFamily="34" charset="0"/>
              <a:buNone/>
              <a:defRPr sz="2000" kern="1200">
                <a:solidFill>
                  <a:srgbClr val="4B4B4D"/>
                </a:solidFill>
                <a:latin typeface="+mj-lt"/>
                <a:ea typeface="+mn-ea"/>
                <a:cs typeface="+mn-cs"/>
              </a:defRPr>
            </a:lvl1pPr>
            <a:lvl2pPr marL="514350" lvl="1"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ts val="2800"/>
              <a:buFont typeface="Arial" panose="020B0604020202020204" pitchFamily="34" charset="0"/>
              <a:buNone/>
              <a:defRPr sz="2800" kern="1200">
                <a:solidFill>
                  <a:schemeClr val="tx1"/>
                </a:solidFill>
                <a:latin typeface="+mn-lt"/>
                <a:ea typeface="+mn-ea"/>
                <a:cs typeface="+mn-cs"/>
              </a:defRPr>
            </a:lvl9pPr>
          </a:lstStyle>
          <a:p>
            <a:pPr marL="0" indent="0"/>
            <a:r>
              <a:rPr lang="de-DE" sz="2400" b="1" dirty="0"/>
              <a:t>Anleitung </a:t>
            </a:r>
            <a:r>
              <a:rPr lang="de-DE" sz="2400" dirty="0"/>
              <a:t>zur Nutzung des </a:t>
            </a:r>
            <a:r>
              <a:rPr lang="de-DE" sz="2400">
                <a:solidFill>
                  <a:schemeClr val="accent1"/>
                </a:solidFill>
              </a:rPr>
              <a:t>LifestyleChecks</a:t>
            </a:r>
            <a:endParaRPr lang="de-DE" sz="2400" dirty="0">
              <a:solidFill>
                <a:schemeClr val="accent1"/>
              </a:solidFill>
            </a:endParaRPr>
          </a:p>
        </p:txBody>
      </p:sp>
      <p:sp>
        <p:nvSpPr>
          <p:cNvPr id="11" name="Untertitel 8">
            <a:extLst>
              <a:ext uri="{FF2B5EF4-FFF2-40B4-BE49-F238E27FC236}">
                <a16:creationId xmlns:a16="http://schemas.microsoft.com/office/drawing/2014/main" id="{5D41A620-9D3C-AE47-A072-4DF7BCF86030}"/>
              </a:ext>
            </a:extLst>
          </p:cNvPr>
          <p:cNvSpPr>
            <a:spLocks noGrp="1"/>
          </p:cNvSpPr>
          <p:nvPr>
            <p:ph type="subTitle" idx="1"/>
          </p:nvPr>
        </p:nvSpPr>
        <p:spPr>
          <a:xfrm>
            <a:off x="3193845" y="3086473"/>
            <a:ext cx="3293772" cy="1601787"/>
          </a:xfrm>
        </p:spPr>
        <p:txBody>
          <a:bodyPr/>
          <a:lstStyle/>
          <a:p>
            <a:pPr marL="450850" indent="-342900">
              <a:spcAft>
                <a:spcPts val="600"/>
              </a:spcAft>
              <a:buSzPct val="100000"/>
              <a:buFont typeface="Arial" panose="020B0604020202020204" pitchFamily="34" charset="0"/>
              <a:buChar char="•"/>
            </a:pPr>
            <a:r>
              <a:rPr lang="de-DE">
                <a:solidFill>
                  <a:schemeClr val="accent1"/>
                </a:solidFill>
              </a:rPr>
              <a:t>Auf einen Blick</a:t>
            </a:r>
            <a:endParaRPr lang="de-DE">
              <a:solidFill>
                <a:schemeClr val="accent1"/>
              </a:solidFill>
              <a:ea typeface="Calibri Light"/>
              <a:cs typeface="Calibri Light"/>
            </a:endParaRPr>
          </a:p>
          <a:p>
            <a:pPr marL="450850" indent="-342900">
              <a:spcAft>
                <a:spcPts val="600"/>
              </a:spcAft>
              <a:buSzPct val="100000"/>
              <a:buFont typeface="Arial" panose="020B0604020202020204" pitchFamily="34" charset="0"/>
              <a:buChar char="•"/>
            </a:pPr>
            <a:r>
              <a:rPr lang="de-DE">
                <a:solidFill>
                  <a:schemeClr val="accent1"/>
                </a:solidFill>
              </a:rPr>
              <a:t>Informationen zum </a:t>
            </a:r>
            <a:r>
              <a:rPr lang="de-DE" err="1">
                <a:solidFill>
                  <a:schemeClr val="accent1"/>
                </a:solidFill>
              </a:rPr>
              <a:t>LifestyleCheck</a:t>
            </a:r>
            <a:endParaRPr lang="de-DE">
              <a:solidFill>
                <a:schemeClr val="accent1"/>
              </a:solidFill>
              <a:ea typeface="Calibri Light"/>
              <a:cs typeface="Calibri Light"/>
            </a:endParaRPr>
          </a:p>
          <a:p>
            <a:pPr marL="450850" indent="-342900">
              <a:spcAft>
                <a:spcPts val="600"/>
              </a:spcAft>
              <a:buSzPct val="100000"/>
              <a:buFont typeface="Arial" panose="020B0604020202020204" pitchFamily="34" charset="0"/>
              <a:buChar char="•"/>
            </a:pPr>
            <a:r>
              <a:rPr lang="de-DE">
                <a:solidFill>
                  <a:schemeClr val="accent1"/>
                </a:solidFill>
              </a:rPr>
              <a:t>Unterrichtsvorschlag</a:t>
            </a:r>
            <a:r>
              <a:rPr lang="de-DE" sz="2400">
                <a:solidFill>
                  <a:schemeClr val="accent1"/>
                </a:solidFill>
              </a:rPr>
              <a:t> </a:t>
            </a:r>
            <a:endParaRPr lang="de-DE" sz="2400">
              <a:solidFill>
                <a:schemeClr val="accent1"/>
              </a:solidFill>
              <a:ea typeface="Calibri Light"/>
              <a:cs typeface="Calibri Light"/>
            </a:endParaRPr>
          </a:p>
        </p:txBody>
      </p:sp>
      <p:grpSp>
        <p:nvGrpSpPr>
          <p:cNvPr id="23" name="Gruppieren 22">
            <a:extLst>
              <a:ext uri="{FF2B5EF4-FFF2-40B4-BE49-F238E27FC236}">
                <a16:creationId xmlns:a16="http://schemas.microsoft.com/office/drawing/2014/main" id="{462918CB-BBD9-B2F0-A949-9B301B9397ED}"/>
              </a:ext>
              <a:ext uri="{C183D7F6-B498-43B3-948B-1728B52AA6E4}">
                <adec:decorative xmlns:adec="http://schemas.microsoft.com/office/drawing/2017/decorative" val="1"/>
              </a:ext>
            </a:extLst>
          </p:cNvPr>
          <p:cNvGrpSpPr/>
          <p:nvPr/>
        </p:nvGrpSpPr>
        <p:grpSpPr>
          <a:xfrm>
            <a:off x="835485" y="3170889"/>
            <a:ext cx="2163626" cy="2625046"/>
            <a:chOff x="-2514575" y="2809839"/>
            <a:chExt cx="2459653" cy="2984205"/>
          </a:xfrm>
        </p:grpSpPr>
        <p:sp>
          <p:nvSpPr>
            <p:cNvPr id="20" name="Rechteck: abgerundete Ecken 19">
              <a:extLst>
                <a:ext uri="{FF2B5EF4-FFF2-40B4-BE49-F238E27FC236}">
                  <a16:creationId xmlns:a16="http://schemas.microsoft.com/office/drawing/2014/main" id="{BB2EF2D6-82C3-7018-9514-8D08D1356F94}"/>
                </a:ext>
              </a:extLst>
            </p:cNvPr>
            <p:cNvSpPr/>
            <p:nvPr/>
          </p:nvSpPr>
          <p:spPr>
            <a:xfrm flipH="1">
              <a:off x="-2414677" y="2809839"/>
              <a:ext cx="2359755" cy="2984205"/>
            </a:xfrm>
            <a:prstGeom prst="roundRect">
              <a:avLst>
                <a:gd name="adj" fmla="val 11032"/>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endParaRPr lang="de-DE" b="1">
                <a:solidFill>
                  <a:schemeClr val="accent5"/>
                </a:solidFill>
              </a:endParaRPr>
            </a:p>
          </p:txBody>
        </p:sp>
        <p:pic>
          <p:nvPicPr>
            <p:cNvPr id="14" name="Grafik 13">
              <a:extLst>
                <a:ext uri="{FF2B5EF4-FFF2-40B4-BE49-F238E27FC236}">
                  <a16:creationId xmlns:a16="http://schemas.microsoft.com/office/drawing/2014/main" id="{7D7B9B42-2402-DA7A-0CE1-F9198132E077}"/>
                </a:ext>
              </a:extLst>
            </p:cNvPr>
            <p:cNvPicPr>
              <a:picLocks noChangeAspect="1"/>
            </p:cNvPicPr>
            <p:nvPr/>
          </p:nvPicPr>
          <p:blipFill>
            <a:blip r:embed="rId3">
              <a:clrChange>
                <a:clrFrom>
                  <a:srgbClr val="FFFFFF"/>
                </a:clrFrom>
                <a:clrTo>
                  <a:srgbClr val="FFFFFF">
                    <a:alpha val="0"/>
                  </a:srgbClr>
                </a:clrTo>
              </a:clrChange>
            </a:blip>
            <a:srcRect l="3230" t="9731" r="11956" b="18321"/>
            <a:stretch/>
          </p:blipFill>
          <p:spPr>
            <a:xfrm>
              <a:off x="-2514575" y="2854937"/>
              <a:ext cx="2341650" cy="2809687"/>
            </a:xfrm>
            <a:prstGeom prst="rect">
              <a:avLst/>
            </a:prstGeom>
          </p:spPr>
        </p:pic>
      </p:grpSp>
      <p:grpSp>
        <p:nvGrpSpPr>
          <p:cNvPr id="21" name="Gruppieren 20">
            <a:extLst>
              <a:ext uri="{FF2B5EF4-FFF2-40B4-BE49-F238E27FC236}">
                <a16:creationId xmlns:a16="http://schemas.microsoft.com/office/drawing/2014/main" id="{096355B0-2C29-A6C8-AF2A-4ACD50F656D2}"/>
              </a:ext>
              <a:ext uri="{C183D7F6-B498-43B3-948B-1728B52AA6E4}">
                <adec:decorative xmlns:adec="http://schemas.microsoft.com/office/drawing/2017/decorative" val="1"/>
              </a:ext>
            </a:extLst>
          </p:cNvPr>
          <p:cNvGrpSpPr/>
          <p:nvPr/>
        </p:nvGrpSpPr>
        <p:grpSpPr>
          <a:xfrm>
            <a:off x="370383" y="5501464"/>
            <a:ext cx="2216710" cy="2238942"/>
            <a:chOff x="-4360233" y="0"/>
            <a:chExt cx="2520000" cy="2545274"/>
          </a:xfrm>
        </p:grpSpPr>
        <p:sp>
          <p:nvSpPr>
            <p:cNvPr id="16" name="Rechteck: abgerundete Ecken 15">
              <a:extLst>
                <a:ext uri="{FF2B5EF4-FFF2-40B4-BE49-F238E27FC236}">
                  <a16:creationId xmlns:a16="http://schemas.microsoft.com/office/drawing/2014/main" id="{7124C5FC-8DE1-EBEF-57CC-3BB709690DB1}"/>
                </a:ext>
              </a:extLst>
            </p:cNvPr>
            <p:cNvSpPr/>
            <p:nvPr/>
          </p:nvSpPr>
          <p:spPr>
            <a:xfrm flipH="1">
              <a:off x="-4360233" y="0"/>
              <a:ext cx="2520000" cy="2520000"/>
            </a:xfrm>
            <a:prstGeom prst="roundRect">
              <a:avLst>
                <a:gd name="adj" fmla="val 11032"/>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endParaRPr lang="de-DE" b="1">
                <a:solidFill>
                  <a:schemeClr val="accent5"/>
                </a:solidFill>
              </a:endParaRPr>
            </a:p>
          </p:txBody>
        </p:sp>
        <p:pic>
          <p:nvPicPr>
            <p:cNvPr id="12" name="Grafik 11">
              <a:extLst>
                <a:ext uri="{FF2B5EF4-FFF2-40B4-BE49-F238E27FC236}">
                  <a16:creationId xmlns:a16="http://schemas.microsoft.com/office/drawing/2014/main" id="{B9FDD6E1-78DE-38DB-8F26-D363ABABB7C9}"/>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rcRect l="6289" t="9517" r="8726" b="25306"/>
            <a:stretch/>
          </p:blipFill>
          <p:spPr>
            <a:xfrm>
              <a:off x="-4360233" y="0"/>
              <a:ext cx="2346379" cy="2545274"/>
            </a:xfrm>
            <a:prstGeom prst="rect">
              <a:avLst/>
            </a:prstGeom>
          </p:spPr>
        </p:pic>
      </p:grpSp>
      <p:grpSp>
        <p:nvGrpSpPr>
          <p:cNvPr id="6" name="Gruppieren 5">
            <a:extLst>
              <a:ext uri="{FF2B5EF4-FFF2-40B4-BE49-F238E27FC236}">
                <a16:creationId xmlns:a16="http://schemas.microsoft.com/office/drawing/2014/main" id="{1B0E2B14-C79F-E4B4-074B-557221846B70}"/>
              </a:ext>
              <a:ext uri="{C183D7F6-B498-43B3-948B-1728B52AA6E4}">
                <adec:decorative xmlns:adec="http://schemas.microsoft.com/office/drawing/2017/decorative" val="1"/>
              </a:ext>
            </a:extLst>
          </p:cNvPr>
          <p:cNvGrpSpPr/>
          <p:nvPr/>
        </p:nvGrpSpPr>
        <p:grpSpPr>
          <a:xfrm>
            <a:off x="2385824" y="6018633"/>
            <a:ext cx="2461967" cy="2392191"/>
            <a:chOff x="2385824" y="6018633"/>
            <a:chExt cx="2461967" cy="2392191"/>
          </a:xfrm>
        </p:grpSpPr>
        <p:sp>
          <p:nvSpPr>
            <p:cNvPr id="17" name="Rechteck: abgerundete Ecken 16">
              <a:extLst>
                <a:ext uri="{FF2B5EF4-FFF2-40B4-BE49-F238E27FC236}">
                  <a16:creationId xmlns:a16="http://schemas.microsoft.com/office/drawing/2014/main" id="{04CEE487-F409-2B3E-33B6-B4E009817EBC}"/>
                </a:ext>
                <a:ext uri="{C183D7F6-B498-43B3-948B-1728B52AA6E4}">
                  <adec:decorative xmlns:adec="http://schemas.microsoft.com/office/drawing/2017/decorative" val="1"/>
                </a:ext>
              </a:extLst>
            </p:cNvPr>
            <p:cNvSpPr/>
            <p:nvPr/>
          </p:nvSpPr>
          <p:spPr>
            <a:xfrm flipH="1">
              <a:off x="2385824" y="6018633"/>
              <a:ext cx="2461967" cy="2392191"/>
            </a:xfrm>
            <a:prstGeom prst="roundRect">
              <a:avLst>
                <a:gd name="adj" fmla="val 11032"/>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90000"/>
                </a:lnSpc>
              </a:pPr>
              <a:endParaRPr lang="de-DE" b="1">
                <a:solidFill>
                  <a:schemeClr val="accent5"/>
                </a:solidFill>
              </a:endParaRPr>
            </a:p>
          </p:txBody>
        </p:sp>
        <p:pic>
          <p:nvPicPr>
            <p:cNvPr id="4" name="Grafik 3">
              <a:extLst>
                <a:ext uri="{FF2B5EF4-FFF2-40B4-BE49-F238E27FC236}">
                  <a16:creationId xmlns:a16="http://schemas.microsoft.com/office/drawing/2014/main" id="{89E81574-B9CA-5B63-E9CF-8A8110EE2336}"/>
                </a:ext>
                <a:ext uri="{C183D7F6-B498-43B3-948B-1728B52AA6E4}">
                  <adec:decorative xmlns:adec="http://schemas.microsoft.com/office/drawing/2017/decorative" val="1"/>
                </a:ext>
              </a:extLst>
            </p:cNvPr>
            <p:cNvPicPr>
              <a:picLocks noChangeAspect="1"/>
            </p:cNvPicPr>
            <p:nvPr/>
          </p:nvPicPr>
          <p:blipFill>
            <a:blip r:embed="rId5"/>
            <a:srcRect l="-2614" t="481" r="653" b="13942"/>
            <a:stretch>
              <a:fillRect/>
            </a:stretch>
          </p:blipFill>
          <p:spPr>
            <a:xfrm>
              <a:off x="2614979" y="6051554"/>
              <a:ext cx="2009991" cy="2292552"/>
            </a:xfrm>
            <a:prstGeom prst="rect">
              <a:avLst/>
            </a:prstGeom>
          </p:spPr>
        </p:pic>
      </p:grpSp>
    </p:spTree>
    <p:extLst>
      <p:ext uri="{BB962C8B-B14F-4D97-AF65-F5344CB8AC3E}">
        <p14:creationId xmlns:p14="http://schemas.microsoft.com/office/powerpoint/2010/main" val="44782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155336-1F72-57CE-9604-0BAF1BC4B576}"/>
              </a:ext>
            </a:extLst>
          </p:cNvPr>
          <p:cNvSpPr>
            <a:spLocks noGrp="1"/>
          </p:cNvSpPr>
          <p:nvPr>
            <p:ph type="ctrTitle"/>
          </p:nvPr>
        </p:nvSpPr>
        <p:spPr>
          <a:xfrm>
            <a:off x="335280" y="357890"/>
            <a:ext cx="6187440" cy="648000"/>
          </a:xfrm>
        </p:spPr>
        <p:txBody>
          <a:bodyPr anchor="ctr"/>
          <a:lstStyle/>
          <a:p>
            <a:pPr algn="ctr"/>
            <a:r>
              <a:rPr lang="de-DE" sz="2600" dirty="0">
                <a:solidFill>
                  <a:schemeClr val="accent1"/>
                </a:solidFill>
              </a:rPr>
              <a:t>Auf einen Blick</a:t>
            </a:r>
            <a:endParaRPr lang="en-US" sz="2600" dirty="0">
              <a:solidFill>
                <a:schemeClr val="accent1"/>
              </a:solidFill>
            </a:endParaRPr>
          </a:p>
        </p:txBody>
      </p:sp>
      <p:grpSp>
        <p:nvGrpSpPr>
          <p:cNvPr id="3" name="Gruppieren 2">
            <a:extLst>
              <a:ext uri="{FF2B5EF4-FFF2-40B4-BE49-F238E27FC236}">
                <a16:creationId xmlns:a16="http://schemas.microsoft.com/office/drawing/2014/main" id="{C98501F2-EEC0-4817-9811-6A4926AC45FA}"/>
              </a:ext>
              <a:ext uri="{C183D7F6-B498-43B3-948B-1728B52AA6E4}">
                <adec:decorative xmlns:adec="http://schemas.microsoft.com/office/drawing/2017/decorative" val="1"/>
              </a:ext>
            </a:extLst>
          </p:cNvPr>
          <p:cNvGrpSpPr/>
          <p:nvPr/>
        </p:nvGrpSpPr>
        <p:grpSpPr>
          <a:xfrm>
            <a:off x="452037" y="972239"/>
            <a:ext cx="6019883" cy="1207391"/>
            <a:chOff x="357134" y="1156933"/>
            <a:chExt cx="6217725" cy="1412552"/>
          </a:xfrm>
        </p:grpSpPr>
        <p:sp>
          <p:nvSpPr>
            <p:cNvPr id="17" name="Freihandform: Form 16">
              <a:extLst>
                <a:ext uri="{FF2B5EF4-FFF2-40B4-BE49-F238E27FC236}">
                  <a16:creationId xmlns:a16="http://schemas.microsoft.com/office/drawing/2014/main" id="{EF2A6306-3781-4645-895A-020D7E1CE5D1}"/>
                </a:ext>
              </a:extLst>
            </p:cNvPr>
            <p:cNvSpPr/>
            <p:nvPr/>
          </p:nvSpPr>
          <p:spPr>
            <a:xfrm>
              <a:off x="357134" y="1156933"/>
              <a:ext cx="6217725" cy="1404291"/>
            </a:xfrm>
            <a:custGeom>
              <a:avLst/>
              <a:gdLst>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0 h 1200329"/>
                <a:gd name="connsiteX5" fmla="*/ 6187439 w 6187439"/>
                <a:gd name="connsiteY5" fmla="*/ 1200329 h 1200329"/>
                <a:gd name="connsiteX6" fmla="*/ 0 w 6187439"/>
                <a:gd name="connsiteY6" fmla="*/ 1200329 h 1200329"/>
                <a:gd name="connsiteX0" fmla="*/ 0 w 6187439"/>
                <a:gd name="connsiteY0" fmla="*/ 0 h 1200329"/>
                <a:gd name="connsiteX1" fmla="*/ 5463644 w 6187439"/>
                <a:gd name="connsiteY1" fmla="*/ 0 h 1200329"/>
                <a:gd name="connsiteX2" fmla="*/ 6187438 w 6187439"/>
                <a:gd name="connsiteY2" fmla="*/ 1200327 h 1200329"/>
                <a:gd name="connsiteX3" fmla="*/ 6187438 w 6187439"/>
                <a:gd name="connsiteY3" fmla="*/ 0 h 1200329"/>
                <a:gd name="connsiteX4" fmla="*/ 6187439 w 6187439"/>
                <a:gd name="connsiteY4" fmla="*/ 1200329 h 1200329"/>
                <a:gd name="connsiteX5" fmla="*/ 0 w 6187439"/>
                <a:gd name="connsiteY5" fmla="*/ 1200329 h 1200329"/>
                <a:gd name="connsiteX6" fmla="*/ 0 w 6187439"/>
                <a:gd name="connsiteY6" fmla="*/ 0 h 1200329"/>
                <a:gd name="connsiteX0" fmla="*/ 0 w 6187439"/>
                <a:gd name="connsiteY0" fmla="*/ 0 h 1200329"/>
                <a:gd name="connsiteX1" fmla="*/ 5463644 w 6187439"/>
                <a:gd name="connsiteY1" fmla="*/ 0 h 1200329"/>
                <a:gd name="connsiteX2" fmla="*/ 6187438 w 6187439"/>
                <a:gd name="connsiteY2" fmla="*/ 1200327 h 1200329"/>
                <a:gd name="connsiteX3" fmla="*/ 6187439 w 6187439"/>
                <a:gd name="connsiteY3" fmla="*/ 1200329 h 1200329"/>
                <a:gd name="connsiteX4" fmla="*/ 0 w 6187439"/>
                <a:gd name="connsiteY4" fmla="*/ 1200329 h 1200329"/>
                <a:gd name="connsiteX5" fmla="*/ 0 w 6187439"/>
                <a:gd name="connsiteY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7439" h="1200329">
                  <a:moveTo>
                    <a:pt x="0" y="0"/>
                  </a:moveTo>
                  <a:lnTo>
                    <a:pt x="5463644" y="0"/>
                  </a:lnTo>
                  <a:lnTo>
                    <a:pt x="6187438" y="1200327"/>
                  </a:lnTo>
                  <a:cubicBezTo>
                    <a:pt x="6187438" y="1200328"/>
                    <a:pt x="6187439" y="1200328"/>
                    <a:pt x="6187439" y="1200329"/>
                  </a:cubicBezTo>
                  <a:lnTo>
                    <a:pt x="0" y="1200329"/>
                  </a:lnTo>
                  <a:lnTo>
                    <a:pt x="0" y="0"/>
                  </a:lnTo>
                  <a:close/>
                </a:path>
              </a:pathLst>
            </a:cu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descr="Die Konsum-Kommunikationsspiele Bingo und KoKo motivieren die &#10;Schüler*innen zur Kommunikation über nachhaltigen Konsum.&#10;&#10;Die fünf Handlungsfelder: Mobilität; Ernährung; Wohnen und Schulgebäude; Kleidung und Mode; Smartphones, Laptops und mehr! – Informations- und Kommunikationstechnologien.">
              <a:extLst>
                <a:ext uri="{FF2B5EF4-FFF2-40B4-BE49-F238E27FC236}">
                  <a16:creationId xmlns:a16="http://schemas.microsoft.com/office/drawing/2014/main" id="{768775BC-6082-4CB1-9F82-A2812D81A7F8}"/>
                </a:ext>
              </a:extLst>
            </p:cNvPr>
            <p:cNvSpPr/>
            <p:nvPr/>
          </p:nvSpPr>
          <p:spPr>
            <a:xfrm>
              <a:off x="431215" y="1165195"/>
              <a:ext cx="5600234" cy="1404290"/>
            </a:xfrm>
            <a:prstGeom prst="rect">
              <a:avLst/>
            </a:prstGeom>
          </p:spPr>
          <p:txBody>
            <a:bodyPr wrap="square" lIns="91440" tIns="45720" rIns="91440" bIns="45720" anchor="ctr">
              <a:spAutoFit/>
            </a:bodyPr>
            <a:lstStyle/>
            <a:p>
              <a:r>
                <a:rPr lang="de-DE" sz="1200" dirty="0"/>
                <a:t>Im Mittelpunkt des </a:t>
              </a:r>
              <a:r>
                <a:rPr lang="de-DE" sz="1200" b="1" dirty="0" err="1"/>
                <a:t>LifestyleChecks</a:t>
              </a:r>
              <a:r>
                <a:rPr lang="de-DE" sz="1200" dirty="0"/>
                <a:t> stehen fünf Personas und ihre </a:t>
              </a:r>
              <a:br>
                <a:rPr lang="de-DE" sz="1200" dirty="0"/>
              </a:br>
              <a:r>
                <a:rPr lang="de-DE" sz="1200" dirty="0"/>
                <a:t>unterschiedlichen Lebensstile.</a:t>
              </a:r>
              <a:br>
                <a:rPr lang="de-DE" sz="1200" dirty="0"/>
              </a:br>
              <a:endParaRPr lang="de-DE" sz="1200" dirty="0"/>
            </a:p>
            <a:p>
              <a:r>
                <a:rPr lang="de-DE" sz="1200" b="1" dirty="0"/>
                <a:t>Folgende Themen werden behandelt: </a:t>
              </a:r>
              <a:r>
                <a:rPr lang="de-DE" sz="1200" i="1" dirty="0"/>
                <a:t>Konsumverhalten, Lebensstile, nachhaltiges Handeln im Alltag, politische Instrumente, ökologischer Fußabdruck, Einkommen, individuelle Möglichkeiten, Handabdruck und Engagement.</a:t>
              </a:r>
            </a:p>
          </p:txBody>
        </p:sp>
      </p:grpSp>
      <p:sp>
        <p:nvSpPr>
          <p:cNvPr id="7" name="Google Shape;287;p27">
            <a:extLst>
              <a:ext uri="{FF2B5EF4-FFF2-40B4-BE49-F238E27FC236}">
                <a16:creationId xmlns:a16="http://schemas.microsoft.com/office/drawing/2014/main" id="{283668E0-9C8D-7042-11DB-9696EE00F8DA}"/>
              </a:ext>
            </a:extLst>
          </p:cNvPr>
          <p:cNvSpPr/>
          <p:nvPr/>
        </p:nvSpPr>
        <p:spPr>
          <a:xfrm>
            <a:off x="454263" y="2401595"/>
            <a:ext cx="347991" cy="34799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000" b="1">
                <a:solidFill>
                  <a:schemeClr val="bg1"/>
                </a:solidFill>
              </a:rPr>
              <a:t>i</a:t>
            </a:r>
            <a:endParaRPr sz="2000" b="1">
              <a:solidFill>
                <a:schemeClr val="bg1"/>
              </a:solidFill>
            </a:endParaRPr>
          </a:p>
        </p:txBody>
      </p:sp>
      <p:sp>
        <p:nvSpPr>
          <p:cNvPr id="18" name="Rechteck 17">
            <a:extLst>
              <a:ext uri="{FF2B5EF4-FFF2-40B4-BE49-F238E27FC236}">
                <a16:creationId xmlns:a16="http://schemas.microsoft.com/office/drawing/2014/main" id="{AB16897D-52B9-4007-A3F3-8E0A930E6237}"/>
              </a:ext>
            </a:extLst>
          </p:cNvPr>
          <p:cNvSpPr/>
          <p:nvPr/>
        </p:nvSpPr>
        <p:spPr>
          <a:xfrm>
            <a:off x="952500" y="2384786"/>
            <a:ext cx="5570220" cy="754053"/>
          </a:xfrm>
          <a:prstGeom prst="rect">
            <a:avLst/>
          </a:prstGeom>
        </p:spPr>
        <p:txBody>
          <a:bodyPr wrap="square" lIns="0" tIns="0" rIns="0" bIns="0" anchor="ctr">
            <a:spAutoFit/>
          </a:bodyPr>
          <a:lstStyle/>
          <a:p>
            <a:pPr>
              <a:spcAft>
                <a:spcPts val="600"/>
              </a:spcAft>
            </a:pPr>
            <a:r>
              <a:rPr lang="de-DE" sz="1100" dirty="0"/>
              <a:t>Ziel jeder </a:t>
            </a:r>
            <a:r>
              <a:rPr lang="de-DE" sz="1100" b="1" dirty="0"/>
              <a:t>Persona</a:t>
            </a:r>
            <a:r>
              <a:rPr lang="de-DE" sz="1100" dirty="0"/>
              <a:t> ist es, ihr Konsumverhalten im Alltag nachhaltiger zu gestalten. </a:t>
            </a:r>
            <a:br>
              <a:rPr lang="de-DE" sz="1100" dirty="0"/>
            </a:br>
            <a:r>
              <a:rPr lang="de-DE" sz="1100" dirty="0"/>
              <a:t>Im Moment wissen sie noch nicht, wie sie dies tun können. </a:t>
            </a:r>
          </a:p>
          <a:p>
            <a:pPr>
              <a:spcAft>
                <a:spcPts val="600"/>
              </a:spcAft>
            </a:pPr>
            <a:r>
              <a:rPr lang="de-DE" sz="1100" dirty="0"/>
              <a:t>Die Schüler*innen recherchieren und beraten eine Persona in Kleingruppen.</a:t>
            </a:r>
            <a:r>
              <a:rPr lang="de-DE" sz="1100" b="1" dirty="0"/>
              <a:t> Interviewfragen</a:t>
            </a:r>
            <a:r>
              <a:rPr lang="de-DE" sz="1100" dirty="0"/>
              <a:t> motivieren die Schüler*innen die Themen in ihrem privaten Umfeld zu verbreiten.</a:t>
            </a:r>
            <a:endParaRPr lang="de-DE" sz="1100" dirty="0">
              <a:ea typeface="Calibri"/>
              <a:cs typeface="Calibri"/>
            </a:endParaRPr>
          </a:p>
        </p:txBody>
      </p:sp>
      <p:graphicFrame>
        <p:nvGraphicFramePr>
          <p:cNvPr id="34" name="Tabelle 33">
            <a:extLst>
              <a:ext uri="{FF2B5EF4-FFF2-40B4-BE49-F238E27FC236}">
                <a16:creationId xmlns:a16="http://schemas.microsoft.com/office/drawing/2014/main" id="{3CF622E7-1B95-4208-B64F-DCCE4B007700}"/>
              </a:ext>
            </a:extLst>
          </p:cNvPr>
          <p:cNvGraphicFramePr>
            <a:graphicFrameLocks noGrp="1"/>
          </p:cNvGraphicFramePr>
          <p:nvPr>
            <p:extLst>
              <p:ext uri="{D42A27DB-BD31-4B8C-83A1-F6EECF244321}">
                <p14:modId xmlns:p14="http://schemas.microsoft.com/office/powerpoint/2010/main" val="1364655124"/>
              </p:ext>
            </p:extLst>
          </p:nvPr>
        </p:nvGraphicFramePr>
        <p:xfrm>
          <a:off x="452037" y="3306014"/>
          <a:ext cx="5946571" cy="6028020"/>
        </p:xfrm>
        <a:graphic>
          <a:graphicData uri="http://schemas.openxmlformats.org/drawingml/2006/table">
            <a:tbl>
              <a:tblPr firstRow="1"/>
              <a:tblGrid>
                <a:gridCol w="1019993">
                  <a:extLst>
                    <a:ext uri="{9D8B030D-6E8A-4147-A177-3AD203B41FA5}">
                      <a16:colId xmlns:a16="http://schemas.microsoft.com/office/drawing/2014/main" val="2469808579"/>
                    </a:ext>
                  </a:extLst>
                </a:gridCol>
                <a:gridCol w="4926578">
                  <a:extLst>
                    <a:ext uri="{9D8B030D-6E8A-4147-A177-3AD203B41FA5}">
                      <a16:colId xmlns:a16="http://schemas.microsoft.com/office/drawing/2014/main" val="863433551"/>
                    </a:ext>
                  </a:extLst>
                </a:gridCol>
              </a:tblGrid>
              <a:tr h="240061">
                <a:tc>
                  <a:txBody>
                    <a:bodyPr/>
                    <a:lstStyle/>
                    <a:p>
                      <a:pPr algn="l" rtl="0" fontAlgn="base">
                        <a:lnSpc>
                          <a:spcPct val="100000"/>
                        </a:lnSpc>
                      </a:pPr>
                      <a:r>
                        <a:rPr lang="de-DE" sz="1100" b="0" u="none">
                          <a:solidFill>
                            <a:schemeClr val="accent1"/>
                          </a:solidFill>
                        </a:rPr>
                        <a:t>Leitfragen</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i="0" dirty="0">
                          <a:solidFill>
                            <a:schemeClr val="tx1"/>
                          </a:solidFill>
                          <a:effectLst/>
                          <a:latin typeface="+mn-lt"/>
                        </a:rPr>
                        <a:t>Wie funktioniert nachhaltiger Konsum im Alltag? </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25868614"/>
                  </a:ext>
                </a:extLst>
              </a:tr>
              <a:tr h="240061">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u="none">
                          <a:solidFill>
                            <a:schemeClr val="accent1"/>
                          </a:solidFill>
                        </a:rPr>
                        <a:t>Jahrgangsstufen</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i="0">
                          <a:solidFill>
                            <a:schemeClr val="tx1"/>
                          </a:solidFill>
                          <a:effectLst/>
                          <a:latin typeface="+mn-lt"/>
                        </a:rPr>
                        <a:t>ab Klassenstufe 7 oder älter</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9950543"/>
                  </a:ext>
                </a:extLst>
              </a:tr>
              <a:tr h="369196">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u="none">
                          <a:solidFill>
                            <a:schemeClr val="accent1"/>
                          </a:solidFill>
                        </a:rPr>
                        <a:t>Fächerbezug </a:t>
                      </a:r>
                      <a:br>
                        <a:rPr lang="de-DE" sz="1100" b="0" u="none">
                          <a:solidFill>
                            <a:schemeClr val="accent1"/>
                          </a:solidFill>
                        </a:rPr>
                      </a:br>
                      <a:r>
                        <a:rPr lang="de-DE" sz="1100" b="0" u="none">
                          <a:solidFill>
                            <a:schemeClr val="accent1"/>
                          </a:solidFill>
                        </a:rPr>
                        <a:t>und Anlässe</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rtl="0" fontAlgn="base">
                        <a:lnSpc>
                          <a:spcPct val="100000"/>
                        </a:lnSpc>
                      </a:pPr>
                      <a:r>
                        <a:rPr lang="de-DE" sz="1100" dirty="0">
                          <a:solidFill>
                            <a:schemeClr val="tx1"/>
                          </a:solidFill>
                        </a:rPr>
                        <a:t>Fächerübergreifend; Deutsch, Biologie, Ökologie, Sozialkunde, Ethik/Philosophie Ernährung, Politik</a:t>
                      </a:r>
                      <a:endParaRPr lang="de-DE" sz="1100" b="0" i="0" dirty="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69715580"/>
                  </a:ext>
                </a:extLst>
              </a:tr>
              <a:tr h="369196">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u="none">
                          <a:solidFill>
                            <a:schemeClr val="accent1"/>
                          </a:solidFill>
                        </a:rPr>
                        <a:t>Eignet sich für</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rtl="0" fontAlgn="base">
                        <a:lnSpc>
                          <a:spcPct val="100000"/>
                        </a:lnSpc>
                      </a:pPr>
                      <a:r>
                        <a:rPr lang="de-DE" sz="1100" dirty="0">
                          <a:solidFill>
                            <a:schemeClr val="tx1"/>
                          </a:solidFill>
                        </a:rPr>
                        <a:t>Schulischer und außerschulischer Bereich; Projekttage, Vertretungsstunden, Wandertage, Klassenleitungsstunden, Klassenfahrten</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23877003"/>
                  </a:ext>
                </a:extLst>
              </a:tr>
              <a:tr h="369196">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u="none">
                          <a:solidFill>
                            <a:schemeClr val="accent1"/>
                          </a:solidFill>
                        </a:rPr>
                        <a:t>Erforderliche </a:t>
                      </a:r>
                      <a:br>
                        <a:rPr lang="de-DE" sz="1100" b="0" u="none">
                          <a:solidFill>
                            <a:schemeClr val="accent1"/>
                          </a:solidFill>
                        </a:rPr>
                      </a:br>
                      <a:r>
                        <a:rPr lang="de-DE" sz="1100" b="0" u="none">
                          <a:solidFill>
                            <a:schemeClr val="accent1"/>
                          </a:solidFill>
                        </a:rPr>
                        <a:t>Vorkenntnisse</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a:solidFill>
                            <a:schemeClr val="tx1"/>
                          </a:solidFill>
                        </a:rPr>
                        <a:t>keine</a:t>
                      </a:r>
                      <a:endParaRPr lang="de-DE" sz="1100" b="0" i="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52702881"/>
                  </a:ext>
                </a:extLst>
              </a:tr>
              <a:tr h="240061">
                <a:tc>
                  <a:txBody>
                    <a:bodyPr/>
                    <a:lstStyle/>
                    <a:p>
                      <a:pPr marL="0" marR="0" lvl="0" indent="0" algn="l" rtl="0" eaLnBrk="1" fontAlgn="base" latinLnBrk="0" hangingPunct="1">
                        <a:lnSpc>
                          <a:spcPct val="100000"/>
                        </a:lnSpc>
                        <a:spcBef>
                          <a:spcPts val="0"/>
                        </a:spcBef>
                        <a:spcAft>
                          <a:spcPts val="0"/>
                        </a:spcAft>
                        <a:buClrTx/>
                        <a:buSzTx/>
                        <a:buFontTx/>
                        <a:buNone/>
                      </a:pPr>
                      <a:r>
                        <a:rPr lang="de-DE" sz="1100" b="0" u="none">
                          <a:solidFill>
                            <a:schemeClr val="accent1"/>
                          </a:solidFill>
                        </a:rPr>
                        <a:t>Vorbereitung</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a:solidFill>
                            <a:schemeClr val="tx1"/>
                          </a:solidFill>
                        </a:rPr>
                        <a:t>mindestens 30 Minuten</a:t>
                      </a:r>
                      <a:endParaRPr lang="de-DE" sz="1100" b="0" i="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28164884"/>
                  </a:ext>
                </a:extLst>
              </a:tr>
              <a:tr h="240061">
                <a:tc>
                  <a:txBody>
                    <a:bodyPr/>
                    <a:lstStyle/>
                    <a:p>
                      <a:pPr marL="0" marR="0" lvl="0" indent="0" algn="l" rtl="0" eaLnBrk="1" fontAlgn="base" latinLnBrk="0" hangingPunct="1">
                        <a:lnSpc>
                          <a:spcPct val="100000"/>
                        </a:lnSpc>
                        <a:spcBef>
                          <a:spcPts val="0"/>
                        </a:spcBef>
                        <a:spcAft>
                          <a:spcPts val="0"/>
                        </a:spcAft>
                        <a:buClrTx/>
                        <a:buSzTx/>
                        <a:buFontTx/>
                        <a:buNone/>
                      </a:pPr>
                      <a:r>
                        <a:rPr lang="de-DE" sz="1100" b="0" u="none">
                          <a:solidFill>
                            <a:schemeClr val="accent1"/>
                          </a:solidFill>
                        </a:rPr>
                        <a:t>Durchführung</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a:solidFill>
                            <a:schemeClr val="tx1"/>
                          </a:solidFill>
                        </a:rPr>
                        <a:t>Beliebig bzw. 90 Minuten</a:t>
                      </a:r>
                      <a:endParaRPr lang="de-DE" sz="1100" b="0" i="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54124732"/>
                  </a:ext>
                </a:extLst>
              </a:tr>
              <a:tr h="498332">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u="none">
                          <a:solidFill>
                            <a:schemeClr val="accent1"/>
                          </a:solidFill>
                        </a:rPr>
                        <a:t>Bezug zu SDGs</a:t>
                      </a:r>
                      <a:endParaRPr lang="de-DE" sz="1100" b="0" i="0" u="none">
                        <a:solidFill>
                          <a:schemeClr val="accent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marR="0" lvl="0" indent="0" algn="l" defTabSz="358775" rtl="0" eaLnBrk="1" fontAlgn="base" latinLnBrk="0" hangingPunct="1">
                        <a:lnSpc>
                          <a:spcPct val="100000"/>
                        </a:lnSpc>
                        <a:spcBef>
                          <a:spcPts val="0"/>
                        </a:spcBef>
                        <a:spcAft>
                          <a:spcPts val="0"/>
                        </a:spcAft>
                        <a:buClrTx/>
                        <a:buSzTx/>
                        <a:buFontTx/>
                        <a:buNone/>
                        <a:tabLst>
                          <a:tab pos="182563" algn="l"/>
                        </a:tabLst>
                        <a:defRPr/>
                      </a:pPr>
                      <a:endParaRPr lang="de-DE" sz="1100" b="0" i="0" dirty="0">
                        <a:solidFill>
                          <a:schemeClr val="tx1"/>
                        </a:solidFill>
                        <a:effectLst/>
                        <a:latin typeface="+mn-lt"/>
                      </a:endParaRPr>
                    </a:p>
                    <a:p>
                      <a:pPr marL="0" marR="0" lvl="0" indent="0" algn="l" defTabSz="358775" rtl="0" eaLnBrk="1" fontAlgn="base" latinLnBrk="0" hangingPunct="1">
                        <a:lnSpc>
                          <a:spcPct val="100000"/>
                        </a:lnSpc>
                        <a:spcBef>
                          <a:spcPts val="0"/>
                        </a:spcBef>
                        <a:spcAft>
                          <a:spcPts val="0"/>
                        </a:spcAft>
                        <a:buClrTx/>
                        <a:buSzTx/>
                        <a:buFontTx/>
                        <a:buNone/>
                        <a:tabLst>
                          <a:tab pos="182563" algn="l"/>
                        </a:tabLst>
                        <a:defRPr/>
                      </a:pPr>
                      <a:endParaRPr lang="de-DE" sz="1100" b="0" i="0" dirty="0">
                        <a:solidFill>
                          <a:schemeClr val="tx1"/>
                        </a:solidFill>
                        <a:effectLst/>
                        <a:latin typeface="+mn-lt"/>
                      </a:endParaRPr>
                    </a:p>
                    <a:p>
                      <a:pPr marL="0" marR="0" lvl="0" indent="0" algn="l" defTabSz="358775" rtl="0" eaLnBrk="1" fontAlgn="base" latinLnBrk="0" hangingPunct="1">
                        <a:lnSpc>
                          <a:spcPct val="100000"/>
                        </a:lnSpc>
                        <a:spcBef>
                          <a:spcPts val="0"/>
                        </a:spcBef>
                        <a:spcAft>
                          <a:spcPts val="0"/>
                        </a:spcAft>
                        <a:buClrTx/>
                        <a:buSzTx/>
                        <a:buFontTx/>
                        <a:buNone/>
                        <a:tabLst>
                          <a:tab pos="182563" algn="l"/>
                        </a:tabLst>
                        <a:defRPr/>
                      </a:pPr>
                      <a:endParaRPr lang="de-DE" sz="1100" b="0" i="0" dirty="0">
                        <a:solidFill>
                          <a:schemeClr val="tx1"/>
                        </a:solidFill>
                        <a:effectLst/>
                        <a:latin typeface="+mn-lt"/>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58449708"/>
                  </a:ext>
                </a:extLst>
              </a:tr>
              <a:tr h="1977520">
                <a:tc>
                  <a:txBody>
                    <a:bodyPr/>
                    <a:lstStyle/>
                    <a:p>
                      <a:pPr marL="0" marR="0" lvl="0" indent="0" algn="l" defTabSz="1391900" rtl="0" eaLnBrk="1" fontAlgn="base" latinLnBrk="0" hangingPunct="1">
                        <a:lnSpc>
                          <a:spcPct val="100000"/>
                        </a:lnSpc>
                        <a:spcBef>
                          <a:spcPts val="0"/>
                        </a:spcBef>
                        <a:spcAft>
                          <a:spcPts val="0"/>
                        </a:spcAft>
                        <a:buClrTx/>
                        <a:buSzTx/>
                        <a:buFontTx/>
                        <a:buNone/>
                        <a:tabLst/>
                        <a:defRPr/>
                      </a:pPr>
                      <a:r>
                        <a:rPr lang="de-DE" sz="1100" b="0" u="none" dirty="0">
                          <a:solidFill>
                            <a:schemeClr val="accent1"/>
                          </a:solidFill>
                        </a:rPr>
                        <a:t>Lernziele</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spcAft>
                          <a:spcPts val="300"/>
                        </a:spcAft>
                      </a:pPr>
                      <a:r>
                        <a:rPr lang="de-DE" sz="1100" b="1" dirty="0">
                          <a:solidFill>
                            <a:schemeClr val="accent2"/>
                          </a:solidFill>
                        </a:rPr>
                        <a:t>Erkennen:</a:t>
                      </a:r>
                      <a:r>
                        <a:rPr lang="de-DE" sz="1100" dirty="0">
                          <a:solidFill>
                            <a:schemeClr val="accent2"/>
                          </a:solidFill>
                        </a:rPr>
                        <a:t> </a:t>
                      </a:r>
                      <a:r>
                        <a:rPr lang="de-DE" sz="1100" dirty="0"/>
                        <a:t>Die Schüler*innen entdecken die Lebensstile und Konsummuster der Personas. Sie kennen die Begriffe Fußabdruck und Handabdruck und nutzen den </a:t>
                      </a:r>
                      <a:br>
                        <a:rPr lang="de-DE" sz="1100" dirty="0"/>
                      </a:br>
                      <a:r>
                        <a:rPr lang="de-DE" sz="1100" dirty="0"/>
                        <a:t>CO₂-Schnellcheck, um individuelle und strukturelle Einflüsse auf Nachhaltigkeit zu erkennen. Sie können politische Rahmenbedingungen benennen, die nachhaltiges Handeln fördern oder behindern.</a:t>
                      </a:r>
                    </a:p>
                    <a:p>
                      <a:pPr>
                        <a:lnSpc>
                          <a:spcPct val="100000"/>
                        </a:lnSpc>
                        <a:spcAft>
                          <a:spcPts val="300"/>
                        </a:spcAft>
                      </a:pPr>
                      <a:r>
                        <a:rPr lang="de-DE" sz="1100" b="1" dirty="0">
                          <a:solidFill>
                            <a:schemeClr val="accent2"/>
                          </a:solidFill>
                        </a:rPr>
                        <a:t>Bewerten:</a:t>
                      </a:r>
                      <a:r>
                        <a:rPr lang="de-DE" sz="1100" dirty="0">
                          <a:solidFill>
                            <a:schemeClr val="accent2"/>
                          </a:solidFill>
                        </a:rPr>
                        <a:t> </a:t>
                      </a:r>
                      <a:r>
                        <a:rPr lang="de-DE" sz="1100" dirty="0"/>
                        <a:t>Die Schüler*innen bewerten Konsumgewohnheiten der Personas kritisch und begründen ihre Urteile mit ökologischen und sozialen Kriterien. Sie reflektieren Zielkonflikte (z.B. Bequemlichkeit versus Klimaschutz) und entwickeln Empathie, indem sie Perspektiven wechseln. Sie wissen, dass jede Person unabhängig von ihrer Lebenssituation einen wichtigen Beitrag im Alltag leisten kann</a:t>
                      </a:r>
                      <a:r>
                        <a:rPr lang="de-DE" sz="1100" kern="1200" dirty="0">
                          <a:solidFill>
                            <a:schemeClr val="tx1"/>
                          </a:solidFill>
                          <a:latin typeface="+mn-lt"/>
                          <a:ea typeface="+mn-ea"/>
                          <a:cs typeface="+mn-cs"/>
                        </a:rPr>
                        <a:t>. Die Schüler*innen kennen verschiedene Ansätze von nachhaltigem Konsum im Alltag und benennen sie.</a:t>
                      </a:r>
                      <a:br>
                        <a:rPr lang="de-DE" sz="1100" kern="1200" dirty="0">
                          <a:solidFill>
                            <a:schemeClr val="tx1"/>
                          </a:solidFill>
                          <a:latin typeface="+mn-lt"/>
                          <a:ea typeface="+mn-ea"/>
                          <a:cs typeface="+mn-cs"/>
                        </a:rPr>
                      </a:br>
                      <a:r>
                        <a:rPr lang="de-DE" sz="1100" b="1" dirty="0">
                          <a:solidFill>
                            <a:schemeClr val="accent2"/>
                          </a:solidFill>
                        </a:rPr>
                        <a:t>Handeln:</a:t>
                      </a:r>
                      <a:r>
                        <a:rPr lang="de-DE" sz="1100" dirty="0">
                          <a:solidFill>
                            <a:schemeClr val="accent2"/>
                          </a:solidFill>
                        </a:rPr>
                        <a:t> </a:t>
                      </a:r>
                      <a:r>
                        <a:rPr lang="de-DE" sz="1100" dirty="0"/>
                        <a:t>Die Schüler*innen entwerfen konkrete Maßnahmen, wie die Personas in einem Lebensbereich nachhaltiger handeln können. Sie führen ein Gespräch mit </a:t>
                      </a:r>
                      <a:br>
                        <a:rPr lang="de-DE" sz="1100" dirty="0"/>
                      </a:br>
                      <a:r>
                        <a:rPr lang="de-DE" sz="1100" dirty="0"/>
                        <a:t>einer realen Person aus ihrem Umfeld über nachhaltigen Konsum und dokumentieren </a:t>
                      </a:r>
                      <a:br>
                        <a:rPr lang="de-DE" sz="1100" dirty="0"/>
                      </a:br>
                      <a:r>
                        <a:rPr lang="de-DE" sz="1100" dirty="0"/>
                        <a:t>die Reaktionen.</a:t>
                      </a:r>
                      <a:endParaRPr lang="de-DE" sz="1100" b="0" i="0" dirty="0">
                        <a:solidFill>
                          <a:schemeClr val="tx1"/>
                        </a:solidFill>
                        <a:effectLst/>
                        <a:latin typeface="+mn-lt"/>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61257521"/>
                  </a:ext>
                </a:extLst>
              </a:tr>
            </a:tbl>
          </a:graphicData>
        </a:graphic>
      </p:graphicFrame>
      <p:pic>
        <p:nvPicPr>
          <p:cNvPr id="8" name="Grafik 7">
            <a:extLst>
              <a:ext uri="{FF2B5EF4-FFF2-40B4-BE49-F238E27FC236}">
                <a16:creationId xmlns:a16="http://schemas.microsoft.com/office/drawing/2014/main" id="{76C329D6-690A-B665-98E4-B014DBAA15B7}"/>
              </a:ext>
              <a:ext uri="{C183D7F6-B498-43B3-948B-1728B52AA6E4}">
                <adec:decorative xmlns:adec="http://schemas.microsoft.com/office/drawing/2017/decorative" val="1"/>
              </a:ext>
            </a:extLst>
          </p:cNvPr>
          <p:cNvPicPr>
            <a:picLocks noChangeAspect="1"/>
          </p:cNvPicPr>
          <p:nvPr/>
        </p:nvPicPr>
        <p:blipFill>
          <a:blip r:embed="rId3">
            <a:clrChange>
              <a:clrFrom>
                <a:srgbClr val="FDFEFE"/>
              </a:clrFrom>
              <a:clrTo>
                <a:srgbClr val="FDFEFE">
                  <a:alpha val="0"/>
                </a:srgbClr>
              </a:clrTo>
            </a:clrChange>
            <a:extLst>
              <a:ext uri="{BEBA8EAE-BF5A-486C-A8C5-ECC9F3942E4B}">
                <a14:imgProps xmlns:a14="http://schemas.microsoft.com/office/drawing/2010/main">
                  <a14:imgLayer r:embed="rId4">
                    <a14:imgEffect>
                      <a14:backgroundRemoval t="15372" b="72635" l="8681" r="89931">
                        <a14:foregroundMark x1="66667" y1="15372" x2="69213" y2="19595"/>
                        <a14:foregroundMark x1="13310" y1="69595" x2="15162" y2="69595"/>
                        <a14:foregroundMark x1="28009" y1="69426" x2="29630" y2="69426"/>
                        <a14:foregroundMark x1="36111" y1="69088" x2="37037" y2="68412"/>
                        <a14:foregroundMark x1="8681" y1="58868" x2="9375" y2="55997"/>
                        <a14:foregroundMark x1="57639" y1="72635" x2="63657" y2="69595"/>
                        <a14:foregroundMark x1="89005" y1="70270" x2="87616" y2="66132"/>
                      </a14:backgroundRemoval>
                    </a14:imgEffect>
                  </a14:imgLayer>
                </a14:imgProps>
              </a:ext>
            </a:extLst>
          </a:blip>
          <a:srcRect t="12068" b="24630"/>
          <a:stretch/>
        </p:blipFill>
        <p:spPr>
          <a:xfrm>
            <a:off x="4040954" y="4766534"/>
            <a:ext cx="2253638" cy="1954964"/>
          </a:xfrm>
          <a:prstGeom prst="rect">
            <a:avLst/>
          </a:prstGeom>
        </p:spPr>
      </p:pic>
      <p:grpSp>
        <p:nvGrpSpPr>
          <p:cNvPr id="11" name="Gruppieren 10" descr="SDG 7 - bezahlbare und saubere Energie, SDG 12 - nachhaltiger Konsum und Produktion, SDG 13 - Maßnahmen zum Klimaschutz">
            <a:extLst>
              <a:ext uri="{FF2B5EF4-FFF2-40B4-BE49-F238E27FC236}">
                <a16:creationId xmlns:a16="http://schemas.microsoft.com/office/drawing/2014/main" id="{D65104A4-E0E4-449A-BF83-5831BEF180F0}"/>
              </a:ext>
            </a:extLst>
          </p:cNvPr>
          <p:cNvGrpSpPr/>
          <p:nvPr/>
        </p:nvGrpSpPr>
        <p:grpSpPr>
          <a:xfrm>
            <a:off x="1484391" y="6067391"/>
            <a:ext cx="1076692" cy="500385"/>
            <a:chOff x="-1588744" y="4953000"/>
            <a:chExt cx="929546" cy="432000"/>
          </a:xfrm>
        </p:grpSpPr>
        <p:pic>
          <p:nvPicPr>
            <p:cNvPr id="1028" name="Picture 4" descr="SDG 12: Nachhaltiger Konsum und nachhaltige Produktion | BMZ">
              <a:extLst>
                <a:ext uri="{FF2B5EF4-FFF2-40B4-BE49-F238E27FC236}">
                  <a16:creationId xmlns:a16="http://schemas.microsoft.com/office/drawing/2014/main" id="{07EF6AEC-B986-439D-AC97-9C5B5DDA0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744" y="4953000"/>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DG 13: Maßnahmen zum Klimaschutz | BMZ">
              <a:extLst>
                <a:ext uri="{FF2B5EF4-FFF2-40B4-BE49-F238E27FC236}">
                  <a16:creationId xmlns:a16="http://schemas.microsoft.com/office/drawing/2014/main" id="{5A5F4E7C-6FDD-4CEB-84DC-DDFD1E889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953000"/>
              <a:ext cx="43300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feld 5">
            <a:extLst>
              <a:ext uri="{FF2B5EF4-FFF2-40B4-BE49-F238E27FC236}">
                <a16:creationId xmlns:a16="http://schemas.microsoft.com/office/drawing/2014/main" id="{54952F45-DBBE-7C32-5E8F-35E0C44CAF19}"/>
              </a:ext>
            </a:extLst>
          </p:cNvPr>
          <p:cNvSpPr txBox="1"/>
          <p:nvPr/>
        </p:nvSpPr>
        <p:spPr>
          <a:xfrm>
            <a:off x="5502600" y="9505581"/>
            <a:ext cx="1030996" cy="200055"/>
          </a:xfrm>
          <a:prstGeom prst="rect">
            <a:avLst/>
          </a:prstGeom>
          <a:noFill/>
        </p:spPr>
        <p:txBody>
          <a:bodyPr wrap="square" rtlCol="0">
            <a:spAutoFit/>
          </a:bodyPr>
          <a:lstStyle/>
          <a:p>
            <a:r>
              <a:rPr lang="de-DE" sz="700" dirty="0"/>
              <a:t>Persona-</a:t>
            </a:r>
            <a:r>
              <a:rPr lang="de-DE" sz="700" dirty="0" err="1"/>
              <a:t>LifestyleCheck</a:t>
            </a:r>
            <a:endParaRPr lang="de-DE" sz="700" dirty="0"/>
          </a:p>
        </p:txBody>
      </p:sp>
      <p:sp>
        <p:nvSpPr>
          <p:cNvPr id="2" name="Rechteck 1">
            <a:extLst>
              <a:ext uri="{FF2B5EF4-FFF2-40B4-BE49-F238E27FC236}">
                <a16:creationId xmlns:a16="http://schemas.microsoft.com/office/drawing/2014/main" id="{085E83FB-377E-418C-A3FB-543B99E8E3F3}"/>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a:solidFill>
                  <a:schemeClr val="tx1"/>
                </a:solidFill>
              </a:rPr>
              <a:t>1</a:t>
            </a:r>
            <a:endParaRPr lang="en-US" sz="1000">
              <a:solidFill>
                <a:schemeClr val="tx1"/>
              </a:solidFill>
            </a:endParaRPr>
          </a:p>
        </p:txBody>
      </p:sp>
    </p:spTree>
    <p:extLst>
      <p:ext uri="{BB962C8B-B14F-4D97-AF65-F5344CB8AC3E}">
        <p14:creationId xmlns:p14="http://schemas.microsoft.com/office/powerpoint/2010/main" val="390828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4">
            <a:extLst>
              <a:ext uri="{FF2B5EF4-FFF2-40B4-BE49-F238E27FC236}">
                <a16:creationId xmlns:a16="http://schemas.microsoft.com/office/drawing/2014/main" id="{3BC0DC10-73C1-2611-C1C6-E6ACB003B5C6}"/>
              </a:ext>
            </a:extLst>
          </p:cNvPr>
          <p:cNvSpPr txBox="1">
            <a:spLocks noGrp="1"/>
          </p:cNvSpPr>
          <p:nvPr>
            <p:ph type="title" idx="4294967295"/>
          </p:nvPr>
        </p:nvSpPr>
        <p:spPr>
          <a:xfrm>
            <a:off x="335280" y="726457"/>
            <a:ext cx="6187440" cy="648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685800" rtl="0" eaLnBrk="1" latinLnBrk="0" hangingPunct="1">
              <a:lnSpc>
                <a:spcPct val="100000"/>
              </a:lnSpc>
              <a:spcBef>
                <a:spcPct val="0"/>
              </a:spcBef>
              <a:buNone/>
              <a:defRPr kumimoji="0" lang="en-US" sz="2800" b="1" i="0" u="none" strike="noStrike" kern="1200"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de-DE" sz="2600" b="1" i="0" u="none" strike="noStrike" kern="1200" cap="none" spc="0" normalizeH="0" baseline="0" noProof="0">
                <a:ln>
                  <a:noFill/>
                </a:ln>
                <a:solidFill>
                  <a:schemeClr val="accent1"/>
                </a:solidFill>
                <a:effectLst/>
                <a:uLnTx/>
                <a:uFillTx/>
                <a:latin typeface="Calibri" panose="020F0502020204030204" pitchFamily="34" charset="0"/>
                <a:ea typeface="+mn-ea"/>
                <a:cs typeface="+mn-cs"/>
              </a:rPr>
              <a:t>Informationen zur Nutzung </a:t>
            </a:r>
            <a:br>
              <a:rPr kumimoji="0" lang="de-DE" sz="2600" b="1" i="0" u="none" strike="noStrike" kern="1200" cap="none" spc="0" normalizeH="0" baseline="0" noProof="0">
                <a:ln>
                  <a:noFill/>
                </a:ln>
                <a:solidFill>
                  <a:schemeClr val="accent1"/>
                </a:solidFill>
                <a:effectLst/>
                <a:uLnTx/>
                <a:uFillTx/>
                <a:latin typeface="Calibri" panose="020F0502020204030204" pitchFamily="34" charset="0"/>
                <a:ea typeface="+mn-ea"/>
                <a:cs typeface="+mn-cs"/>
              </a:rPr>
            </a:br>
            <a:r>
              <a:rPr kumimoji="0" lang="de-DE" sz="2600" b="1" i="0" u="none" strike="noStrike" kern="1200" cap="none" spc="0" normalizeH="0" baseline="0" noProof="0">
                <a:ln>
                  <a:noFill/>
                </a:ln>
                <a:solidFill>
                  <a:schemeClr val="accent1"/>
                </a:solidFill>
                <a:effectLst/>
                <a:uLnTx/>
                <a:uFillTx/>
                <a:latin typeface="Calibri" panose="020F0502020204030204" pitchFamily="34" charset="0"/>
                <a:ea typeface="+mn-ea"/>
                <a:cs typeface="+mn-cs"/>
              </a:rPr>
              <a:t>des </a:t>
            </a:r>
            <a:r>
              <a:rPr kumimoji="0" lang="de-DE" sz="2600" b="1" i="0" u="none" strike="noStrike" kern="1200" cap="none" spc="0" normalizeH="0" baseline="0" noProof="0" err="1">
                <a:ln>
                  <a:noFill/>
                </a:ln>
                <a:solidFill>
                  <a:schemeClr val="accent1"/>
                </a:solidFill>
                <a:effectLst/>
                <a:uLnTx/>
                <a:uFillTx/>
                <a:latin typeface="Calibri" panose="020F0502020204030204" pitchFamily="34" charset="0"/>
                <a:ea typeface="+mn-ea"/>
                <a:cs typeface="+mn-cs"/>
              </a:rPr>
              <a:t>LifestyleChecks</a:t>
            </a:r>
            <a:r>
              <a:rPr kumimoji="0" lang="de-DE" sz="2600" b="1" i="0" u="none" strike="noStrike" kern="1200" cap="none" spc="0" normalizeH="0" baseline="0" noProof="0">
                <a:ln>
                  <a:noFill/>
                </a:ln>
                <a:solidFill>
                  <a:schemeClr val="accent1"/>
                </a:solidFill>
                <a:effectLst/>
                <a:uLnTx/>
                <a:uFillTx/>
                <a:latin typeface="Calibri" panose="020F0502020204030204" pitchFamily="34" charset="0"/>
                <a:ea typeface="+mn-ea"/>
                <a:cs typeface="+mn-cs"/>
              </a:rPr>
              <a:t>:</a:t>
            </a:r>
            <a:br>
              <a:rPr kumimoji="0" lang="de-DE" sz="2600" b="1" i="0" u="none" strike="noStrike" kern="1200" cap="none" spc="0" normalizeH="0" baseline="0" noProof="0">
                <a:ln>
                  <a:noFill/>
                </a:ln>
                <a:solidFill>
                  <a:schemeClr val="accent1"/>
                </a:solidFill>
                <a:effectLst/>
                <a:uLnTx/>
                <a:uFillTx/>
                <a:latin typeface="Calibri" panose="020F0502020204030204" pitchFamily="34" charset="0"/>
                <a:ea typeface="+mn-ea"/>
                <a:cs typeface="+mn-cs"/>
              </a:rPr>
            </a:br>
            <a:r>
              <a:rPr kumimoji="0" lang="de-DE" sz="2600" b="1" i="0" u="none" strike="noStrike" kern="1200" cap="none" spc="0" normalizeH="0" baseline="0" noProof="0">
                <a:ln>
                  <a:noFill/>
                </a:ln>
                <a:solidFill>
                  <a:schemeClr val="accent1"/>
                </a:solidFill>
                <a:effectLst/>
                <a:uLnTx/>
                <a:uFillTx/>
                <a:latin typeface="Calibri" panose="020F0502020204030204" pitchFamily="34" charset="0"/>
                <a:ea typeface="+mn-ea"/>
                <a:cs typeface="+mn-cs"/>
              </a:rPr>
              <a:t>Wie leben </a:t>
            </a:r>
            <a:r>
              <a:rPr kumimoji="0" lang="de-DE" sz="2600" b="1" i="0" u="none" strike="noStrike" kern="1200" cap="none" spc="0" normalizeH="0" baseline="0" noProof="0" err="1">
                <a:ln>
                  <a:noFill/>
                </a:ln>
                <a:solidFill>
                  <a:schemeClr val="accent1"/>
                </a:solidFill>
                <a:effectLst/>
                <a:uLnTx/>
                <a:uFillTx/>
                <a:latin typeface="Calibri" panose="020F0502020204030204" pitchFamily="34" charset="0"/>
                <a:ea typeface="+mn-ea"/>
                <a:cs typeface="+mn-cs"/>
              </a:rPr>
              <a:t>Jonte</a:t>
            </a:r>
            <a:r>
              <a:rPr kumimoji="0" lang="de-DE" sz="2600" b="1" i="0" u="none" strike="noStrike" kern="1200" cap="none" spc="0" normalizeH="0" baseline="0" noProof="0">
                <a:ln>
                  <a:noFill/>
                </a:ln>
                <a:solidFill>
                  <a:schemeClr val="accent1"/>
                </a:solidFill>
                <a:effectLst/>
                <a:uLnTx/>
                <a:uFillTx/>
                <a:latin typeface="Calibri" panose="020F0502020204030204" pitchFamily="34" charset="0"/>
                <a:ea typeface="+mn-ea"/>
                <a:cs typeface="+mn-cs"/>
              </a:rPr>
              <a:t>, Zeynep und Bahar?</a:t>
            </a:r>
          </a:p>
        </p:txBody>
      </p:sp>
      <p:grpSp>
        <p:nvGrpSpPr>
          <p:cNvPr id="53" name="Gruppieren 52" descr="Bingo-Spiel">
            <a:extLst>
              <a:ext uri="{FF2B5EF4-FFF2-40B4-BE49-F238E27FC236}">
                <a16:creationId xmlns:a16="http://schemas.microsoft.com/office/drawing/2014/main" id="{1541D283-5014-4EDA-94E6-ED179FD0F0FA}"/>
              </a:ext>
            </a:extLst>
          </p:cNvPr>
          <p:cNvGrpSpPr/>
          <p:nvPr/>
        </p:nvGrpSpPr>
        <p:grpSpPr>
          <a:xfrm>
            <a:off x="161750" y="2167836"/>
            <a:ext cx="3171759" cy="360000"/>
            <a:chOff x="161750" y="1242681"/>
            <a:chExt cx="3171759" cy="360000"/>
          </a:xfrm>
        </p:grpSpPr>
        <p:sp>
          <p:nvSpPr>
            <p:cNvPr id="51" name="Rechteck 50">
              <a:extLst>
                <a:ext uri="{FF2B5EF4-FFF2-40B4-BE49-F238E27FC236}">
                  <a16:creationId xmlns:a16="http://schemas.microsoft.com/office/drawing/2014/main" id="{C6AB4F54-026A-483D-8A7B-986D756653D5}"/>
                </a:ext>
              </a:extLst>
            </p:cNvPr>
            <p:cNvSpPr/>
            <p:nvPr/>
          </p:nvSpPr>
          <p:spPr>
            <a:xfrm>
              <a:off x="161750" y="1242681"/>
              <a:ext cx="1967991" cy="360000"/>
            </a:xfrm>
            <a:prstGeom prst="rect">
              <a:avLst/>
            </a:prstGeom>
            <a:solidFill>
              <a:srgbClr val="E1F7FF"/>
            </a:solidFill>
            <a:ln>
              <a:noFill/>
            </a:ln>
          </p:spPr>
          <p:txBody>
            <a:bodyPr spcFirstLastPara="1" wrap="square" lIns="91425" tIns="91425" rIns="91425" bIns="91425" anchor="ctr" anchorCtr="0">
              <a:noAutofit/>
            </a:bodyPr>
            <a:lstStyle/>
            <a:p>
              <a:pPr defTabSz="914400"/>
              <a:endParaRPr lang="de-DE" kern="0">
                <a:solidFill>
                  <a:srgbClr val="4B4B4D"/>
                </a:solidFill>
                <a:latin typeface="Arial"/>
              </a:endParaRPr>
            </a:p>
          </p:txBody>
        </p:sp>
        <p:sp>
          <p:nvSpPr>
            <p:cNvPr id="8" name="Rechteck 7">
              <a:extLst>
                <a:ext uri="{FF2B5EF4-FFF2-40B4-BE49-F238E27FC236}">
                  <a16:creationId xmlns:a16="http://schemas.microsoft.com/office/drawing/2014/main" id="{A31C61C8-EF5C-4F23-803D-BB598D821C0D}"/>
                </a:ext>
              </a:extLst>
            </p:cNvPr>
            <p:cNvSpPr/>
            <p:nvPr/>
          </p:nvSpPr>
          <p:spPr>
            <a:xfrm>
              <a:off x="329507" y="1284182"/>
              <a:ext cx="3004002" cy="276999"/>
            </a:xfrm>
            <a:prstGeom prst="rect">
              <a:avLst/>
            </a:prstGeom>
          </p:spPr>
          <p:txBody>
            <a:bodyPr wrap="square" lIns="0" tIns="0" rIns="0" bIns="0" anchor="ctr">
              <a:spAutoFit/>
            </a:bodyPr>
            <a:lstStyle/>
            <a:p>
              <a:pPr>
                <a:spcAft>
                  <a:spcPts val="600"/>
                </a:spcAft>
              </a:pPr>
              <a:r>
                <a:rPr lang="de-DE" b="1" err="1"/>
                <a:t>LifestyleCheck</a:t>
              </a:r>
              <a:endParaRPr lang="de-DE" b="1"/>
            </a:p>
          </p:txBody>
        </p:sp>
      </p:grpSp>
      <p:sp>
        <p:nvSpPr>
          <p:cNvPr id="6" name="Rechteck 5">
            <a:extLst>
              <a:ext uri="{FF2B5EF4-FFF2-40B4-BE49-F238E27FC236}">
                <a16:creationId xmlns:a16="http://schemas.microsoft.com/office/drawing/2014/main" id="{4E83F191-E9E0-8B84-D1EE-ECF11C6499A2}"/>
              </a:ext>
            </a:extLst>
          </p:cNvPr>
          <p:cNvSpPr/>
          <p:nvPr/>
        </p:nvSpPr>
        <p:spPr>
          <a:xfrm>
            <a:off x="767932" y="2737449"/>
            <a:ext cx="5401377" cy="5940088"/>
          </a:xfrm>
          <a:prstGeom prst="rect">
            <a:avLst/>
          </a:prstGeom>
        </p:spPr>
        <p:txBody>
          <a:bodyPr wrap="square" lIns="0" tIns="0" rIns="0" bIns="0" anchor="t">
            <a:spAutoFit/>
          </a:bodyPr>
          <a:lstStyle/>
          <a:p>
            <a:pPr>
              <a:spcAft>
                <a:spcPts val="600"/>
              </a:spcAft>
            </a:pPr>
            <a:r>
              <a:rPr lang="de-DE" sz="1200" i="1" dirty="0"/>
              <a:t>Jede Persona möchte in einem oder mehreren Bereich(en) ihres Alltags ihr Konsumverhalten nachhaltiger gestalten.</a:t>
            </a:r>
            <a:br>
              <a:rPr lang="de-DE" sz="1200" i="1" dirty="0"/>
            </a:br>
            <a:br>
              <a:rPr lang="de-DE" sz="1200" i="1" dirty="0"/>
            </a:br>
            <a:r>
              <a:rPr lang="de-DE" sz="1200" i="1" dirty="0"/>
              <a:t>Doch sie sind unsicher, wie sie dies tun können und haben viele Fragen: Die Schüler*innen recherchieren zu ihren Fragen in Kleingruppen und beraten die </a:t>
            </a:r>
            <a:br>
              <a:rPr lang="de-DE" sz="1200" i="1" dirty="0"/>
            </a:br>
            <a:r>
              <a:rPr lang="de-DE" sz="1200" i="1" dirty="0"/>
              <a:t>Personas in einem Rollenspiel.</a:t>
            </a:r>
            <a:br>
              <a:rPr lang="de-DE" sz="1200" i="1" dirty="0"/>
            </a:br>
            <a:endParaRPr lang="de-DE" sz="1200" i="1" dirty="0"/>
          </a:p>
          <a:p>
            <a:pPr marL="173038" indent="-173038">
              <a:spcAft>
                <a:spcPts val="600"/>
              </a:spcAft>
            </a:pPr>
            <a:r>
              <a:rPr lang="de-DE" sz="1200" b="1" dirty="0">
                <a:solidFill>
                  <a:schemeClr val="accent1"/>
                </a:solidFill>
              </a:rPr>
              <a:t>1.</a:t>
            </a:r>
            <a:r>
              <a:rPr lang="de-DE" sz="1200" b="1" dirty="0"/>
              <a:t>	</a:t>
            </a:r>
            <a:r>
              <a:rPr lang="de-DE" sz="1200" b="1" dirty="0">
                <a:solidFill>
                  <a:schemeClr val="accent1"/>
                </a:solidFill>
              </a:rPr>
              <a:t>Die Schüler*innen bilden Berater*innen-Teams </a:t>
            </a:r>
          </a:p>
          <a:p>
            <a:pPr marL="173038" indent="9525">
              <a:spcAft>
                <a:spcPts val="600"/>
              </a:spcAft>
            </a:pPr>
            <a:r>
              <a:rPr lang="de-DE" sz="1200" dirty="0"/>
              <a:t>Zu Beginn des Rollenspiels bilden die Schüler*innen Berater*innen-Teams von zwei bis fünf Schüler*innen.</a:t>
            </a:r>
          </a:p>
          <a:p>
            <a:pPr marL="173038" indent="-173038">
              <a:spcAft>
                <a:spcPts val="600"/>
              </a:spcAft>
            </a:pPr>
            <a:r>
              <a:rPr lang="de-DE" sz="1200" b="1" dirty="0">
                <a:solidFill>
                  <a:schemeClr val="accent1"/>
                </a:solidFill>
              </a:rPr>
              <a:t>2.	Die Schüler*innen wählen eine Persona und lernen sie kennen </a:t>
            </a:r>
          </a:p>
          <a:p>
            <a:pPr marL="173038" indent="9525">
              <a:spcAft>
                <a:spcPts val="600"/>
              </a:spcAft>
            </a:pPr>
            <a:r>
              <a:rPr lang="de-DE" sz="1200" dirty="0"/>
              <a:t>Jede Kleingruppe wählt ihre Persona und deren Lebensstil. Sie erhalten </a:t>
            </a:r>
            <a:r>
              <a:rPr lang="de-DE" sz="1200" b="1" dirty="0"/>
              <a:t>zwei Karten pro Persona</a:t>
            </a:r>
            <a:r>
              <a:rPr lang="de-DE" sz="1200" dirty="0"/>
              <a:t>. Die Schüler*innen setzen sich intensiv mit der Persona auseinander und lernen sie kennen. Jede Persona erzählt eine eigene Geschichte. Sie hat jeweils unterschiedliche sozioökonomische Hintergründe und unterschiedliche – mehr oder weniger nachhaltige – Konsumvorlieben (= Lebensstile). </a:t>
            </a:r>
          </a:p>
          <a:p>
            <a:pPr marL="173038" indent="9525">
              <a:spcAft>
                <a:spcPts val="600"/>
              </a:spcAft>
            </a:pPr>
            <a:r>
              <a:rPr lang="de-DE" sz="1200" b="1" dirty="0"/>
              <a:t>Extra: </a:t>
            </a:r>
            <a:r>
              <a:rPr lang="de-DE" sz="1200" dirty="0"/>
              <a:t>Die Schüler*innen ergänzen weitere Eigenschaften bei ihrer Persona, </a:t>
            </a:r>
            <a:br>
              <a:rPr lang="de-DE" sz="1200" dirty="0"/>
            </a:br>
            <a:r>
              <a:rPr lang="de-DE" sz="1200" dirty="0"/>
              <a:t>zum Beispiel ihre Hobbys und ihre Lieblingsmusik.</a:t>
            </a:r>
          </a:p>
          <a:p>
            <a:pPr marL="173038" indent="-173038">
              <a:spcAft>
                <a:spcPts val="600"/>
              </a:spcAft>
            </a:pPr>
            <a:r>
              <a:rPr lang="de-DE" sz="1200" b="1" dirty="0">
                <a:solidFill>
                  <a:schemeClr val="accent1"/>
                </a:solidFill>
              </a:rPr>
              <a:t>3</a:t>
            </a:r>
            <a:r>
              <a:rPr lang="de-DE" sz="1200" b="1" dirty="0"/>
              <a:t>.	</a:t>
            </a:r>
            <a:r>
              <a:rPr lang="de-DE" sz="1200" b="1" dirty="0">
                <a:solidFill>
                  <a:schemeClr val="accent1"/>
                </a:solidFill>
              </a:rPr>
              <a:t>Die Schüler*innen recherchieren und beraten die Persona</a:t>
            </a:r>
          </a:p>
          <a:p>
            <a:pPr marL="173038" indent="9525">
              <a:spcAft>
                <a:spcPts val="600"/>
              </a:spcAft>
            </a:pPr>
            <a:r>
              <a:rPr lang="de-DE" sz="1200" dirty="0"/>
              <a:t>In ihren Kleingruppen führen die Schüler*innen einen CO</a:t>
            </a:r>
            <a:r>
              <a:rPr lang="de-DE" sz="1200" baseline="-25000" dirty="0"/>
              <a:t>2</a:t>
            </a:r>
            <a:r>
              <a:rPr lang="de-DE" sz="1200" dirty="0"/>
              <a:t>-Schnellcheck für ihre Persona durch (mit der </a:t>
            </a:r>
            <a:r>
              <a:rPr lang="de-DE" sz="1200" b="1" dirty="0"/>
              <a:t>CO</a:t>
            </a:r>
            <a:r>
              <a:rPr lang="de-DE" sz="1200" b="1" baseline="-25000" dirty="0"/>
              <a:t>2</a:t>
            </a:r>
            <a:r>
              <a:rPr lang="de-DE" sz="1200" b="1" dirty="0"/>
              <a:t>-Schnellcheck-Karte</a:t>
            </a:r>
            <a:r>
              <a:rPr lang="de-DE" sz="1200" dirty="0"/>
              <a:t>). Sie beraten die Persona, in welchem Lebensbereich sie nachhaltiger konsumieren kann. Jede Persona-Karte enthält Links für die Recherche zu unterschiedlichen Themen.</a:t>
            </a:r>
          </a:p>
          <a:p>
            <a:pPr marL="173038" indent="-173038">
              <a:spcAft>
                <a:spcPts val="600"/>
              </a:spcAft>
            </a:pPr>
            <a:r>
              <a:rPr lang="de-DE" sz="1200" b="1" dirty="0">
                <a:solidFill>
                  <a:schemeClr val="accent1"/>
                </a:solidFill>
              </a:rPr>
              <a:t>4.</a:t>
            </a:r>
            <a:r>
              <a:rPr lang="de-DE" sz="1200" b="1" dirty="0"/>
              <a:t>	</a:t>
            </a:r>
            <a:r>
              <a:rPr lang="de-DE" sz="1200" b="1" dirty="0">
                <a:solidFill>
                  <a:schemeClr val="accent1"/>
                </a:solidFill>
              </a:rPr>
              <a:t>Die Personas werden nach der Beratung vorgestellt</a:t>
            </a:r>
          </a:p>
          <a:p>
            <a:pPr marL="173038" indent="9525">
              <a:spcAft>
                <a:spcPts val="600"/>
              </a:spcAft>
            </a:pPr>
            <a:r>
              <a:rPr lang="de-DE" sz="1200" dirty="0"/>
              <a:t>Nach der Beratung stellen die Schüler*innen ihre Persona vor. Gemeinsam diskutieren sie, wie jede Person einen wichtigen Beitrag im Alltag leisten kann. </a:t>
            </a:r>
          </a:p>
          <a:p>
            <a:pPr>
              <a:spcAft>
                <a:spcPts val="600"/>
              </a:spcAft>
            </a:pPr>
            <a:endParaRPr lang="de-DE" sz="1200" dirty="0"/>
          </a:p>
        </p:txBody>
      </p:sp>
      <p:sp>
        <p:nvSpPr>
          <p:cNvPr id="3" name="Textfeld 2">
            <a:extLst>
              <a:ext uri="{FF2B5EF4-FFF2-40B4-BE49-F238E27FC236}">
                <a16:creationId xmlns:a16="http://schemas.microsoft.com/office/drawing/2014/main" id="{ED939DD9-B897-CFF7-7B88-95C75B7B2EC1}"/>
              </a:ext>
            </a:extLst>
          </p:cNvPr>
          <p:cNvSpPr txBox="1"/>
          <p:nvPr/>
        </p:nvSpPr>
        <p:spPr>
          <a:xfrm>
            <a:off x="5502600" y="9505581"/>
            <a:ext cx="1030996" cy="200055"/>
          </a:xfrm>
          <a:prstGeom prst="rect">
            <a:avLst/>
          </a:prstGeom>
          <a:noFill/>
        </p:spPr>
        <p:txBody>
          <a:bodyPr wrap="square" rtlCol="0">
            <a:spAutoFit/>
          </a:bodyPr>
          <a:lstStyle/>
          <a:p>
            <a:r>
              <a:rPr lang="de-DE" sz="700" dirty="0"/>
              <a:t>Persona-</a:t>
            </a:r>
            <a:r>
              <a:rPr lang="de-DE" sz="700" dirty="0" err="1"/>
              <a:t>LifestyleCheck</a:t>
            </a:r>
            <a:endParaRPr lang="de-DE" sz="700" dirty="0"/>
          </a:p>
        </p:txBody>
      </p:sp>
      <p:sp>
        <p:nvSpPr>
          <p:cNvPr id="41" name="Rechteck 40">
            <a:extLst>
              <a:ext uri="{FF2B5EF4-FFF2-40B4-BE49-F238E27FC236}">
                <a16:creationId xmlns:a16="http://schemas.microsoft.com/office/drawing/2014/main" id="{BBC18875-A14E-4DC3-839E-5C404C6DA74B}"/>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000">
                <a:solidFill>
                  <a:schemeClr val="tx1"/>
                </a:solidFill>
              </a:rPr>
              <a:t>2</a:t>
            </a:r>
            <a:endParaRPr lang="en-US" sz="1000">
              <a:solidFill>
                <a:schemeClr val="tx1"/>
              </a:solidFill>
            </a:endParaRPr>
          </a:p>
        </p:txBody>
      </p:sp>
    </p:spTree>
    <p:extLst>
      <p:ext uri="{BB962C8B-B14F-4D97-AF65-F5344CB8AC3E}">
        <p14:creationId xmlns:p14="http://schemas.microsoft.com/office/powerpoint/2010/main" val="305943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C25A8D13-E0AC-ECA5-9E65-413CC2A23B2A}"/>
              </a:ext>
            </a:extLst>
          </p:cNvPr>
          <p:cNvSpPr txBox="1">
            <a:spLocks noGrp="1"/>
          </p:cNvSpPr>
          <p:nvPr>
            <p:ph type="title" idx="4294967295"/>
          </p:nvPr>
        </p:nvSpPr>
        <p:spPr>
          <a:xfrm>
            <a:off x="335280" y="325791"/>
            <a:ext cx="6187440" cy="648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685800" rtl="0" eaLnBrk="1" latinLnBrk="0" hangingPunct="1">
              <a:lnSpc>
                <a:spcPct val="100000"/>
              </a:lnSpc>
              <a:spcBef>
                <a:spcPct val="0"/>
              </a:spcBef>
              <a:buNone/>
              <a:defRPr kumimoji="0" lang="en-US" sz="2800" b="1" i="0" u="none" strike="noStrike" kern="1200"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de-DE" sz="2600" b="1"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Unterrichtsvorschlag</a:t>
            </a:r>
          </a:p>
        </p:txBody>
      </p:sp>
      <p:graphicFrame>
        <p:nvGraphicFramePr>
          <p:cNvPr id="9" name="Tabelle 8">
            <a:extLst>
              <a:ext uri="{FF2B5EF4-FFF2-40B4-BE49-F238E27FC236}">
                <a16:creationId xmlns:a16="http://schemas.microsoft.com/office/drawing/2014/main" id="{EA8E6116-3EE0-4DF3-8912-CD81364A9168}"/>
              </a:ext>
            </a:extLst>
          </p:cNvPr>
          <p:cNvGraphicFramePr>
            <a:graphicFrameLocks noGrp="1"/>
          </p:cNvGraphicFramePr>
          <p:nvPr>
            <p:extLst>
              <p:ext uri="{D42A27DB-BD31-4B8C-83A1-F6EECF244321}">
                <p14:modId xmlns:p14="http://schemas.microsoft.com/office/powerpoint/2010/main" val="3470804004"/>
              </p:ext>
            </p:extLst>
          </p:nvPr>
        </p:nvGraphicFramePr>
        <p:xfrm>
          <a:off x="684261" y="984945"/>
          <a:ext cx="5714347" cy="5791520"/>
        </p:xfrm>
        <a:graphic>
          <a:graphicData uri="http://schemas.openxmlformats.org/drawingml/2006/table">
            <a:tbl>
              <a:tblPr firstRow="1" firstCol="1">
                <a:tableStyleId>{5C22544A-7EE6-4342-B048-85BDC9FD1C3A}</a:tableStyleId>
              </a:tblPr>
              <a:tblGrid>
                <a:gridCol w="907927">
                  <a:extLst>
                    <a:ext uri="{9D8B030D-6E8A-4147-A177-3AD203B41FA5}">
                      <a16:colId xmlns:a16="http://schemas.microsoft.com/office/drawing/2014/main" val="3778264788"/>
                    </a:ext>
                  </a:extLst>
                </a:gridCol>
                <a:gridCol w="1159501">
                  <a:extLst>
                    <a:ext uri="{9D8B030D-6E8A-4147-A177-3AD203B41FA5}">
                      <a16:colId xmlns:a16="http://schemas.microsoft.com/office/drawing/2014/main" val="3192106372"/>
                    </a:ext>
                  </a:extLst>
                </a:gridCol>
                <a:gridCol w="3646919">
                  <a:extLst>
                    <a:ext uri="{9D8B030D-6E8A-4147-A177-3AD203B41FA5}">
                      <a16:colId xmlns:a16="http://schemas.microsoft.com/office/drawing/2014/main" val="1911456995"/>
                    </a:ext>
                  </a:extLst>
                </a:gridCol>
              </a:tblGrid>
              <a:tr h="324000">
                <a:tc>
                  <a:txBody>
                    <a:bodyPr/>
                    <a:lstStyle/>
                    <a:p>
                      <a:pPr algn="l">
                        <a:lnSpc>
                          <a:spcPct val="90000"/>
                        </a:lnSpc>
                        <a:spcAft>
                          <a:spcPts val="600"/>
                        </a:spcAft>
                      </a:pPr>
                      <a:r>
                        <a:rPr lang="de-DE" sz="1100" b="1">
                          <a:solidFill>
                            <a:schemeClr val="accent2"/>
                          </a:solidFill>
                          <a:effectLst/>
                          <a:latin typeface="+mn-lt"/>
                          <a:ea typeface="Calibri"/>
                          <a:cs typeface="Times New Roman"/>
                        </a:rPr>
                        <a:t>Dauer: 90 min</a:t>
                      </a:r>
                      <a:endParaRPr lang="en-US" sz="1100" b="1">
                        <a:solidFill>
                          <a:schemeClr val="accent2"/>
                        </a:solidFill>
                        <a:effectLst/>
                        <a:latin typeface="+mn-lt"/>
                        <a:ea typeface="Calibri"/>
                        <a:cs typeface="Times New Roman"/>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tc>
                  <a:txBody>
                    <a:bodyPr/>
                    <a:lstStyle/>
                    <a:p>
                      <a:pPr algn="l">
                        <a:lnSpc>
                          <a:spcPct val="90000"/>
                        </a:lnSpc>
                        <a:spcAft>
                          <a:spcPts val="600"/>
                        </a:spcAft>
                      </a:pPr>
                      <a:r>
                        <a:rPr lang="de-DE" sz="1100" b="1">
                          <a:solidFill>
                            <a:schemeClr val="accent2"/>
                          </a:solidFill>
                          <a:effectLst/>
                          <a:latin typeface="+mn-lt"/>
                          <a:ea typeface="Calibri"/>
                          <a:cs typeface="Times New Roman"/>
                        </a:rPr>
                        <a:t>Inhalt</a:t>
                      </a:r>
                      <a:endParaRPr lang="en-US" sz="1100" b="1">
                        <a:solidFill>
                          <a:schemeClr val="accent2"/>
                        </a:solidFill>
                        <a:effectLst/>
                        <a:latin typeface="+mn-lt"/>
                        <a:ea typeface="Calibri"/>
                        <a:cs typeface="Times New Roman"/>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tc>
                  <a:txBody>
                    <a:bodyPr/>
                    <a:lstStyle/>
                    <a:p>
                      <a:pPr algn="l">
                        <a:lnSpc>
                          <a:spcPct val="90000"/>
                        </a:lnSpc>
                        <a:spcAft>
                          <a:spcPts val="600"/>
                        </a:spcAft>
                      </a:pPr>
                      <a:r>
                        <a:rPr lang="de-DE" sz="1100" b="1">
                          <a:solidFill>
                            <a:schemeClr val="accent2"/>
                          </a:solidFill>
                          <a:effectLst/>
                          <a:latin typeface="+mn-lt"/>
                        </a:rPr>
                        <a:t>Beschreibung</a:t>
                      </a:r>
                      <a:endParaRPr lang="en-US" sz="1100" b="1">
                        <a:solidFill>
                          <a:schemeClr val="accent2"/>
                        </a:solidFill>
                        <a:effectLst/>
                        <a:latin typeface="+mn-lt"/>
                        <a:ea typeface="Calibri" panose="020F0502020204030204" pitchFamily="34" charset="0"/>
                        <a:cs typeface="Times New Roman" panose="02020603050405020304" pitchFamily="18" charset="0"/>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alpha val="50000"/>
                      </a:schemeClr>
                    </a:solidFill>
                  </a:tcPr>
                </a:tc>
                <a:extLst>
                  <a:ext uri="{0D108BD9-81ED-4DB2-BD59-A6C34878D82A}">
                    <a16:rowId xmlns:a16="http://schemas.microsoft.com/office/drawing/2014/main" val="2959301828"/>
                  </a:ext>
                </a:extLst>
              </a:tr>
              <a:tr h="203888">
                <a:tc>
                  <a:txBody>
                    <a:bodyPr/>
                    <a:lstStyle/>
                    <a:p>
                      <a:pPr>
                        <a:lnSpc>
                          <a:spcPct val="90000"/>
                        </a:lnSpc>
                        <a:spcAft>
                          <a:spcPts val="600"/>
                        </a:spcAft>
                      </a:pPr>
                      <a:r>
                        <a:rPr lang="de-DE" sz="1100" b="0" dirty="0">
                          <a:solidFill>
                            <a:srgbClr val="00B0F0"/>
                          </a:solidFill>
                          <a:effectLst/>
                          <a:latin typeface="+mn-lt"/>
                          <a:ea typeface="Calibri"/>
                          <a:cs typeface="Times New Roman"/>
                        </a:rPr>
                        <a:t>10 min</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a:solidFill>
                            <a:schemeClr val="accent1"/>
                          </a:solidFill>
                          <a:effectLst/>
                          <a:latin typeface="+mn-lt"/>
                          <a:ea typeface="Calibri"/>
                          <a:cs typeface="Times New Roman"/>
                        </a:rPr>
                        <a:t>Einführung</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19050" marR="19050">
                        <a:lnSpc>
                          <a:spcPct val="90000"/>
                        </a:lnSpc>
                        <a:spcAft>
                          <a:spcPts val="600"/>
                        </a:spcAft>
                      </a:pPr>
                      <a:r>
                        <a:rPr lang="de-DE" sz="1100" dirty="0">
                          <a:effectLst/>
                          <a:latin typeface="+mn-lt"/>
                          <a:ea typeface="Calibri" panose="020F0502020204030204" pitchFamily="34" charset="0"/>
                          <a:cs typeface="Times New Roman" panose="02020603050405020304" pitchFamily="18" charset="0"/>
                        </a:rPr>
                        <a:t>Frage an Schüler*innen: </a:t>
                      </a:r>
                      <a:r>
                        <a:rPr lang="de-DE" sz="1100" i="1" dirty="0">
                          <a:effectLst/>
                          <a:latin typeface="+mn-lt"/>
                          <a:ea typeface="Calibri" panose="020F0502020204030204" pitchFamily="34" charset="0"/>
                          <a:cs typeface="Times New Roman" panose="02020603050405020304" pitchFamily="18" charset="0"/>
                        </a:rPr>
                        <a:t>Was ist Konsum für euch? Inwieweit hängen Konsum und Klimawandel zusammen?</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91475588"/>
                  </a:ext>
                </a:extLst>
              </a:tr>
              <a:tr h="418718">
                <a:tc>
                  <a:txBody>
                    <a:bodyPr/>
                    <a:lstStyle/>
                    <a:p>
                      <a:pPr>
                        <a:lnSpc>
                          <a:spcPct val="90000"/>
                        </a:lnSpc>
                        <a:spcAft>
                          <a:spcPts val="600"/>
                        </a:spcAft>
                      </a:pPr>
                      <a:r>
                        <a:rPr lang="de-DE" sz="1100" b="0" dirty="0">
                          <a:solidFill>
                            <a:srgbClr val="00B0F0"/>
                          </a:solidFill>
                          <a:effectLst/>
                          <a:latin typeface="+mn-lt"/>
                          <a:ea typeface="Calibri"/>
                          <a:cs typeface="Times New Roman"/>
                        </a:rPr>
                        <a:t>5 min</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a:effectLst/>
                          <a:latin typeface="+mn-lt"/>
                          <a:ea typeface="Calibri"/>
                          <a:cs typeface="Times New Roman"/>
                        </a:rPr>
                        <a:t>Aufteilung in Kleingruppen</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dirty="0">
                          <a:effectLst/>
                          <a:latin typeface="+mn-lt"/>
                          <a:ea typeface="Century Gothic" panose="020B0502020202020204" pitchFamily="34" charset="0"/>
                          <a:cs typeface="Century Gothic" panose="020B0502020202020204" pitchFamily="34" charset="0"/>
                        </a:rPr>
                        <a:t>Aufteilung in Kleingruppen von zwei bis fünf Schüler*innen. Jede Kleingruppe wählt eine Persona aus, erhält drei Karten (zwei Persona-Karten, eine CO</a:t>
                      </a:r>
                      <a:r>
                        <a:rPr lang="de-DE" sz="1100" baseline="-25000" dirty="0">
                          <a:effectLst/>
                          <a:latin typeface="+mn-lt"/>
                          <a:ea typeface="Century Gothic" panose="020B0502020202020204" pitchFamily="34" charset="0"/>
                          <a:cs typeface="Century Gothic" panose="020B0502020202020204" pitchFamily="34" charset="0"/>
                        </a:rPr>
                        <a:t>2</a:t>
                      </a:r>
                      <a:r>
                        <a:rPr lang="de-DE" sz="1100" dirty="0">
                          <a:effectLst/>
                          <a:latin typeface="+mn-lt"/>
                          <a:ea typeface="Century Gothic" panose="020B0502020202020204" pitchFamily="34" charset="0"/>
                          <a:cs typeface="Century Gothic" panose="020B0502020202020204" pitchFamily="34" charset="0"/>
                        </a:rPr>
                        <a:t>-Schnellcheck-Karte) und denkt sich einen Gruppennamen aus.</a:t>
                      </a:r>
                      <a:endParaRPr lang="de-DE" sz="1100" dirty="0">
                        <a:effectLst/>
                        <a:latin typeface="+mn-lt"/>
                        <a:ea typeface="Calibri" panose="020F0502020204030204" pitchFamily="34" charset="0"/>
                        <a:cs typeface="Times New Roman" panose="02020603050405020304" pitchFamily="18" charset="0"/>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40847184"/>
                  </a:ext>
                </a:extLst>
              </a:tr>
              <a:tr h="593866">
                <a:tc>
                  <a:txBody>
                    <a:bodyPr/>
                    <a:lstStyle/>
                    <a:p>
                      <a:pPr>
                        <a:lnSpc>
                          <a:spcPct val="90000"/>
                        </a:lnSpc>
                        <a:spcAft>
                          <a:spcPts val="600"/>
                        </a:spcAft>
                      </a:pPr>
                      <a:r>
                        <a:rPr lang="de-DE" sz="1100" b="0" dirty="0">
                          <a:solidFill>
                            <a:srgbClr val="00B0F0"/>
                          </a:solidFill>
                          <a:effectLst/>
                          <a:latin typeface="+mn-lt"/>
                          <a:ea typeface="Calibri"/>
                          <a:cs typeface="Times New Roman"/>
                        </a:rPr>
                        <a:t>20 min</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marL="0" algn="l" defTabSz="685800" rtl="0" eaLnBrk="1" latinLnBrk="0" hangingPunct="1">
                        <a:lnSpc>
                          <a:spcPct val="90000"/>
                        </a:lnSpc>
                        <a:spcAft>
                          <a:spcPts val="600"/>
                        </a:spcAft>
                      </a:pPr>
                      <a:r>
                        <a:rPr lang="de-DE" sz="1100" kern="1200" err="1">
                          <a:solidFill>
                            <a:schemeClr val="accent1"/>
                          </a:solidFill>
                          <a:effectLst/>
                          <a:latin typeface="+mn-lt"/>
                          <a:ea typeface="Calibri"/>
                          <a:cs typeface="Times New Roman"/>
                        </a:rPr>
                        <a:t>LifestyleCheck</a:t>
                      </a:r>
                      <a:endParaRPr lang="de-DE" sz="1100" kern="1200">
                        <a:solidFill>
                          <a:schemeClr val="accent1"/>
                        </a:solidFill>
                        <a:effectLst/>
                        <a:latin typeface="+mn-lt"/>
                        <a:ea typeface="Calibri"/>
                        <a:cs typeface="Times New Roman"/>
                      </a:endParaRPr>
                    </a:p>
                    <a:p>
                      <a:pPr>
                        <a:lnSpc>
                          <a:spcPct val="90000"/>
                        </a:lnSpc>
                        <a:spcAft>
                          <a:spcPts val="600"/>
                        </a:spcAft>
                      </a:pPr>
                      <a:r>
                        <a:rPr lang="de-DE" sz="1100">
                          <a:effectLst/>
                          <a:latin typeface="+mn-lt"/>
                          <a:ea typeface="Calibri"/>
                          <a:cs typeface="Times New Roman"/>
                        </a:rPr>
                        <a:t>Personas kennenlernen </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kern="1200" dirty="0">
                          <a:solidFill>
                            <a:schemeClr val="dk1"/>
                          </a:solidFill>
                          <a:effectLst/>
                          <a:latin typeface="+mn-lt"/>
                          <a:ea typeface="+mn-ea"/>
                          <a:cs typeface="+mn-cs"/>
                        </a:rPr>
                        <a:t>Die Kleingruppen lernen ihre Persona kennen. Sie füllen die Freifelder aus. </a:t>
                      </a:r>
                      <a:endParaRPr lang="en-US" sz="1100" kern="1200" dirty="0">
                        <a:solidFill>
                          <a:schemeClr val="dk1"/>
                        </a:solidFill>
                        <a:effectLst/>
                        <a:latin typeface="+mn-lt"/>
                        <a:ea typeface="Aptos" panose="020B0004020202020204" pitchFamily="34" charset="0"/>
                        <a:cs typeface="Times New Roman" panose="02020603050405020304" pitchFamily="18" charset="0"/>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43526848"/>
                  </a:ext>
                </a:extLst>
              </a:tr>
              <a:tr h="640668">
                <a:tc>
                  <a:txBody>
                    <a:bodyPr/>
                    <a:lstStyle/>
                    <a:p>
                      <a:pPr>
                        <a:lnSpc>
                          <a:spcPct val="90000"/>
                        </a:lnSpc>
                        <a:spcAft>
                          <a:spcPts val="600"/>
                        </a:spcAft>
                      </a:pPr>
                      <a:r>
                        <a:rPr lang="de-DE" sz="1100" b="0" dirty="0">
                          <a:solidFill>
                            <a:srgbClr val="00B0F0"/>
                          </a:solidFill>
                          <a:effectLst/>
                          <a:latin typeface="+mn-lt"/>
                          <a:ea typeface="Calibri"/>
                          <a:cs typeface="Times New Roman"/>
                        </a:rPr>
                        <a:t>25 min</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a:solidFill>
                            <a:schemeClr val="tx1"/>
                          </a:solidFill>
                          <a:effectLst/>
                          <a:latin typeface="+mn-lt"/>
                          <a:ea typeface="Calibri"/>
                          <a:cs typeface="Times New Roman"/>
                        </a:rPr>
                        <a:t>Recherche und </a:t>
                      </a:r>
                      <a:br>
                        <a:rPr lang="de-DE" sz="1100">
                          <a:solidFill>
                            <a:schemeClr val="tx1"/>
                          </a:solidFill>
                          <a:effectLst/>
                          <a:latin typeface="+mn-lt"/>
                          <a:ea typeface="Calibri"/>
                          <a:cs typeface="Times New Roman"/>
                        </a:rPr>
                      </a:br>
                      <a:r>
                        <a:rPr lang="de-DE" sz="1100">
                          <a:solidFill>
                            <a:schemeClr val="tx1"/>
                          </a:solidFill>
                          <a:effectLst/>
                          <a:latin typeface="+mn-lt"/>
                          <a:ea typeface="Calibri"/>
                          <a:cs typeface="Times New Roman"/>
                        </a:rPr>
                        <a:t>CO</a:t>
                      </a:r>
                      <a:r>
                        <a:rPr lang="de-DE" sz="1100" baseline="-25000">
                          <a:solidFill>
                            <a:schemeClr val="tx1"/>
                          </a:solidFill>
                          <a:effectLst/>
                          <a:latin typeface="+mn-lt"/>
                          <a:ea typeface="Calibri"/>
                          <a:cs typeface="Times New Roman"/>
                        </a:rPr>
                        <a:t>2</a:t>
                      </a:r>
                      <a:r>
                        <a:rPr lang="de-DE" sz="1100">
                          <a:solidFill>
                            <a:schemeClr val="tx1"/>
                          </a:solidFill>
                          <a:effectLst/>
                          <a:latin typeface="+mn-lt"/>
                          <a:ea typeface="Calibri"/>
                          <a:cs typeface="Times New Roman"/>
                        </a:rPr>
                        <a:t>-Check</a:t>
                      </a:r>
                      <a:endParaRPr lang="de-DE" sz="1100" i="1">
                        <a:solidFill>
                          <a:schemeClr val="tx1"/>
                        </a:solidFill>
                        <a:latin typeface="+mn-lt"/>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dirty="0">
                          <a:effectLst/>
                          <a:latin typeface="+mn-lt"/>
                          <a:ea typeface="Century Gothic" panose="020B0502020202020204" pitchFamily="34" charset="0"/>
                          <a:cs typeface="Century Gothic" panose="020B0502020202020204" pitchFamily="34" charset="0"/>
                        </a:rPr>
                        <a:t>Die Schüler*innen checken mit dem </a:t>
                      </a:r>
                      <a:r>
                        <a:rPr lang="de-DE" sz="1100" u="sng" dirty="0">
                          <a:solidFill>
                            <a:schemeClr val="accent2"/>
                          </a:solidFill>
                          <a:effectLst/>
                          <a:latin typeface="+mn-lt"/>
                          <a:ea typeface="Century Gothic" panose="020B0502020202020204" pitchFamily="34" charset="0"/>
                          <a:cs typeface="Century Gothic" panose="020B0502020202020204" pitchFamily="34" charset="0"/>
                          <a:hlinkClick r:id="rId3">
                            <a:extLst>
                              <a:ext uri="{A12FA001-AC4F-418D-AE19-62706E023703}">
                                <ahyp:hlinkClr xmlns:ahyp="http://schemas.microsoft.com/office/drawing/2018/hyperlinkcolor" val="tx"/>
                              </a:ext>
                            </a:extLst>
                          </a:hlinkClick>
                        </a:rPr>
                        <a:t>CO</a:t>
                      </a:r>
                      <a:r>
                        <a:rPr lang="de-DE" sz="1100" u="sng" baseline="-25000" dirty="0">
                          <a:solidFill>
                            <a:schemeClr val="accent2"/>
                          </a:solidFill>
                          <a:effectLst/>
                          <a:latin typeface="+mn-lt"/>
                          <a:ea typeface="Century Gothic" panose="020B0502020202020204" pitchFamily="34" charset="0"/>
                          <a:cs typeface="Century Gothic" panose="020B0502020202020204" pitchFamily="34" charset="0"/>
                          <a:hlinkClick r:id="rId3">
                            <a:extLst>
                              <a:ext uri="{A12FA001-AC4F-418D-AE19-62706E023703}">
                                <ahyp:hlinkClr xmlns:ahyp="http://schemas.microsoft.com/office/drawing/2018/hyperlinkcolor" val="tx"/>
                              </a:ext>
                            </a:extLst>
                          </a:hlinkClick>
                        </a:rPr>
                        <a:t>2</a:t>
                      </a:r>
                      <a:r>
                        <a:rPr lang="de-DE" sz="1100" u="sng" dirty="0">
                          <a:solidFill>
                            <a:schemeClr val="accent2"/>
                          </a:solidFill>
                          <a:effectLst/>
                          <a:latin typeface="+mn-lt"/>
                          <a:ea typeface="Century Gothic" panose="020B0502020202020204" pitchFamily="34" charset="0"/>
                          <a:cs typeface="Century Gothic" panose="020B0502020202020204" pitchFamily="34" charset="0"/>
                          <a:hlinkClick r:id="rId3">
                            <a:extLst>
                              <a:ext uri="{A12FA001-AC4F-418D-AE19-62706E023703}">
                                <ahyp:hlinkClr xmlns:ahyp="http://schemas.microsoft.com/office/drawing/2018/hyperlinkcolor" val="tx"/>
                              </a:ext>
                            </a:extLst>
                          </a:hlinkClick>
                        </a:rPr>
                        <a:t> Schnellcheck</a:t>
                      </a:r>
                      <a:r>
                        <a:rPr lang="de-DE" sz="1100" dirty="0">
                          <a:effectLst/>
                          <a:latin typeface="+mn-lt"/>
                          <a:ea typeface="Century Gothic" panose="020B0502020202020204" pitchFamily="34" charset="0"/>
                          <a:cs typeface="Century Gothic" panose="020B0502020202020204" pitchFamily="34" charset="0"/>
                        </a:rPr>
                        <a:t>, wie viel CO</a:t>
                      </a:r>
                      <a:r>
                        <a:rPr lang="de-DE" sz="1100" baseline="-25000" dirty="0">
                          <a:effectLst/>
                          <a:latin typeface="+mn-lt"/>
                          <a:ea typeface="Century Gothic" panose="020B0502020202020204" pitchFamily="34" charset="0"/>
                          <a:cs typeface="Century Gothic" panose="020B0502020202020204" pitchFamily="34" charset="0"/>
                        </a:rPr>
                        <a:t>2</a:t>
                      </a:r>
                      <a:r>
                        <a:rPr lang="de-DE" sz="1100" dirty="0">
                          <a:effectLst/>
                          <a:latin typeface="+mn-lt"/>
                          <a:ea typeface="Century Gothic" panose="020B0502020202020204" pitchFamily="34" charset="0"/>
                          <a:cs typeface="Century Gothic" panose="020B0502020202020204" pitchFamily="34" charset="0"/>
                        </a:rPr>
                        <a:t> ihre Persona im Alltag verbraucht.</a:t>
                      </a:r>
                      <a:endParaRPr lang="en-US" sz="1100" dirty="0">
                        <a:effectLst/>
                        <a:latin typeface="+mn-lt"/>
                        <a:ea typeface="Aptos" panose="020B0004020202020204" pitchFamily="34" charset="0"/>
                        <a:cs typeface="Times New Roman" panose="02020603050405020304" pitchFamily="18" charset="0"/>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97039033"/>
                  </a:ext>
                </a:extLst>
              </a:tr>
              <a:tr h="701456">
                <a:tc>
                  <a:txBody>
                    <a:bodyPr/>
                    <a:lstStyle/>
                    <a:p>
                      <a:pPr>
                        <a:lnSpc>
                          <a:spcPct val="90000"/>
                        </a:lnSpc>
                        <a:spcAft>
                          <a:spcPts val="600"/>
                        </a:spcAft>
                      </a:pPr>
                      <a:r>
                        <a:rPr lang="de-DE" sz="1100" b="0">
                          <a:solidFill>
                            <a:srgbClr val="00B0F0"/>
                          </a:solidFill>
                          <a:effectLst/>
                          <a:latin typeface="+mn-lt"/>
                          <a:ea typeface="Calibri"/>
                          <a:cs typeface="Times New Roman"/>
                        </a:rPr>
                        <a:t>20 min </a:t>
                      </a:r>
                      <a:br>
                        <a:rPr lang="de-DE" sz="1100" b="0">
                          <a:solidFill>
                            <a:srgbClr val="00B0F0"/>
                          </a:solidFill>
                          <a:effectLst/>
                          <a:latin typeface="+mn-lt"/>
                          <a:ea typeface="Calibri"/>
                          <a:cs typeface="Times New Roman"/>
                        </a:rPr>
                      </a:br>
                      <a:endParaRPr lang="de-DE" sz="1100" b="0">
                        <a:solidFill>
                          <a:srgbClr val="00B0F0"/>
                        </a:solidFill>
                        <a:effectLst/>
                        <a:latin typeface="+mn-lt"/>
                        <a:ea typeface="Calibri"/>
                        <a:cs typeface="Times New Roman"/>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a:effectLst/>
                          <a:latin typeface="+mn-lt"/>
                          <a:ea typeface="Century Gothic" panose="020B0502020202020204" pitchFamily="34" charset="0"/>
                          <a:cs typeface="Century Gothic" panose="020B0502020202020204" pitchFamily="34" charset="0"/>
                        </a:rPr>
                        <a:t>Beratung</a:t>
                      </a:r>
                      <a:endParaRPr lang="en-US" sz="1100">
                        <a:effectLst/>
                        <a:latin typeface="+mn-lt"/>
                        <a:ea typeface="Aptos" panose="020B0004020202020204" pitchFamily="34" charset="0"/>
                        <a:cs typeface="Times New Roman" panose="02020603050405020304" pitchFamily="18" charset="0"/>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nSpc>
                          <a:spcPct val="90000"/>
                        </a:lnSpc>
                        <a:spcAft>
                          <a:spcPts val="600"/>
                        </a:spcAft>
                      </a:pPr>
                      <a:r>
                        <a:rPr lang="de-DE" sz="1100">
                          <a:effectLst/>
                          <a:latin typeface="+mn-lt"/>
                          <a:ea typeface="Century Gothic" panose="020B0502020202020204" pitchFamily="34" charset="0"/>
                          <a:cs typeface="Century Gothic" panose="020B0502020202020204" pitchFamily="34" charset="0"/>
                        </a:rPr>
                        <a:t>Die Schüler*innen sammeln die Tipps aus ihrer Recherchephase. Sie beraten in der Kleingruppe, welche Maßnahmen für ihre Persona passen.</a:t>
                      </a:r>
                      <a:endParaRPr lang="en-US" sz="1100">
                        <a:effectLst/>
                        <a:latin typeface="+mn-lt"/>
                        <a:ea typeface="Aptos" panose="020B0004020202020204" pitchFamily="34" charset="0"/>
                        <a:cs typeface="Times New Roman" panose="02020603050405020304" pitchFamily="18" charset="0"/>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7581503"/>
                  </a:ext>
                </a:extLst>
              </a:tr>
              <a:tr h="1632028">
                <a:tc>
                  <a:txBody>
                    <a:bodyPr/>
                    <a:lstStyle/>
                    <a:p>
                      <a:pPr>
                        <a:lnSpc>
                          <a:spcPct val="90000"/>
                        </a:lnSpc>
                        <a:spcAft>
                          <a:spcPts val="600"/>
                        </a:spcAft>
                      </a:pPr>
                      <a:r>
                        <a:rPr lang="de-DE" sz="1100" b="0">
                          <a:solidFill>
                            <a:srgbClr val="00B0F0"/>
                          </a:solidFill>
                          <a:effectLst/>
                          <a:latin typeface="+mn-lt"/>
                          <a:ea typeface="Calibri"/>
                          <a:cs typeface="Times New Roman"/>
                        </a:rPr>
                        <a:t>10 min</a:t>
                      </a: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90000"/>
                        </a:lnSpc>
                        <a:spcAft>
                          <a:spcPts val="600"/>
                        </a:spcAft>
                      </a:pPr>
                      <a:r>
                        <a:rPr lang="de-DE" sz="1100">
                          <a:solidFill>
                            <a:schemeClr val="accent1"/>
                          </a:solidFill>
                          <a:effectLst/>
                          <a:latin typeface="+mn-lt"/>
                          <a:ea typeface="Century Gothic" panose="020B0502020202020204" pitchFamily="34" charset="0"/>
                          <a:cs typeface="Century Gothic" panose="020B0502020202020204" pitchFamily="34" charset="0"/>
                        </a:rPr>
                        <a:t>Abschluss</a:t>
                      </a:r>
                      <a:br>
                        <a:rPr lang="de-DE" sz="1100">
                          <a:effectLst/>
                          <a:latin typeface="+mn-lt"/>
                          <a:ea typeface="Aptos" panose="020B0004020202020204" pitchFamily="34" charset="0"/>
                          <a:cs typeface="Times New Roman" panose="02020603050405020304" pitchFamily="18" charset="0"/>
                        </a:rPr>
                      </a:br>
                      <a:r>
                        <a:rPr lang="de-DE" sz="1100">
                          <a:effectLst/>
                          <a:latin typeface="+mn-lt"/>
                          <a:ea typeface="Century Gothic" panose="020B0502020202020204" pitchFamily="34" charset="0"/>
                          <a:cs typeface="Century Gothic" panose="020B0502020202020204" pitchFamily="34" charset="0"/>
                        </a:rPr>
                        <a:t>Erfahrungen und Reflexion</a:t>
                      </a:r>
                      <a:endParaRPr lang="en-US" sz="1100">
                        <a:effectLst/>
                        <a:latin typeface="+mn-lt"/>
                        <a:ea typeface="Aptos" panose="020B0004020202020204" pitchFamily="34" charset="0"/>
                        <a:cs typeface="Times New Roman" panose="02020603050405020304" pitchFamily="18" charset="0"/>
                      </a:endParaRPr>
                    </a:p>
                    <a:p>
                      <a:pPr>
                        <a:lnSpc>
                          <a:spcPct val="90000"/>
                        </a:lnSpc>
                        <a:spcAft>
                          <a:spcPts val="600"/>
                        </a:spcAft>
                      </a:pPr>
                      <a:endParaRPr lang="en-US" sz="1100">
                        <a:effectLst/>
                        <a:latin typeface="+mn-lt"/>
                        <a:ea typeface="Aptos" panose="020B0004020202020204" pitchFamily="34" charset="0"/>
                        <a:cs typeface="Times New Roman" panose="02020603050405020304" pitchFamily="18" charset="0"/>
                      </a:endParaRPr>
                    </a:p>
                    <a:p>
                      <a:pPr>
                        <a:lnSpc>
                          <a:spcPct val="90000"/>
                        </a:lnSpc>
                        <a:spcAft>
                          <a:spcPts val="600"/>
                        </a:spcAft>
                      </a:pPr>
                      <a:r>
                        <a:rPr lang="de-DE" sz="1100">
                          <a:effectLst/>
                          <a:latin typeface="+mn-lt"/>
                          <a:ea typeface="Century Gothic" panose="020B0502020202020204" pitchFamily="34" charset="0"/>
                          <a:cs typeface="Century Gothic" panose="020B0502020202020204" pitchFamily="34" charset="0"/>
                        </a:rPr>
                        <a:t>Dokumentation</a:t>
                      </a:r>
                      <a:endParaRPr lang="en-US" sz="1100">
                        <a:effectLst/>
                        <a:latin typeface="+mn-lt"/>
                        <a:ea typeface="Aptos" panose="020B0004020202020204" pitchFamily="34" charset="0"/>
                        <a:cs typeface="Times New Roman" panose="02020603050405020304" pitchFamily="18" charset="0"/>
                      </a:endParaRPr>
                    </a:p>
                    <a:p>
                      <a:pPr>
                        <a:lnSpc>
                          <a:spcPct val="90000"/>
                        </a:lnSpc>
                        <a:spcAft>
                          <a:spcPts val="600"/>
                        </a:spcAft>
                      </a:pPr>
                      <a:r>
                        <a:rPr lang="de-DE" sz="1100" i="1">
                          <a:effectLst/>
                          <a:latin typeface="+mn-lt"/>
                          <a:ea typeface="Century Gothic" panose="020B0502020202020204" pitchFamily="34" charset="0"/>
                          <a:cs typeface="Century Gothic" panose="020B0502020202020204" pitchFamily="34" charset="0"/>
                        </a:rPr>
                        <a:t> </a:t>
                      </a:r>
                      <a:endParaRPr lang="en-US" sz="1100">
                        <a:effectLst/>
                        <a:latin typeface="+mn-lt"/>
                        <a:ea typeface="Aptos" panose="020B0004020202020204" pitchFamily="34" charset="0"/>
                        <a:cs typeface="Times New Roman" panose="02020603050405020304" pitchFamily="18" charset="0"/>
                      </a:endParaRPr>
                    </a:p>
                    <a:p>
                      <a:pPr>
                        <a:lnSpc>
                          <a:spcPct val="90000"/>
                        </a:lnSpc>
                        <a:spcAft>
                          <a:spcPts val="600"/>
                        </a:spcAft>
                      </a:pPr>
                      <a:r>
                        <a:rPr lang="de-DE" sz="1100" i="1">
                          <a:effectLst/>
                          <a:latin typeface="+mn-lt"/>
                          <a:ea typeface="Century Gothic" panose="020B0502020202020204" pitchFamily="34" charset="0"/>
                          <a:cs typeface="Century Gothic" panose="020B0502020202020204" pitchFamily="34" charset="0"/>
                        </a:rPr>
                        <a:t> </a:t>
                      </a:r>
                      <a:endParaRPr lang="en-US" sz="1100">
                        <a:effectLst/>
                        <a:latin typeface="+mn-lt"/>
                        <a:ea typeface="Aptos" panose="020B0004020202020204" pitchFamily="34" charset="0"/>
                        <a:cs typeface="Times New Roman" panose="02020603050405020304" pitchFamily="18" charset="0"/>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90000"/>
                        </a:lnSpc>
                        <a:spcAft>
                          <a:spcPts val="600"/>
                        </a:spcAft>
                      </a:pPr>
                      <a:r>
                        <a:rPr lang="de-DE" sz="1100" dirty="0">
                          <a:effectLst/>
                          <a:latin typeface="+mn-lt"/>
                          <a:ea typeface="Century Gothic" panose="020B0502020202020204" pitchFamily="34" charset="0"/>
                          <a:cs typeface="Century Gothic" panose="020B0502020202020204" pitchFamily="34" charset="0"/>
                        </a:rPr>
                        <a:t>In der Klasse werden alle Tipps aus den Berater*innen-Teams gesammelt und folgende Fragen gestellt:</a:t>
                      </a:r>
                      <a:endParaRPr lang="en-US" sz="1100" dirty="0">
                        <a:effectLst/>
                        <a:latin typeface="+mn-lt"/>
                        <a:ea typeface="Aptos" panose="020B0004020202020204" pitchFamily="34" charset="0"/>
                        <a:cs typeface="Times New Roman" panose="02020603050405020304" pitchFamily="18" charset="0"/>
                      </a:endParaRPr>
                    </a:p>
                    <a:p>
                      <a:pPr marL="182563" lvl="0" indent="-182563">
                        <a:lnSpc>
                          <a:spcPct val="90000"/>
                        </a:lnSpc>
                        <a:spcAft>
                          <a:spcPts val="600"/>
                        </a:spcAft>
                        <a:buFont typeface="Arial" panose="020B0604020202020204" pitchFamily="34" charset="0"/>
                        <a:buChar char="•"/>
                      </a:pPr>
                      <a:r>
                        <a:rPr lang="de-DE" sz="1100" dirty="0">
                          <a:effectLst/>
                          <a:latin typeface="+mn-lt"/>
                          <a:ea typeface="Century Gothic" panose="020B0502020202020204" pitchFamily="34" charset="0"/>
                          <a:cs typeface="Century Gothic" panose="020B0502020202020204" pitchFamily="34" charset="0"/>
                        </a:rPr>
                        <a:t>In welchen Bereichen war es herausfordernd gute Tipps für die Personas zu finden?</a:t>
                      </a:r>
                      <a:endParaRPr lang="en-US" sz="1100" dirty="0">
                        <a:effectLst/>
                        <a:latin typeface="+mn-lt"/>
                        <a:ea typeface="Aptos" panose="020B0004020202020204" pitchFamily="34" charset="0"/>
                        <a:cs typeface="Times New Roman" panose="02020603050405020304" pitchFamily="18" charset="0"/>
                      </a:endParaRPr>
                    </a:p>
                    <a:p>
                      <a:pPr marL="182563" lvl="0" indent="-182563">
                        <a:lnSpc>
                          <a:spcPct val="90000"/>
                        </a:lnSpc>
                        <a:spcAft>
                          <a:spcPts val="600"/>
                        </a:spcAft>
                        <a:buFont typeface="Arial" panose="020B0604020202020204" pitchFamily="34" charset="0"/>
                        <a:buChar char="•"/>
                      </a:pPr>
                      <a:r>
                        <a:rPr lang="de-DE" sz="1100" dirty="0">
                          <a:effectLst/>
                          <a:latin typeface="+mn-lt"/>
                          <a:ea typeface="Century Gothic" panose="020B0502020202020204" pitchFamily="34" charset="0"/>
                          <a:cs typeface="Century Gothic" panose="020B0502020202020204" pitchFamily="34" charset="0"/>
                        </a:rPr>
                        <a:t>Welche politischen Maßnahmen nutzen die Personas bereits (z. B. das Deutschlandticket). Was würde sie noch unterstützen nachhaltiger zu konsumieren?</a:t>
                      </a:r>
                      <a:endParaRPr lang="en-US" sz="1100" dirty="0">
                        <a:effectLst/>
                        <a:latin typeface="+mn-lt"/>
                        <a:ea typeface="Aptos" panose="020B0004020202020204" pitchFamily="34" charset="0"/>
                        <a:cs typeface="Times New Roman" panose="02020603050405020304" pitchFamily="18" charset="0"/>
                      </a:endParaRPr>
                    </a:p>
                    <a:p>
                      <a:pPr marL="182563" lvl="0" indent="-182563">
                        <a:lnSpc>
                          <a:spcPct val="90000"/>
                        </a:lnSpc>
                        <a:spcAft>
                          <a:spcPts val="600"/>
                        </a:spcAft>
                        <a:buFont typeface="Arial" panose="020B0604020202020204" pitchFamily="34" charset="0"/>
                        <a:buChar char="•"/>
                      </a:pPr>
                      <a:r>
                        <a:rPr lang="de-DE" sz="1100" dirty="0">
                          <a:effectLst/>
                          <a:latin typeface="+mn-lt"/>
                          <a:ea typeface="Century Gothic" panose="020B0502020202020204" pitchFamily="34" charset="0"/>
                          <a:cs typeface="Century Gothic" panose="020B0502020202020204" pitchFamily="34" charset="0"/>
                        </a:rPr>
                        <a:t>Reflektiert die unterschiedlichen Handlungsmöglichkeiten und Hindernisse aller Personas. Welche Faktoren begünstigen oder hindern nachhaltiges Handeln?</a:t>
                      </a:r>
                      <a:endParaRPr lang="en-US" sz="1100" dirty="0">
                        <a:effectLst/>
                        <a:latin typeface="+mn-lt"/>
                        <a:ea typeface="Aptos" panose="020B0004020202020204" pitchFamily="34" charset="0"/>
                        <a:cs typeface="Times New Roman" panose="02020603050405020304" pitchFamily="18" charset="0"/>
                      </a:endParaRPr>
                    </a:p>
                    <a:p>
                      <a:pPr>
                        <a:lnSpc>
                          <a:spcPct val="90000"/>
                        </a:lnSpc>
                        <a:spcAft>
                          <a:spcPts val="600"/>
                        </a:spcAft>
                      </a:pPr>
                      <a:r>
                        <a:rPr lang="de-DE" sz="1100" dirty="0">
                          <a:effectLst/>
                          <a:latin typeface="+mn-lt"/>
                          <a:ea typeface="Century Gothic" panose="020B0502020202020204" pitchFamily="34" charset="0"/>
                          <a:cs typeface="Century Gothic" panose="020B0502020202020204" pitchFamily="34" charset="0"/>
                        </a:rPr>
                        <a:t>Gesprächskreis und Dokumentation auf einem Plakat: </a:t>
                      </a:r>
                      <a:br>
                        <a:rPr lang="de-DE" sz="1100" dirty="0">
                          <a:effectLst/>
                          <a:latin typeface="+mn-lt"/>
                          <a:ea typeface="Century Gothic" panose="020B0502020202020204" pitchFamily="34" charset="0"/>
                          <a:cs typeface="Century Gothic" panose="020B0502020202020204" pitchFamily="34" charset="0"/>
                        </a:rPr>
                      </a:br>
                      <a:r>
                        <a:rPr lang="de-DE" sz="1100" i="1" dirty="0">
                          <a:effectLst/>
                          <a:latin typeface="+mn-lt"/>
                          <a:ea typeface="Century Gothic" panose="020B0502020202020204" pitchFamily="34" charset="0"/>
                          <a:cs typeface="Century Gothic" panose="020B0502020202020204" pitchFamily="34" charset="0"/>
                        </a:rPr>
                        <a:t>Gibt es Tipps, die für alle Menschen im Alltag hilfreich sind?</a:t>
                      </a:r>
                      <a:endParaRPr lang="en-US" sz="1100" i="1" dirty="0">
                        <a:effectLst/>
                        <a:latin typeface="+mn-lt"/>
                        <a:ea typeface="Aptos" panose="020B0004020202020204" pitchFamily="34" charset="0"/>
                        <a:cs typeface="Times New Roman" panose="02020603050405020304" pitchFamily="18" charset="0"/>
                      </a:endParaRPr>
                    </a:p>
                  </a:txBody>
                  <a:tcPr marL="36000" marR="36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27791518"/>
                  </a:ext>
                </a:extLst>
              </a:tr>
            </a:tbl>
          </a:graphicData>
        </a:graphic>
      </p:graphicFrame>
      <p:graphicFrame>
        <p:nvGraphicFramePr>
          <p:cNvPr id="2" name="Tabelle 1">
            <a:extLst>
              <a:ext uri="{FF2B5EF4-FFF2-40B4-BE49-F238E27FC236}">
                <a16:creationId xmlns:a16="http://schemas.microsoft.com/office/drawing/2014/main" id="{ED49AAB8-5E96-270F-C4B3-C223B609CD4E}"/>
              </a:ext>
            </a:extLst>
          </p:cNvPr>
          <p:cNvGraphicFramePr>
            <a:graphicFrameLocks noGrp="1"/>
          </p:cNvGraphicFramePr>
          <p:nvPr>
            <p:extLst>
              <p:ext uri="{D42A27DB-BD31-4B8C-83A1-F6EECF244321}">
                <p14:modId xmlns:p14="http://schemas.microsoft.com/office/powerpoint/2010/main" val="642457866"/>
              </p:ext>
            </p:extLst>
          </p:nvPr>
        </p:nvGraphicFramePr>
        <p:xfrm>
          <a:off x="661437" y="6761176"/>
          <a:ext cx="5714347" cy="2489840"/>
        </p:xfrm>
        <a:graphic>
          <a:graphicData uri="http://schemas.openxmlformats.org/drawingml/2006/table">
            <a:tbl>
              <a:tblPr firstRow="1" bandRow="1">
                <a:tableStyleId>{5C22544A-7EE6-4342-B048-85BDC9FD1C3A}</a:tableStyleId>
              </a:tblPr>
              <a:tblGrid>
                <a:gridCol w="5714347">
                  <a:extLst>
                    <a:ext uri="{9D8B030D-6E8A-4147-A177-3AD203B41FA5}">
                      <a16:colId xmlns:a16="http://schemas.microsoft.com/office/drawing/2014/main" val="942328686"/>
                    </a:ext>
                  </a:extLst>
                </a:gridCol>
              </a:tblGrid>
              <a:tr h="324000">
                <a:tc>
                  <a:txBody>
                    <a:bodyPr/>
                    <a:lstStyle/>
                    <a:p>
                      <a:pPr algn="l">
                        <a:lnSpc>
                          <a:spcPct val="100000"/>
                        </a:lnSpc>
                        <a:spcAft>
                          <a:spcPts val="200"/>
                        </a:spcAft>
                      </a:pPr>
                      <a:r>
                        <a:rPr lang="de-DE" sz="1100" b="1" kern="1200" dirty="0">
                          <a:solidFill>
                            <a:schemeClr val="accent2"/>
                          </a:solidFill>
                          <a:effectLst/>
                          <a:latin typeface="+mn-lt"/>
                          <a:cs typeface="Times New Roman"/>
                        </a:rPr>
                        <a:t>Weitere Einsatzmöglichkeiten – Interviewfragen für unterwegs</a:t>
                      </a:r>
                      <a:endParaRPr lang="en-US" sz="1100" b="1" kern="1200" dirty="0">
                        <a:solidFill>
                          <a:schemeClr val="accent2"/>
                        </a:solidFill>
                        <a:effectLst/>
                        <a:latin typeface="+mn-lt"/>
                        <a:ea typeface="Calibri" panose="020F0502020204030204" pitchFamily="34" charset="0"/>
                        <a:cs typeface="Times New Roman"/>
                      </a:endParaRPr>
                    </a:p>
                  </a:txBody>
                  <a:tcPr marL="72000" marR="72000" marT="36000" marB="36000" anchor="ctr">
                    <a:lnB w="38100" cmpd="sng">
                      <a:noFill/>
                    </a:lnB>
                    <a:solidFill>
                      <a:srgbClr val="E1F7FF"/>
                    </a:solidFill>
                  </a:tcPr>
                </a:tc>
                <a:extLst>
                  <a:ext uri="{0D108BD9-81ED-4DB2-BD59-A6C34878D82A}">
                    <a16:rowId xmlns:a16="http://schemas.microsoft.com/office/drawing/2014/main" val="444237586"/>
                  </a:ext>
                </a:extLst>
              </a:tr>
              <a:tr h="370840">
                <a:tc>
                  <a:txBody>
                    <a:bodyPr/>
                    <a:lstStyle/>
                    <a:p>
                      <a:pPr marL="0" lvl="0" indent="0" algn="l">
                        <a:lnSpc>
                          <a:spcPct val="100000"/>
                        </a:lnSpc>
                        <a:spcAft>
                          <a:spcPts val="200"/>
                        </a:spcAft>
                        <a:buFont typeface="Arial" panose="020B0604020202020204" pitchFamily="34" charset="0"/>
                        <a:buNone/>
                        <a:tabLst>
                          <a:tab pos="457200" algn="l"/>
                        </a:tabLst>
                      </a:pPr>
                      <a:r>
                        <a:rPr lang="de-DE" sz="1050" b="0" strike="noStrike" dirty="0">
                          <a:solidFill>
                            <a:schemeClr val="tx1"/>
                          </a:solidFill>
                          <a:effectLst/>
                          <a:latin typeface="+mn-lt"/>
                        </a:rPr>
                        <a:t>Die Schüler*innen kommen mit </a:t>
                      </a:r>
                      <a:r>
                        <a:rPr lang="de-DE" sz="1050" b="1" strike="noStrike" dirty="0">
                          <a:solidFill>
                            <a:schemeClr val="tx1"/>
                          </a:solidFill>
                          <a:effectLst/>
                          <a:latin typeface="+mn-lt"/>
                        </a:rPr>
                        <a:t>mindestens einer realen Person </a:t>
                      </a:r>
                      <a:r>
                        <a:rPr lang="de-DE" sz="1050" b="0" strike="noStrike" dirty="0">
                          <a:solidFill>
                            <a:schemeClr val="tx1"/>
                          </a:solidFill>
                          <a:effectLst/>
                          <a:latin typeface="+mn-lt"/>
                        </a:rPr>
                        <a:t>aus ihrem persönlichen Umfeld über nachhaltigen Konsum ins Gespräch. Sie erhalten als Impuls </a:t>
                      </a:r>
                      <a:r>
                        <a:rPr lang="de-DE" sz="1050" b="0" i="1" strike="noStrike" dirty="0">
                          <a:solidFill>
                            <a:schemeClr val="tx1"/>
                          </a:solidFill>
                          <a:effectLst/>
                          <a:latin typeface="+mn-lt"/>
                        </a:rPr>
                        <a:t>Interviewfragen für unterwegs</a:t>
                      </a:r>
                      <a:r>
                        <a:rPr lang="de-DE" sz="1050" b="0" strike="noStrike" dirty="0">
                          <a:solidFill>
                            <a:schemeClr val="tx1"/>
                          </a:solidFill>
                          <a:effectLst/>
                          <a:latin typeface="+mn-lt"/>
                        </a:rPr>
                        <a:t>. </a:t>
                      </a:r>
                    </a:p>
                    <a:p>
                      <a:pPr marL="0" lvl="0" indent="0" algn="l">
                        <a:lnSpc>
                          <a:spcPct val="100000"/>
                        </a:lnSpc>
                        <a:spcAft>
                          <a:spcPts val="200"/>
                        </a:spcAft>
                        <a:buFont typeface="Arial" panose="020B0604020202020204" pitchFamily="34" charset="0"/>
                        <a:buNone/>
                        <a:tabLst>
                          <a:tab pos="457200" algn="l"/>
                        </a:tabLst>
                      </a:pPr>
                      <a:r>
                        <a:rPr lang="de-DE" sz="1050" b="0" strike="noStrike" dirty="0">
                          <a:solidFill>
                            <a:schemeClr val="tx1"/>
                          </a:solidFill>
                          <a:effectLst/>
                          <a:latin typeface="+mn-lt"/>
                        </a:rPr>
                        <a:t>Anschließend beraten sie diese Person mit einem überzeugenden Argument nachhaltiger zu konsumieren in </a:t>
                      </a:r>
                      <a:r>
                        <a:rPr lang="de-DE" sz="1050" b="1" strike="noStrike" dirty="0">
                          <a:solidFill>
                            <a:schemeClr val="tx1"/>
                          </a:solidFill>
                          <a:effectLst/>
                          <a:latin typeface="+mn-lt"/>
                        </a:rPr>
                        <a:t>einem</a:t>
                      </a:r>
                      <a:r>
                        <a:rPr lang="de-DE" sz="1050" b="0" strike="noStrike" dirty="0">
                          <a:solidFill>
                            <a:schemeClr val="tx1"/>
                          </a:solidFill>
                          <a:effectLst/>
                          <a:latin typeface="+mn-lt"/>
                        </a:rPr>
                        <a:t> Bereich ihres Lebens. </a:t>
                      </a:r>
                      <a:br>
                        <a:rPr lang="de-DE" sz="1050" b="0" strike="noStrike" dirty="0">
                          <a:solidFill>
                            <a:schemeClr val="tx1"/>
                          </a:solidFill>
                          <a:effectLst/>
                          <a:latin typeface="+mn-lt"/>
                        </a:rPr>
                      </a:br>
                      <a:endParaRPr lang="de-DE" sz="1050" b="0" strike="noStrike" dirty="0">
                        <a:solidFill>
                          <a:schemeClr val="tx1"/>
                        </a:solidFill>
                        <a:effectLst/>
                        <a:latin typeface="+mn-lt"/>
                      </a:endParaRPr>
                    </a:p>
                    <a:p>
                      <a:pPr marL="0" lvl="0" indent="0" algn="l">
                        <a:lnSpc>
                          <a:spcPct val="100000"/>
                        </a:lnSpc>
                        <a:spcAft>
                          <a:spcPts val="200"/>
                        </a:spcAft>
                        <a:buFont typeface="Arial" panose="020B0604020202020204" pitchFamily="34" charset="0"/>
                        <a:buNone/>
                        <a:tabLst>
                          <a:tab pos="457200" algn="l"/>
                        </a:tabLst>
                      </a:pPr>
                      <a:r>
                        <a:rPr lang="de-DE" sz="1050" b="0" strike="noStrike" dirty="0">
                          <a:solidFill>
                            <a:schemeClr val="tx1"/>
                          </a:solidFill>
                          <a:effectLst/>
                          <a:latin typeface="+mn-lt"/>
                        </a:rPr>
                        <a:t>Inspiration finden die Schüler*innen zum Beispiel bei den </a:t>
                      </a:r>
                      <a:r>
                        <a:rPr lang="de-DE" sz="1050" b="0" strike="noStrike" dirty="0" err="1">
                          <a:solidFill>
                            <a:schemeClr val="tx1"/>
                          </a:solidFill>
                          <a:effectLst/>
                          <a:latin typeface="+mn-lt"/>
                        </a:rPr>
                        <a:t>KonsumChallenges</a:t>
                      </a:r>
                      <a:r>
                        <a:rPr lang="de-DE" sz="1050" b="0" strike="noStrike" dirty="0">
                          <a:solidFill>
                            <a:schemeClr val="tx1"/>
                          </a:solidFill>
                          <a:effectLst/>
                          <a:latin typeface="+mn-lt"/>
                        </a:rPr>
                        <a:t>, Beispielen der Denkwerkstatt Konsum zum Thema Geld </a:t>
                      </a:r>
                      <a:r>
                        <a:rPr lang="de-DE" sz="1050" b="0" i="1" strike="noStrike" dirty="0">
                          <a:solidFill>
                            <a:schemeClr val="tx1"/>
                          </a:solidFill>
                          <a:effectLst/>
                          <a:latin typeface="+mn-lt"/>
                        </a:rPr>
                        <a:t>Wie teuer ist </a:t>
                      </a:r>
                      <a:r>
                        <a:rPr lang="de-DE" sz="1050" b="0" i="1" strike="noStrike" dirty="0" err="1">
                          <a:solidFill>
                            <a:schemeClr val="tx1"/>
                          </a:solidFill>
                          <a:effectLst/>
                          <a:latin typeface="+mn-lt"/>
                        </a:rPr>
                        <a:t>öko</a:t>
                      </a:r>
                      <a:r>
                        <a:rPr lang="de-DE" sz="1050" b="0" i="1" strike="noStrike" dirty="0">
                          <a:solidFill>
                            <a:schemeClr val="tx1"/>
                          </a:solidFill>
                          <a:effectLst/>
                          <a:latin typeface="+mn-lt"/>
                        </a:rPr>
                        <a:t>? </a:t>
                      </a:r>
                      <a:r>
                        <a:rPr lang="de-DE" sz="1050" b="0" strike="noStrike" dirty="0">
                          <a:solidFill>
                            <a:schemeClr val="tx1"/>
                          </a:solidFill>
                          <a:effectLst/>
                          <a:latin typeface="+mn-lt"/>
                        </a:rPr>
                        <a:t>oder sie entwickeln eigene Ideen.</a:t>
                      </a:r>
                      <a:br>
                        <a:rPr lang="de-DE" sz="1050" b="0" strike="noStrike" dirty="0">
                          <a:solidFill>
                            <a:schemeClr val="tx1"/>
                          </a:solidFill>
                          <a:effectLst/>
                          <a:latin typeface="+mn-lt"/>
                        </a:rPr>
                      </a:br>
                      <a:endParaRPr lang="de-DE" sz="1050" b="0" strike="noStrike" dirty="0">
                        <a:solidFill>
                          <a:schemeClr val="tx1"/>
                        </a:solidFill>
                        <a:effectLst/>
                        <a:latin typeface="+mn-lt"/>
                      </a:endParaRPr>
                    </a:p>
                    <a:p>
                      <a:pPr marL="0" lvl="0" indent="0" algn="l">
                        <a:lnSpc>
                          <a:spcPct val="100000"/>
                        </a:lnSpc>
                        <a:spcAft>
                          <a:spcPts val="200"/>
                        </a:spcAft>
                        <a:buFont typeface="Arial" panose="020B0604020202020204" pitchFamily="34" charset="0"/>
                        <a:buNone/>
                        <a:tabLst>
                          <a:tab pos="457200" algn="l"/>
                        </a:tabLst>
                      </a:pPr>
                      <a:r>
                        <a:rPr lang="de-DE" sz="1050" b="0" strike="noStrike" dirty="0">
                          <a:solidFill>
                            <a:schemeClr val="tx1"/>
                          </a:solidFill>
                          <a:effectLst/>
                          <a:latin typeface="+mn-lt"/>
                        </a:rPr>
                        <a:t>Umweltbundesamt – </a:t>
                      </a:r>
                      <a:r>
                        <a:rPr lang="de-DE" sz="1050" b="0" strike="noStrike" dirty="0" err="1">
                          <a:solidFill>
                            <a:schemeClr val="tx1"/>
                          </a:solidFill>
                          <a:effectLst/>
                          <a:latin typeface="+mn-lt"/>
                        </a:rPr>
                        <a:t>KonsumChallenges</a:t>
                      </a:r>
                      <a:r>
                        <a:rPr lang="de-DE" sz="1050" b="0" strike="noStrike" dirty="0">
                          <a:solidFill>
                            <a:schemeClr val="tx1"/>
                          </a:solidFill>
                          <a:effectLst/>
                          <a:latin typeface="+mn-lt"/>
                        </a:rPr>
                        <a:t>: </a:t>
                      </a:r>
                      <a:br>
                        <a:rPr lang="de-DE" sz="1050" b="0" strike="noStrike" dirty="0">
                          <a:solidFill>
                            <a:schemeClr val="tx1"/>
                          </a:solidFill>
                          <a:effectLst/>
                          <a:latin typeface="+mn-lt"/>
                        </a:rPr>
                      </a:br>
                      <a:r>
                        <a:rPr lang="de-DE" sz="1050" b="0" strike="noStrike" dirty="0">
                          <a:solidFill>
                            <a:schemeClr val="accent2"/>
                          </a:solidFill>
                          <a:effectLst/>
                          <a:latin typeface="+mn-lt"/>
                          <a:hlinkClick r:id="rId4">
                            <a:extLst>
                              <a:ext uri="{A12FA001-AC4F-418D-AE19-62706E023703}">
                                <ahyp:hlinkClr xmlns:ahyp="http://schemas.microsoft.com/office/drawing/2018/hyperlinkcolor" val="tx"/>
                              </a:ext>
                            </a:extLst>
                          </a:hlinkClick>
                        </a:rPr>
                        <a:t>https://denkwerkstatt-konsum.umweltbundesamt.de/bildungsmaterialien</a:t>
                      </a:r>
                      <a:r>
                        <a:rPr lang="de-DE" sz="1050" b="0" strike="noStrike" dirty="0">
                          <a:solidFill>
                            <a:schemeClr val="accent2"/>
                          </a:solidFill>
                          <a:effectLst/>
                          <a:latin typeface="+mn-lt"/>
                        </a:rPr>
                        <a:t>  </a:t>
                      </a:r>
                    </a:p>
                    <a:p>
                      <a:pPr marL="0" lvl="0" indent="0" algn="l">
                        <a:lnSpc>
                          <a:spcPct val="100000"/>
                        </a:lnSpc>
                        <a:spcAft>
                          <a:spcPts val="200"/>
                        </a:spcAft>
                        <a:buFont typeface="Arial" panose="020B0604020202020204" pitchFamily="34" charset="0"/>
                        <a:buNone/>
                        <a:tabLst>
                          <a:tab pos="457200" algn="l"/>
                        </a:tabLst>
                      </a:pPr>
                      <a:r>
                        <a:rPr lang="de-DE" sz="1050" b="0" strike="noStrike" dirty="0">
                          <a:solidFill>
                            <a:schemeClr val="tx1"/>
                          </a:solidFill>
                          <a:effectLst/>
                          <a:latin typeface="+mn-lt"/>
                        </a:rPr>
                        <a:t>Umweltbundesamt – </a:t>
                      </a:r>
                      <a:r>
                        <a:rPr lang="de-DE" sz="1050" b="0" i="1" strike="noStrike" dirty="0">
                          <a:solidFill>
                            <a:schemeClr val="tx1"/>
                          </a:solidFill>
                          <a:effectLst/>
                          <a:latin typeface="+mn-lt"/>
                        </a:rPr>
                        <a:t>Wie teuer ist </a:t>
                      </a:r>
                      <a:r>
                        <a:rPr lang="de-DE" sz="1050" b="0" i="1" strike="noStrike" dirty="0" err="1">
                          <a:solidFill>
                            <a:schemeClr val="tx1"/>
                          </a:solidFill>
                          <a:effectLst/>
                          <a:latin typeface="+mn-lt"/>
                        </a:rPr>
                        <a:t>öko</a:t>
                      </a:r>
                      <a:r>
                        <a:rPr lang="de-DE" sz="1050" b="0" i="1" strike="noStrike" dirty="0">
                          <a:solidFill>
                            <a:schemeClr val="tx1"/>
                          </a:solidFill>
                          <a:effectLst/>
                          <a:latin typeface="+mn-lt"/>
                        </a:rPr>
                        <a:t>?</a:t>
                      </a:r>
                      <a:r>
                        <a:rPr lang="de-DE" sz="1050" b="0" strike="noStrike" dirty="0">
                          <a:solidFill>
                            <a:schemeClr val="tx1"/>
                          </a:solidFill>
                          <a:effectLst/>
                          <a:latin typeface="+mn-lt"/>
                        </a:rPr>
                        <a:t>: </a:t>
                      </a:r>
                      <a:br>
                        <a:rPr lang="de-DE" sz="1050" b="0" strike="noStrike" dirty="0">
                          <a:solidFill>
                            <a:schemeClr val="tx1"/>
                          </a:solidFill>
                          <a:effectLst/>
                          <a:latin typeface="+mn-lt"/>
                        </a:rPr>
                      </a:br>
                      <a:r>
                        <a:rPr lang="de-DE" sz="1050" b="0" strike="noStrike" dirty="0">
                          <a:solidFill>
                            <a:schemeClr val="accent2"/>
                          </a:solidFill>
                          <a:effectLst/>
                          <a:latin typeface="+mn-lt"/>
                          <a:hlinkClick r:id="rId5">
                            <a:extLst>
                              <a:ext uri="{A12FA001-AC4F-418D-AE19-62706E023703}">
                                <ahyp:hlinkClr xmlns:ahyp="http://schemas.microsoft.com/office/drawing/2018/hyperlinkcolor" val="tx"/>
                              </a:ext>
                            </a:extLst>
                          </a:hlinkClick>
                        </a:rPr>
                        <a:t>https://denkwerkstatt-konsum.umweltbundesamt.de/geld</a:t>
                      </a:r>
                      <a:r>
                        <a:rPr lang="de-DE" sz="1050" b="0" strike="noStrike" dirty="0">
                          <a:solidFill>
                            <a:schemeClr val="accent2"/>
                          </a:solidFill>
                          <a:effectLst/>
                          <a:latin typeface="+mn-lt"/>
                        </a:rPr>
                        <a:t> </a:t>
                      </a:r>
                    </a:p>
                  </a:txBody>
                  <a:tcPr marL="72000" marR="72000" marT="72000" marB="72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8329605"/>
                  </a:ext>
                </a:extLst>
              </a:tr>
            </a:tbl>
          </a:graphicData>
        </a:graphic>
      </p:graphicFrame>
      <p:sp>
        <p:nvSpPr>
          <p:cNvPr id="8" name="Google Shape;70;p8">
            <a:extLst>
              <a:ext uri="{FF2B5EF4-FFF2-40B4-BE49-F238E27FC236}">
                <a16:creationId xmlns:a16="http://schemas.microsoft.com/office/drawing/2014/main" id="{8C0569E9-9E77-4D94-DD03-EDD0E50F451F}"/>
              </a:ext>
              <a:ext uri="{C183D7F6-B498-43B3-948B-1728B52AA6E4}">
                <adec:decorative xmlns:adec="http://schemas.microsoft.com/office/drawing/2017/decorative" val="1"/>
              </a:ext>
            </a:extLst>
          </p:cNvPr>
          <p:cNvSpPr/>
          <p:nvPr/>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Textfeld 4">
            <a:extLst>
              <a:ext uri="{FF2B5EF4-FFF2-40B4-BE49-F238E27FC236}">
                <a16:creationId xmlns:a16="http://schemas.microsoft.com/office/drawing/2014/main" id="{52E8214A-B4C0-C79E-AA7B-6C0F2FEA98CE}"/>
              </a:ext>
            </a:extLst>
          </p:cNvPr>
          <p:cNvSpPr txBox="1"/>
          <p:nvPr/>
        </p:nvSpPr>
        <p:spPr>
          <a:xfrm>
            <a:off x="4852114" y="9505581"/>
            <a:ext cx="1030996" cy="200055"/>
          </a:xfrm>
          <a:prstGeom prst="rect">
            <a:avLst/>
          </a:prstGeom>
          <a:noFill/>
        </p:spPr>
        <p:txBody>
          <a:bodyPr wrap="square" rtlCol="0">
            <a:spAutoFit/>
          </a:bodyPr>
          <a:lstStyle/>
          <a:p>
            <a:r>
              <a:rPr lang="de-DE" sz="700" dirty="0">
                <a:solidFill>
                  <a:schemeClr val="bg1"/>
                </a:solidFill>
              </a:rPr>
              <a:t>Persona-</a:t>
            </a:r>
            <a:r>
              <a:rPr lang="de-DE" sz="700" dirty="0" err="1">
                <a:solidFill>
                  <a:schemeClr val="bg1"/>
                </a:solidFill>
              </a:rPr>
              <a:t>LifestyleCheck</a:t>
            </a:r>
            <a:endParaRPr lang="de-DE" sz="700" dirty="0">
              <a:solidFill>
                <a:schemeClr val="bg1"/>
              </a:solidFill>
            </a:endParaRPr>
          </a:p>
        </p:txBody>
      </p:sp>
      <p:sp>
        <p:nvSpPr>
          <p:cNvPr id="6" name="Rechteck 5">
            <a:extLst>
              <a:ext uri="{FF2B5EF4-FFF2-40B4-BE49-F238E27FC236}">
                <a16:creationId xmlns:a16="http://schemas.microsoft.com/office/drawing/2014/main" id="{88BDC51D-DB14-4269-AAF7-F75DE31326E0}"/>
              </a:ext>
            </a:extLst>
          </p:cNvPr>
          <p:cNvSpPr/>
          <p:nvPr/>
        </p:nvSpPr>
        <p:spPr>
          <a:xfrm>
            <a:off x="6398608" y="9411582"/>
            <a:ext cx="269977" cy="304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1000">
                <a:solidFill>
                  <a:schemeClr val="bg1"/>
                </a:solidFill>
              </a:rPr>
              <a:t>3</a:t>
            </a:r>
          </a:p>
        </p:txBody>
      </p:sp>
    </p:spTree>
    <p:extLst>
      <p:ext uri="{BB962C8B-B14F-4D97-AF65-F5344CB8AC3E}">
        <p14:creationId xmlns:p14="http://schemas.microsoft.com/office/powerpoint/2010/main" val="2982635169"/>
      </p:ext>
    </p:extLst>
  </p:cSld>
  <p:clrMapOvr>
    <a:masterClrMapping/>
  </p:clrMapOvr>
</p:sld>
</file>

<file path=ppt/theme/theme1.xml><?xml version="1.0" encoding="utf-8"?>
<a:theme xmlns:a="http://schemas.openxmlformats.org/drawingml/2006/main" name="Office">
  <a:themeElements>
    <a:clrScheme name="Denko">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43eef9-2ded-412e-bd70-d00cee99368a">
      <Terms xmlns="http://schemas.microsoft.com/office/infopath/2007/PartnerControls"/>
    </lcf76f155ced4ddcb4097134ff3c332f>
    <TaxCatchAll xmlns="e775d296-c454-45ac-9bea-8ed41ef9b8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0437AA209A52C43AC69B1B3CA26803A" ma:contentTypeVersion="19" ma:contentTypeDescription="Ein neues Dokument erstellen." ma:contentTypeScope="" ma:versionID="531195e0cc0e3b452c36482760ddd92c">
  <xsd:schema xmlns:xsd="http://www.w3.org/2001/XMLSchema" xmlns:xs="http://www.w3.org/2001/XMLSchema" xmlns:p="http://schemas.microsoft.com/office/2006/metadata/properties" xmlns:ns2="fd43eef9-2ded-412e-bd70-d00cee99368a" xmlns:ns3="e775d296-c454-45ac-9bea-8ed41ef9b8fc" targetNamespace="http://schemas.microsoft.com/office/2006/metadata/properties" ma:root="true" ma:fieldsID="3247084cbf9b64e00b534f0bc7b82770" ns2:_="" ns3:_="">
    <xsd:import namespace="fd43eef9-2ded-412e-bd70-d00cee99368a"/>
    <xsd:import namespace="e775d296-c454-45ac-9bea-8ed41ef9b8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3eef9-2ded-412e-bd70-d00cee993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5b4fc91-9c6c-4330-9db6-a6de3a8f43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75d296-c454-45ac-9bea-8ed41ef9b8f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543eec7-211d-4a57-b25c-8716b89dac63}" ma:internalName="TaxCatchAll" ma:showField="CatchAllData" ma:web="e775d296-c454-45ac-9bea-8ed41ef9b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F202D5-FC48-4881-8DA0-99C192B92F86}">
  <ds:schemaRefs>
    <ds:schemaRef ds:uri="http://schemas.microsoft.com/office/2006/documentManagement/types"/>
    <ds:schemaRef ds:uri="http://purl.org/dc/elements/1.1/"/>
    <ds:schemaRef ds:uri="http://schemas.microsoft.com/office/2006/metadata/properties"/>
    <ds:schemaRef ds:uri="http://purl.org/dc/terms/"/>
    <ds:schemaRef ds:uri="e775d296-c454-45ac-9bea-8ed41ef9b8fc"/>
    <ds:schemaRef ds:uri="http://purl.org/dc/dcmitype/"/>
    <ds:schemaRef ds:uri="http://www.w3.org/XML/1998/namespace"/>
    <ds:schemaRef ds:uri="http://schemas.openxmlformats.org/package/2006/metadata/core-properties"/>
    <ds:schemaRef ds:uri="http://schemas.microsoft.com/office/infopath/2007/PartnerControls"/>
    <ds:schemaRef ds:uri="fd43eef9-2ded-412e-bd70-d00cee99368a"/>
  </ds:schemaRefs>
</ds:datastoreItem>
</file>

<file path=customXml/itemProps2.xml><?xml version="1.0" encoding="utf-8"?>
<ds:datastoreItem xmlns:ds="http://schemas.openxmlformats.org/officeDocument/2006/customXml" ds:itemID="{5B93D3EC-45F0-4CD1-8D18-8536C3FED623}">
  <ds:schemaRefs>
    <ds:schemaRef ds:uri="e775d296-c454-45ac-9bea-8ed41ef9b8fc"/>
    <ds:schemaRef ds:uri="fd43eef9-2ded-412e-bd70-d00cee9936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22BC14-0320-4508-84C2-065CA5B64D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1021</Words>
  <Application>Microsoft Office PowerPoint</Application>
  <PresentationFormat>A4-Papier (210 x 297 mm)</PresentationFormat>
  <Paragraphs>89</Paragraphs>
  <Slides>4</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Calibri Light</vt:lpstr>
      <vt:lpstr>Livvic</vt:lpstr>
      <vt:lpstr>Office</vt:lpstr>
      <vt:lpstr>LifestyleCheck –  Wie leben Jonte, Zeynep und Bahar?</vt:lpstr>
      <vt:lpstr>Auf einen Blick</vt:lpstr>
      <vt:lpstr>Informationen zur Nutzung  des LifestyleChecks: Wie leben Jonte, Zeynep und Bahar?</vt:lpstr>
      <vt:lpstr>Unterrichtsvorschlag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Maria</dc:creator>
  <cp:lastModifiedBy>Pinnow, Anne</cp:lastModifiedBy>
  <cp:revision>50</cp:revision>
  <cp:lastPrinted>2025-07-25T08:58:46Z</cp:lastPrinted>
  <dcterms:created xsi:type="dcterms:W3CDTF">2025-02-28T08:10:46Z</dcterms:created>
  <dcterms:modified xsi:type="dcterms:W3CDTF">2026-02-10T11:46:53Z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0x010100C0437AA209A52C43AC69B1B3CA26803A</vt:lpwstr>
  </property>
  <property fmtid="{D5CDD505-2E9C-101B-9397-08002B2CF9AE}" pid="3" name="MediaServiceImageTags">
    <vt:lpwstr/>
  </property>
</Properties>
</file>