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264" r:id="rId5"/>
    <p:sldId id="26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a Keßler" initials="MK" lastIdx="3" clrIdx="0">
    <p:extLst>
      <p:ext uri="{19B8F6BF-5375-455C-9EA6-DF929625EA0E}">
        <p15:presenceInfo xmlns:p15="http://schemas.microsoft.com/office/powerpoint/2012/main" userId="S-1-5-21-3624370936-1615797729-2264475612-1002" providerId="AD"/>
      </p:ext>
    </p:extLst>
  </p:cmAuthor>
  <p:cmAuthor id="2" name="Vivian Jehle" initials="VJ" lastIdx="3" clrIdx="1">
    <p:extLst>
      <p:ext uri="{19B8F6BF-5375-455C-9EA6-DF929625EA0E}">
        <p15:presenceInfo xmlns:p15="http://schemas.microsoft.com/office/powerpoint/2012/main" userId="S::vjehle@bildungscent.org::20503474-1baa-4b48-84f1-5c1ab6c4c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F5E"/>
    <a:srgbClr val="00792B"/>
    <a:srgbClr val="D78400"/>
    <a:srgbClr val="006084"/>
    <a:srgbClr val="53A32F"/>
    <a:srgbClr val="E9F1F3"/>
    <a:srgbClr val="6C4231"/>
    <a:srgbClr val="E1A700"/>
    <a:srgbClr val="008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86451" autoAdjust="0"/>
  </p:normalViewPr>
  <p:slideViewPr>
    <p:cSldViewPr snapToGrid="0">
      <p:cViewPr varScale="1">
        <p:scale>
          <a:sx n="55" d="100"/>
          <a:sy n="55" d="100"/>
        </p:scale>
        <p:origin x="1574"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Jehle" userId="20503474-1baa-4b48-84f1-5c1ab6c4ca2a" providerId="ADAL" clId="{644EE781-AFC8-531B-9696-07B880AC29A8}"/>
    <pc:docChg chg="undo custSel addSld delSld modSld">
      <pc:chgData name="Vivian Jehle" userId="20503474-1baa-4b48-84f1-5c1ab6c4ca2a" providerId="ADAL" clId="{644EE781-AFC8-531B-9696-07B880AC29A8}" dt="2025-10-23T15:08:27.173" v="72" actId="1076"/>
      <pc:docMkLst>
        <pc:docMk/>
      </pc:docMkLst>
      <pc:sldChg chg="modCm">
        <pc:chgData name="Vivian Jehle" userId="20503474-1baa-4b48-84f1-5c1ab6c4ca2a" providerId="ADAL" clId="{644EE781-AFC8-531B-9696-07B880AC29A8}" dt="2025-10-23T14:56:26.666" v="19"/>
        <pc:sldMkLst>
          <pc:docMk/>
          <pc:sldMk cId="1117005474" sldId="264"/>
        </pc:sldMkLst>
      </pc:sldChg>
      <pc:sldChg chg="addSp delSp modSp add mod modCm">
        <pc:chgData name="Vivian Jehle" userId="20503474-1baa-4b48-84f1-5c1ab6c4ca2a" providerId="ADAL" clId="{644EE781-AFC8-531B-9696-07B880AC29A8}" dt="2025-10-23T15:08:27.173" v="72" actId="1076"/>
        <pc:sldMkLst>
          <pc:docMk/>
          <pc:sldMk cId="3259427371" sldId="267"/>
        </pc:sldMkLst>
        <pc:spChg chg="mod topLvl">
          <ac:chgData name="Vivian Jehle" userId="20503474-1baa-4b48-84f1-5c1ab6c4ca2a" providerId="ADAL" clId="{644EE781-AFC8-531B-9696-07B880AC29A8}" dt="2025-10-23T15:00:53.286" v="30" actId="207"/>
          <ac:spMkLst>
            <pc:docMk/>
            <pc:sldMk cId="3259427371" sldId="267"/>
            <ac:spMk id="7" creationId="{648F7E53-F114-1BC6-5B28-4EAB1BB11E1A}"/>
          </ac:spMkLst>
        </pc:spChg>
      </pc:sldChg>
    </pc:docChg>
  </pc:docChgLst>
  <pc:docChgLst>
    <pc:chgData name="Mina Keßler" userId="77b0d031-a720-48fa-9768-9d73b80fed55" providerId="ADAL" clId="{5B1F35B8-E75D-4E70-912E-69AF9F4A5C9B}"/>
    <pc:docChg chg="undo modSld">
      <pc:chgData name="Mina Keßler" userId="77b0d031-a720-48fa-9768-9d73b80fed55" providerId="ADAL" clId="{5B1F35B8-E75D-4E70-912E-69AF9F4A5C9B}" dt="2025-10-20T15:18:15.102" v="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2205B-CC2E-2F48-80A1-2CF27F7BD230}" type="datetimeFigureOut">
              <a:rPr lang="de-DE" smtClean="0"/>
              <a:t>13.11.2025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5D08D-BD75-954B-8A07-B986A07CA56F}" type="slidenum">
              <a:rPr lang="de-DE" smtClean="0"/>
              <a:t>‹Nr.›</a:t>
            </a:fld>
            <a:endParaRPr lang="de-DE"/>
          </a:p>
        </p:txBody>
      </p:sp>
    </p:spTree>
    <p:extLst>
      <p:ext uri="{BB962C8B-B14F-4D97-AF65-F5344CB8AC3E}">
        <p14:creationId xmlns:p14="http://schemas.microsoft.com/office/powerpoint/2010/main" val="68260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2B5D08D-BD75-954B-8A07-B986A07CA56F}" type="slidenum">
              <a:rPr lang="de-DE" smtClean="0"/>
              <a:t>1</a:t>
            </a:fld>
            <a:endParaRPr lang="de-DE"/>
          </a:p>
        </p:txBody>
      </p:sp>
    </p:spTree>
    <p:extLst>
      <p:ext uri="{BB962C8B-B14F-4D97-AF65-F5344CB8AC3E}">
        <p14:creationId xmlns:p14="http://schemas.microsoft.com/office/powerpoint/2010/main" val="119744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2</a:t>
            </a:fld>
            <a:endParaRPr lang="de-DE"/>
          </a:p>
        </p:txBody>
      </p:sp>
    </p:spTree>
    <p:extLst>
      <p:ext uri="{BB962C8B-B14F-4D97-AF65-F5344CB8AC3E}">
        <p14:creationId xmlns:p14="http://schemas.microsoft.com/office/powerpoint/2010/main" val="3140218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1" name="Rahmen 60">
            <a:extLst>
              <a:ext uri="{FF2B5EF4-FFF2-40B4-BE49-F238E27FC236}">
                <a16:creationId xmlns:a16="http://schemas.microsoft.com/office/drawing/2014/main" id="{D9AFB58D-58FB-4E7F-B058-4854E79369E5}"/>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Google Shape;90;p11">
            <a:extLst>
              <a:ext uri="{FF2B5EF4-FFF2-40B4-BE49-F238E27FC236}">
                <a16:creationId xmlns:a16="http://schemas.microsoft.com/office/drawing/2014/main" id="{6E34DC73-0AEE-4531-97AB-E4B669571A9A}"/>
              </a:ext>
            </a:extLst>
          </p:cNvPr>
          <p:cNvSpPr/>
          <p:nvPr userDrawn="1"/>
        </p:nvSpPr>
        <p:spPr>
          <a:xfrm rot="10800000">
            <a:off x="5375251" y="8191183"/>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41" name="Google Shape;23;p2">
            <a:extLst>
              <a:ext uri="{FF2B5EF4-FFF2-40B4-BE49-F238E27FC236}">
                <a16:creationId xmlns:a16="http://schemas.microsoft.com/office/drawing/2014/main" id="{B9645933-0B9C-431E-9DBC-36A70BED6601}"/>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2" name="Google Shape;114;p14">
            <a:extLst>
              <a:ext uri="{FF2B5EF4-FFF2-40B4-BE49-F238E27FC236}">
                <a16:creationId xmlns:a16="http://schemas.microsoft.com/office/drawing/2014/main" id="{6B80705D-5CEF-403D-A1B8-55182DB0141D}"/>
              </a:ext>
            </a:extLst>
          </p:cNvPr>
          <p:cNvSpPr/>
          <p:nvPr userDrawn="1"/>
        </p:nvSpPr>
        <p:spPr>
          <a:xfrm>
            <a:off x="370383" y="3940973"/>
            <a:ext cx="1502094" cy="1445565"/>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3" name="Google Shape;117;p14">
            <a:extLst>
              <a:ext uri="{FF2B5EF4-FFF2-40B4-BE49-F238E27FC236}">
                <a16:creationId xmlns:a16="http://schemas.microsoft.com/office/drawing/2014/main" id="{5F5F71EA-3367-4EE8-8AEC-3DD9B30B2F51}"/>
              </a:ext>
            </a:extLst>
          </p:cNvPr>
          <p:cNvSpPr/>
          <p:nvPr userDrawn="1"/>
        </p:nvSpPr>
        <p:spPr>
          <a:xfrm rot="5400000">
            <a:off x="1103155" y="7024379"/>
            <a:ext cx="1073923" cy="2147411"/>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118;p14">
            <a:extLst>
              <a:ext uri="{FF2B5EF4-FFF2-40B4-BE49-F238E27FC236}">
                <a16:creationId xmlns:a16="http://schemas.microsoft.com/office/drawing/2014/main" id="{67E38D84-7B19-4A8E-8FF7-0D05109856B6}"/>
              </a:ext>
            </a:extLst>
          </p:cNvPr>
          <p:cNvSpPr/>
          <p:nvPr userDrawn="1"/>
        </p:nvSpPr>
        <p:spPr>
          <a:xfrm rot="5400000" flipH="1">
            <a:off x="820607" y="5946459"/>
            <a:ext cx="1614538" cy="1614793"/>
          </a:xfrm>
          <a:custGeom>
            <a:avLst/>
            <a:gdLst/>
            <a:ahLst/>
            <a:cxnLst/>
            <a:rect l="l" t="t" r="r" b="b"/>
            <a:pathLst>
              <a:path w="54069" h="54087" extrusionOk="0">
                <a:moveTo>
                  <a:pt x="0" y="1"/>
                </a:moveTo>
                <a:lnTo>
                  <a:pt x="0" y="54086"/>
                </a:lnTo>
                <a:lnTo>
                  <a:pt x="54069" y="54086"/>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5" name="Google Shape;114;p14">
            <a:extLst>
              <a:ext uri="{FF2B5EF4-FFF2-40B4-BE49-F238E27FC236}">
                <a16:creationId xmlns:a16="http://schemas.microsoft.com/office/drawing/2014/main" id="{250DEB4C-7881-45CF-8332-94796CE49322}"/>
              </a:ext>
            </a:extLst>
          </p:cNvPr>
          <p:cNvSpPr/>
          <p:nvPr userDrawn="1"/>
        </p:nvSpPr>
        <p:spPr>
          <a:xfrm>
            <a:off x="1286134" y="3296518"/>
            <a:ext cx="1172689" cy="1128557"/>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nvGrpSpPr>
          <p:cNvPr id="46" name="Gruppieren 45">
            <a:extLst>
              <a:ext uri="{FF2B5EF4-FFF2-40B4-BE49-F238E27FC236}">
                <a16:creationId xmlns:a16="http://schemas.microsoft.com/office/drawing/2014/main" id="{669617A5-6601-41F3-B4F8-52D40485ACF4}"/>
              </a:ext>
            </a:extLst>
          </p:cNvPr>
          <p:cNvGrpSpPr/>
          <p:nvPr userDrawn="1"/>
        </p:nvGrpSpPr>
        <p:grpSpPr>
          <a:xfrm>
            <a:off x="5222432" y="8767888"/>
            <a:ext cx="1473102" cy="736603"/>
            <a:chOff x="5222432" y="8774265"/>
            <a:chExt cx="1473102" cy="736603"/>
          </a:xfrm>
        </p:grpSpPr>
        <p:sp>
          <p:nvSpPr>
            <p:cNvPr id="47" name="Freihandform: Form 46">
              <a:extLst>
                <a:ext uri="{FF2B5EF4-FFF2-40B4-BE49-F238E27FC236}">
                  <a16:creationId xmlns:a16="http://schemas.microsoft.com/office/drawing/2014/main" id="{DD43F728-CAB7-4FBB-988F-2B031A987D9B}"/>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07ADF6C-0246-4D7D-86BC-99E0B59D97B7}"/>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52E67713-BF15-4CD4-B52B-E0C238E988BB}"/>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00B161C-077A-407B-8AC4-05AF17CE5C7C}"/>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51" name="Grafik 4">
            <a:extLst>
              <a:ext uri="{FF2B5EF4-FFF2-40B4-BE49-F238E27FC236}">
                <a16:creationId xmlns:a16="http://schemas.microsoft.com/office/drawing/2014/main" id="{06FBAFFD-5E73-4EAE-9825-921DC7DC8F79}"/>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52" name="Freihandform: Form 51">
              <a:extLst>
                <a:ext uri="{FF2B5EF4-FFF2-40B4-BE49-F238E27FC236}">
                  <a16:creationId xmlns:a16="http://schemas.microsoft.com/office/drawing/2014/main" id="{8A181A36-21E9-41B5-A8DF-6880F1AF3C6A}"/>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D729918A-5BD5-450F-8336-17701899B06C}"/>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4259433-1633-43E1-9CD7-434111D59F98}"/>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E9C4F104-1A27-4821-BD0A-2800D960A162}"/>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C27C7936-F68E-4537-B3D6-4D00CA4A620F}"/>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AAF9C626-3D16-42C9-AD90-63456E15F2FB}"/>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4B02D603-173C-48C2-A04D-86B40AB2A640}"/>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D969EB9A-20D9-4349-B2A4-BF9AD337AB82}"/>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1A656B23-ED11-4496-B637-98481A8759AB}"/>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6C5A6190-A4B6-4B87-B960-BC2000B11E84}"/>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445F5F3F-5D56-4E51-A4E5-A2E482252FCC}"/>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C64B7E7F-35CF-42DC-9753-6447585E6CF0}"/>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537AAEA9-ADE6-4E3B-BD41-F7773941ED76}"/>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EC4FE168-24FF-4083-8059-71F919BA3E57}"/>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67BB65CF-3FA3-481A-9844-A14B2A7A6082}"/>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36E55A0F-B802-4EE3-B568-51ADEACBBA0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B9C76401-67BA-4B03-9116-CD940A593B1D}"/>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13A6782F-0FBE-45AE-9CA9-DDD97C0DFB9F}"/>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D362C5A8-3F3A-43EB-9AA3-F6D0EE1D4F0D}"/>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99" name="Picture 2" descr="adelphi - HABITABLE">
            <a:extLst>
              <a:ext uri="{FF2B5EF4-FFF2-40B4-BE49-F238E27FC236}">
                <a16:creationId xmlns:a16="http://schemas.microsoft.com/office/drawing/2014/main" id="{0080D60E-3202-4653-A87A-8255128F78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fik 99">
            <a:extLst>
              <a:ext uri="{FF2B5EF4-FFF2-40B4-BE49-F238E27FC236}">
                <a16:creationId xmlns:a16="http://schemas.microsoft.com/office/drawing/2014/main" id="{C39A527C-3F68-4509-A347-A0CCA0E44F2D}"/>
              </a:ext>
            </a:extLst>
          </p:cNvPr>
          <p:cNvPicPr>
            <a:picLocks noChangeAspect="1"/>
          </p:cNvPicPr>
          <p:nvPr userDrawn="1"/>
        </p:nvPicPr>
        <p:blipFill>
          <a:blip r:embed="rId3"/>
          <a:stretch>
            <a:fillRect/>
          </a:stretch>
        </p:blipFill>
        <p:spPr>
          <a:xfrm>
            <a:off x="2295568" y="8930333"/>
            <a:ext cx="1150036" cy="411713"/>
          </a:xfrm>
          <a:prstGeom prst="rect">
            <a:avLst/>
          </a:prstGeom>
        </p:spPr>
      </p:pic>
      <p:sp>
        <p:nvSpPr>
          <p:cNvPr id="101" name="Rechteck 100">
            <a:extLst>
              <a:ext uri="{FF2B5EF4-FFF2-40B4-BE49-F238E27FC236}">
                <a16:creationId xmlns:a16="http://schemas.microsoft.com/office/drawing/2014/main" id="{478EF3D9-C17F-4FD8-AB1F-00C5C77A6735}"/>
              </a:ext>
            </a:extLst>
          </p:cNvPr>
          <p:cNvSpPr/>
          <p:nvPr userDrawn="1"/>
        </p:nvSpPr>
        <p:spPr>
          <a:xfrm rot="804740">
            <a:off x="1464118" y="4867743"/>
            <a:ext cx="1140456" cy="1140456"/>
          </a:xfrm>
          <a:prstGeom prst="rect">
            <a:avLst/>
          </a:prstGeom>
          <a:solidFill>
            <a:schemeClr val="accent2"/>
          </a:solidFill>
          <a:ln>
            <a:noFill/>
          </a:ln>
        </p:spPr>
        <p:txBody>
          <a:bodyPr spcFirstLastPara="1" wrap="square" lIns="91425" tIns="91425" rIns="91425" bIns="91425" anchor="ctr" anchorCtr="0">
            <a:noAutofit/>
          </a:bodyPr>
          <a:lstStyle/>
          <a:p>
            <a:pPr marR="0" lvl="0" indent="0" defTabSz="914400" fontAlgn="auto">
              <a:lnSpc>
                <a:spcPct val="100000"/>
              </a:lnSpc>
              <a:spcBef>
                <a:spcPts val="0"/>
              </a:spcBef>
              <a:spcAft>
                <a:spcPts val="0"/>
              </a:spcAft>
              <a:buClrTx/>
              <a:buSzTx/>
              <a:buFontTx/>
              <a:buNone/>
              <a:tabLst/>
            </a:pPr>
            <a:endParaRPr kumimoji="0" lang="de-DE" b="0" i="0" u="none" strike="noStrike" kern="0" cap="none" spc="0" normalizeH="0" baseline="0">
              <a:ln>
                <a:noFill/>
              </a:ln>
              <a:solidFill>
                <a:srgbClr val="4B4B4D"/>
              </a:solidFill>
              <a:effectLst/>
              <a:uLnTx/>
              <a:uFillTx/>
              <a:latin typeface="Arial"/>
            </a:endParaRPr>
          </a:p>
        </p:txBody>
      </p:sp>
    </p:spTree>
    <p:extLst>
      <p:ext uri="{BB962C8B-B14F-4D97-AF65-F5344CB8AC3E}">
        <p14:creationId xmlns:p14="http://schemas.microsoft.com/office/powerpoint/2010/main" val="39711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dirty="0"/>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dirty="0"/>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dirty="0"/>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dirty="0"/>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dirty="0">
                <a:solidFill>
                  <a:schemeClr val="bg1"/>
                </a:solidFill>
              </a:rPr>
              <a:t>Best  Practice:  </a:t>
            </a:r>
            <a:br>
              <a:rPr lang="de-DE" sz="2800" dirty="0">
                <a:solidFill>
                  <a:schemeClr val="bg1"/>
                </a:solidFill>
              </a:rPr>
            </a:br>
            <a:r>
              <a:rPr lang="de-DE" sz="2800" dirty="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dirty="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Marktnachfrage beeinflussen:</a:t>
              </a:r>
              <a:r>
                <a:rPr lang="de-DE" sz="600" dirty="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Sofortige Handlungsmöglichkeiten:</a:t>
              </a:r>
              <a:r>
                <a:rPr lang="de-DE" sz="600" dirty="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elfolie">
    <p:spTree>
      <p:nvGrpSpPr>
        <p:cNvPr id="1" name=""/>
        <p:cNvGrpSpPr/>
        <p:nvPr/>
      </p:nvGrpSpPr>
      <p:grpSpPr>
        <a:xfrm>
          <a:off x="0" y="0"/>
          <a:ext cx="0" cy="0"/>
          <a:chOff x="0" y="0"/>
          <a:chExt cx="0" cy="0"/>
        </a:xfrm>
      </p:grpSpPr>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89" name="Picture 2" descr="adelphi - HABITABLE">
            <a:extLst>
              <a:ext uri="{FF2B5EF4-FFF2-40B4-BE49-F238E27FC236}">
                <a16:creationId xmlns:a16="http://schemas.microsoft.com/office/drawing/2014/main" id="{056F8DF4-DB5F-4FFF-B2B2-0764FED33C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a:extLst>
              <a:ext uri="{FF2B5EF4-FFF2-40B4-BE49-F238E27FC236}">
                <a16:creationId xmlns:a16="http://schemas.microsoft.com/office/drawing/2014/main" id="{FA729B05-A74E-4BF1-A48B-BE60B36312C3}"/>
              </a:ext>
            </a:extLst>
          </p:cNvPr>
          <p:cNvPicPr>
            <a:picLocks noChangeAspect="1"/>
          </p:cNvPicPr>
          <p:nvPr userDrawn="1"/>
        </p:nvPicPr>
        <p:blipFill>
          <a:blip r:embed="rId3"/>
          <a:stretch>
            <a:fillRect/>
          </a:stretch>
        </p:blipFill>
        <p:spPr>
          <a:xfrm>
            <a:off x="2295568" y="8930333"/>
            <a:ext cx="1150036" cy="411713"/>
          </a:xfrm>
          <a:prstGeom prst="rect">
            <a:avLst/>
          </a:prstGeom>
        </p:spPr>
      </p:pic>
      <p:grpSp>
        <p:nvGrpSpPr>
          <p:cNvPr id="11" name="Gruppieren 10">
            <a:extLst>
              <a:ext uri="{FF2B5EF4-FFF2-40B4-BE49-F238E27FC236}">
                <a16:creationId xmlns:a16="http://schemas.microsoft.com/office/drawing/2014/main" id="{178867A7-AEED-974B-5C97-BF57A76280DB}"/>
              </a:ext>
            </a:extLst>
          </p:cNvPr>
          <p:cNvGrpSpPr/>
          <p:nvPr userDrawn="1"/>
        </p:nvGrpSpPr>
        <p:grpSpPr>
          <a:xfrm>
            <a:off x="3984986" y="5842481"/>
            <a:ext cx="698177" cy="698177"/>
            <a:chOff x="3984986" y="5842481"/>
            <a:chExt cx="698177" cy="698177"/>
          </a:xfrm>
        </p:grpSpPr>
        <p:sp>
          <p:nvSpPr>
            <p:cNvPr id="12" name="Freihandform: Form 11">
              <a:extLst>
                <a:ext uri="{FF2B5EF4-FFF2-40B4-BE49-F238E27FC236}">
                  <a16:creationId xmlns:a16="http://schemas.microsoft.com/office/drawing/2014/main" id="{4B2F4A9C-0363-78EC-2D6B-FE84686A62FF}"/>
                </a:ext>
              </a:extLst>
            </p:cNvPr>
            <p:cNvSpPr/>
            <p:nvPr/>
          </p:nvSpPr>
          <p:spPr>
            <a:xfrm>
              <a:off x="3984986" y="5842481"/>
              <a:ext cx="698177" cy="698177"/>
            </a:xfrm>
            <a:custGeom>
              <a:avLst/>
              <a:gdLst>
                <a:gd name="connsiteX0" fmla="*/ 673989 w 698177"/>
                <a:gd name="connsiteY0" fmla="*/ 221587 h 698177"/>
                <a:gd name="connsiteX1" fmla="*/ 663108 w 698177"/>
                <a:gd name="connsiteY1" fmla="*/ 196620 h 698177"/>
                <a:gd name="connsiteX2" fmla="*/ 650188 w 698177"/>
                <a:gd name="connsiteY2" fmla="*/ 172626 h 698177"/>
                <a:gd name="connsiteX3" fmla="*/ 564118 w 698177"/>
                <a:gd name="connsiteY3" fmla="*/ 74121 h 698177"/>
                <a:gd name="connsiteX4" fmla="*/ 521374 w 698177"/>
                <a:gd name="connsiteY4" fmla="*/ 45561 h 698177"/>
                <a:gd name="connsiteX5" fmla="*/ 401304 w 698177"/>
                <a:gd name="connsiteY5" fmla="*/ 3983 h 698177"/>
                <a:gd name="connsiteX6" fmla="*/ 350109 w 698177"/>
                <a:gd name="connsiteY6" fmla="*/ 0 h 698177"/>
                <a:gd name="connsiteX7" fmla="*/ 221587 w 698177"/>
                <a:gd name="connsiteY7" fmla="*/ 24286 h 698177"/>
                <a:gd name="connsiteX8" fmla="*/ 196620 w 698177"/>
                <a:gd name="connsiteY8" fmla="*/ 35166 h 698177"/>
                <a:gd name="connsiteX9" fmla="*/ 172626 w 698177"/>
                <a:gd name="connsiteY9" fmla="*/ 48086 h 698177"/>
                <a:gd name="connsiteX10" fmla="*/ 74121 w 698177"/>
                <a:gd name="connsiteY10" fmla="*/ 134157 h 698177"/>
                <a:gd name="connsiteX11" fmla="*/ 45561 w 698177"/>
                <a:gd name="connsiteY11" fmla="*/ 176900 h 698177"/>
                <a:gd name="connsiteX12" fmla="*/ 3983 w 698177"/>
                <a:gd name="connsiteY12" fmla="*/ 296874 h 698177"/>
                <a:gd name="connsiteX13" fmla="*/ 0 w 698177"/>
                <a:gd name="connsiteY13" fmla="*/ 348069 h 698177"/>
                <a:gd name="connsiteX14" fmla="*/ 24286 w 698177"/>
                <a:gd name="connsiteY14" fmla="*/ 476591 h 698177"/>
                <a:gd name="connsiteX15" fmla="*/ 35166 w 698177"/>
                <a:gd name="connsiteY15" fmla="*/ 501557 h 698177"/>
                <a:gd name="connsiteX16" fmla="*/ 48086 w 698177"/>
                <a:gd name="connsiteY16" fmla="*/ 525552 h 698177"/>
                <a:gd name="connsiteX17" fmla="*/ 134157 w 698177"/>
                <a:gd name="connsiteY17" fmla="*/ 624056 h 698177"/>
                <a:gd name="connsiteX18" fmla="*/ 176900 w 698177"/>
                <a:gd name="connsiteY18" fmla="*/ 652617 h 698177"/>
                <a:gd name="connsiteX19" fmla="*/ 296874 w 698177"/>
                <a:gd name="connsiteY19" fmla="*/ 694195 h 698177"/>
                <a:gd name="connsiteX20" fmla="*/ 348069 w 698177"/>
                <a:gd name="connsiteY20" fmla="*/ 698178 h 698177"/>
                <a:gd name="connsiteX21" fmla="*/ 476591 w 698177"/>
                <a:gd name="connsiteY21" fmla="*/ 673891 h 698177"/>
                <a:gd name="connsiteX22" fmla="*/ 501557 w 698177"/>
                <a:gd name="connsiteY22" fmla="*/ 663011 h 698177"/>
                <a:gd name="connsiteX23" fmla="*/ 525552 w 698177"/>
                <a:gd name="connsiteY23" fmla="*/ 650091 h 698177"/>
                <a:gd name="connsiteX24" fmla="*/ 624056 w 698177"/>
                <a:gd name="connsiteY24" fmla="*/ 564021 h 698177"/>
                <a:gd name="connsiteX25" fmla="*/ 652617 w 698177"/>
                <a:gd name="connsiteY25" fmla="*/ 521277 h 698177"/>
                <a:gd name="connsiteX26" fmla="*/ 694194 w 698177"/>
                <a:gd name="connsiteY26" fmla="*/ 401207 h 698177"/>
                <a:gd name="connsiteX27" fmla="*/ 698177 w 698177"/>
                <a:gd name="connsiteY27" fmla="*/ 350012 h 698177"/>
                <a:gd name="connsiteX28" fmla="*/ 673891 w 698177"/>
                <a:gd name="connsiteY28" fmla="*/ 221489 h 698177"/>
                <a:gd name="connsiteX29" fmla="*/ 413641 w 698177"/>
                <a:gd name="connsiteY29" fmla="*/ 481837 h 698177"/>
                <a:gd name="connsiteX30" fmla="*/ 216341 w 698177"/>
                <a:gd name="connsiteY30" fmla="*/ 413544 h 698177"/>
                <a:gd name="connsiteX31" fmla="*/ 284633 w 698177"/>
                <a:gd name="connsiteY31" fmla="*/ 216244 h 698177"/>
                <a:gd name="connsiteX32" fmla="*/ 481934 w 698177"/>
                <a:gd name="connsiteY32" fmla="*/ 284536 h 698177"/>
                <a:gd name="connsiteX33" fmla="*/ 413641 w 698177"/>
                <a:gd name="connsiteY33" fmla="*/ 481837 h 6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8177" h="698177">
                  <a:moveTo>
                    <a:pt x="673989" y="221587"/>
                  </a:moveTo>
                  <a:cubicBezTo>
                    <a:pt x="670685" y="213232"/>
                    <a:pt x="667188" y="204878"/>
                    <a:pt x="663108" y="196620"/>
                  </a:cubicBezTo>
                  <a:cubicBezTo>
                    <a:pt x="659028" y="188363"/>
                    <a:pt x="654754" y="180397"/>
                    <a:pt x="650188" y="172626"/>
                  </a:cubicBezTo>
                  <a:cubicBezTo>
                    <a:pt x="574318" y="175540"/>
                    <a:pt x="550032" y="147951"/>
                    <a:pt x="564118" y="74121"/>
                  </a:cubicBezTo>
                  <a:cubicBezTo>
                    <a:pt x="550518" y="63532"/>
                    <a:pt x="536237" y="54012"/>
                    <a:pt x="521374" y="45561"/>
                  </a:cubicBezTo>
                  <a:cubicBezTo>
                    <a:pt x="458716" y="86944"/>
                    <a:pt x="424910" y="75287"/>
                    <a:pt x="401304" y="3983"/>
                  </a:cubicBezTo>
                  <a:cubicBezTo>
                    <a:pt x="384401" y="1360"/>
                    <a:pt x="367303" y="97"/>
                    <a:pt x="350109" y="0"/>
                  </a:cubicBezTo>
                  <a:cubicBezTo>
                    <a:pt x="315525" y="66835"/>
                    <a:pt x="279387" y="73441"/>
                    <a:pt x="221587" y="24286"/>
                  </a:cubicBezTo>
                  <a:cubicBezTo>
                    <a:pt x="213232" y="27589"/>
                    <a:pt x="204878" y="31086"/>
                    <a:pt x="196620" y="35166"/>
                  </a:cubicBezTo>
                  <a:cubicBezTo>
                    <a:pt x="188363" y="39246"/>
                    <a:pt x="180397" y="43521"/>
                    <a:pt x="172626" y="48086"/>
                  </a:cubicBezTo>
                  <a:cubicBezTo>
                    <a:pt x="175540" y="123956"/>
                    <a:pt x="147951" y="148242"/>
                    <a:pt x="74121" y="134157"/>
                  </a:cubicBezTo>
                  <a:cubicBezTo>
                    <a:pt x="63532" y="147757"/>
                    <a:pt x="54012" y="162037"/>
                    <a:pt x="45561" y="176900"/>
                  </a:cubicBezTo>
                  <a:cubicBezTo>
                    <a:pt x="86944" y="239461"/>
                    <a:pt x="75287" y="273365"/>
                    <a:pt x="3983" y="296874"/>
                  </a:cubicBezTo>
                  <a:cubicBezTo>
                    <a:pt x="1457" y="313777"/>
                    <a:pt x="97" y="330874"/>
                    <a:pt x="0" y="348069"/>
                  </a:cubicBezTo>
                  <a:cubicBezTo>
                    <a:pt x="66835" y="382652"/>
                    <a:pt x="73441" y="418790"/>
                    <a:pt x="24286" y="476591"/>
                  </a:cubicBezTo>
                  <a:cubicBezTo>
                    <a:pt x="27589" y="484945"/>
                    <a:pt x="31086" y="493300"/>
                    <a:pt x="35166" y="501557"/>
                  </a:cubicBezTo>
                  <a:cubicBezTo>
                    <a:pt x="39246" y="509814"/>
                    <a:pt x="43521" y="517780"/>
                    <a:pt x="48086" y="525552"/>
                  </a:cubicBezTo>
                  <a:cubicBezTo>
                    <a:pt x="123956" y="522637"/>
                    <a:pt x="148242" y="550226"/>
                    <a:pt x="134157" y="624056"/>
                  </a:cubicBezTo>
                  <a:cubicBezTo>
                    <a:pt x="147757" y="634645"/>
                    <a:pt x="162037" y="644165"/>
                    <a:pt x="176900" y="652617"/>
                  </a:cubicBezTo>
                  <a:cubicBezTo>
                    <a:pt x="239461" y="611136"/>
                    <a:pt x="273364" y="622891"/>
                    <a:pt x="296874" y="694195"/>
                  </a:cubicBezTo>
                  <a:cubicBezTo>
                    <a:pt x="313777" y="696720"/>
                    <a:pt x="330874" y="698080"/>
                    <a:pt x="348069" y="698178"/>
                  </a:cubicBezTo>
                  <a:cubicBezTo>
                    <a:pt x="382652" y="631342"/>
                    <a:pt x="418790" y="624736"/>
                    <a:pt x="476591" y="673891"/>
                  </a:cubicBezTo>
                  <a:cubicBezTo>
                    <a:pt x="484945" y="670588"/>
                    <a:pt x="493300" y="667091"/>
                    <a:pt x="501557" y="663011"/>
                  </a:cubicBezTo>
                  <a:cubicBezTo>
                    <a:pt x="509814" y="658931"/>
                    <a:pt x="517780" y="654657"/>
                    <a:pt x="525552" y="650091"/>
                  </a:cubicBezTo>
                  <a:cubicBezTo>
                    <a:pt x="522637" y="574221"/>
                    <a:pt x="550226" y="549935"/>
                    <a:pt x="624056" y="564021"/>
                  </a:cubicBezTo>
                  <a:cubicBezTo>
                    <a:pt x="634645" y="550421"/>
                    <a:pt x="644165" y="536140"/>
                    <a:pt x="652617" y="521277"/>
                  </a:cubicBezTo>
                  <a:cubicBezTo>
                    <a:pt x="611233" y="458619"/>
                    <a:pt x="622890" y="424813"/>
                    <a:pt x="694194" y="401207"/>
                  </a:cubicBezTo>
                  <a:cubicBezTo>
                    <a:pt x="696817" y="384304"/>
                    <a:pt x="698080" y="367206"/>
                    <a:pt x="698177" y="350012"/>
                  </a:cubicBezTo>
                  <a:cubicBezTo>
                    <a:pt x="631342" y="315428"/>
                    <a:pt x="624736" y="279290"/>
                    <a:pt x="673891" y="221489"/>
                  </a:cubicBezTo>
                  <a:close/>
                  <a:moveTo>
                    <a:pt x="413641" y="481837"/>
                  </a:moveTo>
                  <a:cubicBezTo>
                    <a:pt x="340297" y="517489"/>
                    <a:pt x="251993" y="486888"/>
                    <a:pt x="216341" y="413544"/>
                  </a:cubicBezTo>
                  <a:cubicBezTo>
                    <a:pt x="180689" y="340200"/>
                    <a:pt x="211289" y="251896"/>
                    <a:pt x="284633" y="216244"/>
                  </a:cubicBezTo>
                  <a:cubicBezTo>
                    <a:pt x="357978" y="180592"/>
                    <a:pt x="446282" y="211192"/>
                    <a:pt x="481934" y="284536"/>
                  </a:cubicBezTo>
                  <a:cubicBezTo>
                    <a:pt x="517586" y="357880"/>
                    <a:pt x="486985" y="446185"/>
                    <a:pt x="413641" y="481837"/>
                  </a:cubicBezTo>
                  <a:close/>
                </a:path>
              </a:pathLst>
            </a:custGeom>
            <a:solidFill>
              <a:schemeClr val="bg2"/>
            </a:solidFill>
            <a:ln w="9714" cap="flat">
              <a:noFill/>
              <a:prstDash val="solid"/>
              <a:miter/>
            </a:ln>
          </p:spPr>
          <p:txBody>
            <a:bodyPr rtlCol="0" anchor="ctr"/>
            <a:lstStyle/>
            <a:p>
              <a:endParaRPr lang="en-US"/>
            </a:p>
          </p:txBody>
        </p:sp>
        <p:sp>
          <p:nvSpPr>
            <p:cNvPr id="13" name="Freihandform: Form 12">
              <a:extLst>
                <a:ext uri="{FF2B5EF4-FFF2-40B4-BE49-F238E27FC236}">
                  <a16:creationId xmlns:a16="http://schemas.microsoft.com/office/drawing/2014/main" id="{D126489B-6777-3D6A-CD38-1DC49BE22D37}"/>
                </a:ext>
              </a:extLst>
            </p:cNvPr>
            <p:cNvSpPr/>
            <p:nvPr/>
          </p:nvSpPr>
          <p:spPr>
            <a:xfrm>
              <a:off x="3984986" y="5842481"/>
              <a:ext cx="698177" cy="698177"/>
            </a:xfrm>
            <a:custGeom>
              <a:avLst/>
              <a:gdLst>
                <a:gd name="connsiteX0" fmla="*/ 673989 w 698177"/>
                <a:gd name="connsiteY0" fmla="*/ 221587 h 698177"/>
                <a:gd name="connsiteX1" fmla="*/ 663108 w 698177"/>
                <a:gd name="connsiteY1" fmla="*/ 196620 h 698177"/>
                <a:gd name="connsiteX2" fmla="*/ 650188 w 698177"/>
                <a:gd name="connsiteY2" fmla="*/ 172626 h 698177"/>
                <a:gd name="connsiteX3" fmla="*/ 564118 w 698177"/>
                <a:gd name="connsiteY3" fmla="*/ 74121 h 698177"/>
                <a:gd name="connsiteX4" fmla="*/ 521374 w 698177"/>
                <a:gd name="connsiteY4" fmla="*/ 45561 h 698177"/>
                <a:gd name="connsiteX5" fmla="*/ 401304 w 698177"/>
                <a:gd name="connsiteY5" fmla="*/ 3983 h 698177"/>
                <a:gd name="connsiteX6" fmla="*/ 350109 w 698177"/>
                <a:gd name="connsiteY6" fmla="*/ 0 h 698177"/>
                <a:gd name="connsiteX7" fmla="*/ 221587 w 698177"/>
                <a:gd name="connsiteY7" fmla="*/ 24286 h 698177"/>
                <a:gd name="connsiteX8" fmla="*/ 196620 w 698177"/>
                <a:gd name="connsiteY8" fmla="*/ 35166 h 698177"/>
                <a:gd name="connsiteX9" fmla="*/ 172626 w 698177"/>
                <a:gd name="connsiteY9" fmla="*/ 48086 h 698177"/>
                <a:gd name="connsiteX10" fmla="*/ 74121 w 698177"/>
                <a:gd name="connsiteY10" fmla="*/ 134157 h 698177"/>
                <a:gd name="connsiteX11" fmla="*/ 45561 w 698177"/>
                <a:gd name="connsiteY11" fmla="*/ 176900 h 698177"/>
                <a:gd name="connsiteX12" fmla="*/ 3983 w 698177"/>
                <a:gd name="connsiteY12" fmla="*/ 296874 h 698177"/>
                <a:gd name="connsiteX13" fmla="*/ 0 w 698177"/>
                <a:gd name="connsiteY13" fmla="*/ 348069 h 698177"/>
                <a:gd name="connsiteX14" fmla="*/ 24286 w 698177"/>
                <a:gd name="connsiteY14" fmla="*/ 476591 h 698177"/>
                <a:gd name="connsiteX15" fmla="*/ 35166 w 698177"/>
                <a:gd name="connsiteY15" fmla="*/ 501557 h 698177"/>
                <a:gd name="connsiteX16" fmla="*/ 48086 w 698177"/>
                <a:gd name="connsiteY16" fmla="*/ 525552 h 698177"/>
                <a:gd name="connsiteX17" fmla="*/ 134157 w 698177"/>
                <a:gd name="connsiteY17" fmla="*/ 624056 h 698177"/>
                <a:gd name="connsiteX18" fmla="*/ 176900 w 698177"/>
                <a:gd name="connsiteY18" fmla="*/ 652617 h 698177"/>
                <a:gd name="connsiteX19" fmla="*/ 296874 w 698177"/>
                <a:gd name="connsiteY19" fmla="*/ 694195 h 698177"/>
                <a:gd name="connsiteX20" fmla="*/ 348069 w 698177"/>
                <a:gd name="connsiteY20" fmla="*/ 698178 h 698177"/>
                <a:gd name="connsiteX21" fmla="*/ 476591 w 698177"/>
                <a:gd name="connsiteY21" fmla="*/ 673891 h 698177"/>
                <a:gd name="connsiteX22" fmla="*/ 501557 w 698177"/>
                <a:gd name="connsiteY22" fmla="*/ 663011 h 698177"/>
                <a:gd name="connsiteX23" fmla="*/ 525552 w 698177"/>
                <a:gd name="connsiteY23" fmla="*/ 650091 h 698177"/>
                <a:gd name="connsiteX24" fmla="*/ 624056 w 698177"/>
                <a:gd name="connsiteY24" fmla="*/ 564021 h 698177"/>
                <a:gd name="connsiteX25" fmla="*/ 652617 w 698177"/>
                <a:gd name="connsiteY25" fmla="*/ 521277 h 698177"/>
                <a:gd name="connsiteX26" fmla="*/ 694194 w 698177"/>
                <a:gd name="connsiteY26" fmla="*/ 401207 h 698177"/>
                <a:gd name="connsiteX27" fmla="*/ 698177 w 698177"/>
                <a:gd name="connsiteY27" fmla="*/ 350012 h 698177"/>
                <a:gd name="connsiteX28" fmla="*/ 673891 w 698177"/>
                <a:gd name="connsiteY28" fmla="*/ 221489 h 698177"/>
                <a:gd name="connsiteX29" fmla="*/ 629788 w 698177"/>
                <a:gd name="connsiteY29" fmla="*/ 238878 h 698177"/>
                <a:gd name="connsiteX30" fmla="*/ 650771 w 698177"/>
                <a:gd name="connsiteY30" fmla="*/ 349914 h 698177"/>
                <a:gd name="connsiteX31" fmla="*/ 647274 w 698177"/>
                <a:gd name="connsiteY31" fmla="*/ 394115 h 698177"/>
                <a:gd name="connsiteX32" fmla="*/ 611427 w 698177"/>
                <a:gd name="connsiteY32" fmla="*/ 497768 h 698177"/>
                <a:gd name="connsiteX33" fmla="*/ 586753 w 698177"/>
                <a:gd name="connsiteY33" fmla="*/ 534683 h 698177"/>
                <a:gd name="connsiteX34" fmla="*/ 501654 w 698177"/>
                <a:gd name="connsiteY34" fmla="*/ 608999 h 698177"/>
                <a:gd name="connsiteX35" fmla="*/ 480962 w 698177"/>
                <a:gd name="connsiteY35" fmla="*/ 620171 h 698177"/>
                <a:gd name="connsiteX36" fmla="*/ 459396 w 698177"/>
                <a:gd name="connsiteY36" fmla="*/ 629496 h 698177"/>
                <a:gd name="connsiteX37" fmla="*/ 348360 w 698177"/>
                <a:gd name="connsiteY37" fmla="*/ 650480 h 698177"/>
                <a:gd name="connsiteX38" fmla="*/ 304062 w 698177"/>
                <a:gd name="connsiteY38" fmla="*/ 647079 h 698177"/>
                <a:gd name="connsiteX39" fmla="*/ 200409 w 698177"/>
                <a:gd name="connsiteY39" fmla="*/ 611233 h 698177"/>
                <a:gd name="connsiteX40" fmla="*/ 163494 w 698177"/>
                <a:gd name="connsiteY40" fmla="*/ 586559 h 698177"/>
                <a:gd name="connsiteX41" fmla="*/ 89179 w 698177"/>
                <a:gd name="connsiteY41" fmla="*/ 501460 h 698177"/>
                <a:gd name="connsiteX42" fmla="*/ 78007 w 698177"/>
                <a:gd name="connsiteY42" fmla="*/ 480768 h 698177"/>
                <a:gd name="connsiteX43" fmla="*/ 68584 w 698177"/>
                <a:gd name="connsiteY43" fmla="*/ 459202 h 698177"/>
                <a:gd name="connsiteX44" fmla="*/ 47601 w 698177"/>
                <a:gd name="connsiteY44" fmla="*/ 348166 h 698177"/>
                <a:gd name="connsiteX45" fmla="*/ 51001 w 698177"/>
                <a:gd name="connsiteY45" fmla="*/ 303868 h 698177"/>
                <a:gd name="connsiteX46" fmla="*/ 86847 w 698177"/>
                <a:gd name="connsiteY46" fmla="*/ 200215 h 698177"/>
                <a:gd name="connsiteX47" fmla="*/ 111522 w 698177"/>
                <a:gd name="connsiteY47" fmla="*/ 163300 h 698177"/>
                <a:gd name="connsiteX48" fmla="*/ 196620 w 698177"/>
                <a:gd name="connsiteY48" fmla="*/ 88984 h 698177"/>
                <a:gd name="connsiteX49" fmla="*/ 217312 w 698177"/>
                <a:gd name="connsiteY49" fmla="*/ 77813 h 698177"/>
                <a:gd name="connsiteX50" fmla="*/ 238878 w 698177"/>
                <a:gd name="connsiteY50" fmla="*/ 68487 h 698177"/>
                <a:gd name="connsiteX51" fmla="*/ 349914 w 698177"/>
                <a:gd name="connsiteY51" fmla="*/ 47504 h 698177"/>
                <a:gd name="connsiteX52" fmla="*/ 394115 w 698177"/>
                <a:gd name="connsiteY52" fmla="*/ 50904 h 698177"/>
                <a:gd name="connsiteX53" fmla="*/ 497768 w 698177"/>
                <a:gd name="connsiteY53" fmla="*/ 86750 h 698177"/>
                <a:gd name="connsiteX54" fmla="*/ 534683 w 698177"/>
                <a:gd name="connsiteY54" fmla="*/ 111425 h 698177"/>
                <a:gd name="connsiteX55" fmla="*/ 608999 w 698177"/>
                <a:gd name="connsiteY55" fmla="*/ 196523 h 698177"/>
                <a:gd name="connsiteX56" fmla="*/ 620170 w 698177"/>
                <a:gd name="connsiteY56" fmla="*/ 217215 h 698177"/>
                <a:gd name="connsiteX57" fmla="*/ 629496 w 698177"/>
                <a:gd name="connsiteY57" fmla="*/ 238781 h 6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8177" h="698177">
                  <a:moveTo>
                    <a:pt x="673989" y="221587"/>
                  </a:moveTo>
                  <a:cubicBezTo>
                    <a:pt x="670685" y="213232"/>
                    <a:pt x="667188" y="204878"/>
                    <a:pt x="663108" y="196620"/>
                  </a:cubicBezTo>
                  <a:cubicBezTo>
                    <a:pt x="659028" y="188363"/>
                    <a:pt x="654754" y="180397"/>
                    <a:pt x="650188" y="172626"/>
                  </a:cubicBezTo>
                  <a:cubicBezTo>
                    <a:pt x="574318" y="175540"/>
                    <a:pt x="550032" y="147951"/>
                    <a:pt x="564118" y="74121"/>
                  </a:cubicBezTo>
                  <a:cubicBezTo>
                    <a:pt x="550518" y="63532"/>
                    <a:pt x="536237" y="54012"/>
                    <a:pt x="521374" y="45561"/>
                  </a:cubicBezTo>
                  <a:cubicBezTo>
                    <a:pt x="458716" y="86944"/>
                    <a:pt x="424910" y="75287"/>
                    <a:pt x="401304" y="3983"/>
                  </a:cubicBezTo>
                  <a:cubicBezTo>
                    <a:pt x="384401" y="1360"/>
                    <a:pt x="367303" y="97"/>
                    <a:pt x="350109" y="0"/>
                  </a:cubicBezTo>
                  <a:cubicBezTo>
                    <a:pt x="315525" y="66835"/>
                    <a:pt x="279387" y="73441"/>
                    <a:pt x="221587" y="24286"/>
                  </a:cubicBezTo>
                  <a:cubicBezTo>
                    <a:pt x="213232" y="27589"/>
                    <a:pt x="204878" y="31086"/>
                    <a:pt x="196620" y="35166"/>
                  </a:cubicBezTo>
                  <a:cubicBezTo>
                    <a:pt x="188363" y="39246"/>
                    <a:pt x="180397" y="43521"/>
                    <a:pt x="172626" y="48086"/>
                  </a:cubicBezTo>
                  <a:cubicBezTo>
                    <a:pt x="175540" y="123956"/>
                    <a:pt x="147951" y="148242"/>
                    <a:pt x="74121" y="134157"/>
                  </a:cubicBezTo>
                  <a:cubicBezTo>
                    <a:pt x="63532" y="147757"/>
                    <a:pt x="54012" y="162037"/>
                    <a:pt x="45561" y="176900"/>
                  </a:cubicBezTo>
                  <a:cubicBezTo>
                    <a:pt x="86944" y="239461"/>
                    <a:pt x="75287" y="273365"/>
                    <a:pt x="3983" y="296874"/>
                  </a:cubicBezTo>
                  <a:cubicBezTo>
                    <a:pt x="1457" y="313777"/>
                    <a:pt x="97" y="330874"/>
                    <a:pt x="0" y="348069"/>
                  </a:cubicBezTo>
                  <a:cubicBezTo>
                    <a:pt x="66835" y="382652"/>
                    <a:pt x="73441" y="418790"/>
                    <a:pt x="24286" y="476591"/>
                  </a:cubicBezTo>
                  <a:cubicBezTo>
                    <a:pt x="27589" y="484945"/>
                    <a:pt x="31086" y="493300"/>
                    <a:pt x="35166" y="501557"/>
                  </a:cubicBezTo>
                  <a:cubicBezTo>
                    <a:pt x="39246" y="509814"/>
                    <a:pt x="43521" y="517780"/>
                    <a:pt x="48086" y="525552"/>
                  </a:cubicBezTo>
                  <a:cubicBezTo>
                    <a:pt x="123956" y="522637"/>
                    <a:pt x="148242" y="550226"/>
                    <a:pt x="134157" y="624056"/>
                  </a:cubicBezTo>
                  <a:cubicBezTo>
                    <a:pt x="147757" y="634645"/>
                    <a:pt x="162037" y="644165"/>
                    <a:pt x="176900" y="652617"/>
                  </a:cubicBezTo>
                  <a:cubicBezTo>
                    <a:pt x="239461" y="611136"/>
                    <a:pt x="273364" y="622891"/>
                    <a:pt x="296874" y="694195"/>
                  </a:cubicBezTo>
                  <a:cubicBezTo>
                    <a:pt x="313777" y="696720"/>
                    <a:pt x="330874" y="698080"/>
                    <a:pt x="348069" y="698178"/>
                  </a:cubicBezTo>
                  <a:cubicBezTo>
                    <a:pt x="382652" y="631342"/>
                    <a:pt x="418790" y="624736"/>
                    <a:pt x="476591" y="673891"/>
                  </a:cubicBezTo>
                  <a:cubicBezTo>
                    <a:pt x="484945" y="670588"/>
                    <a:pt x="493300" y="667091"/>
                    <a:pt x="501557" y="663011"/>
                  </a:cubicBezTo>
                  <a:cubicBezTo>
                    <a:pt x="509814" y="658931"/>
                    <a:pt x="517780" y="654657"/>
                    <a:pt x="525552" y="650091"/>
                  </a:cubicBezTo>
                  <a:cubicBezTo>
                    <a:pt x="522637" y="574221"/>
                    <a:pt x="550226" y="549935"/>
                    <a:pt x="624056" y="564021"/>
                  </a:cubicBezTo>
                  <a:cubicBezTo>
                    <a:pt x="634645" y="550421"/>
                    <a:pt x="644165" y="536140"/>
                    <a:pt x="652617" y="521277"/>
                  </a:cubicBezTo>
                  <a:cubicBezTo>
                    <a:pt x="611233" y="458619"/>
                    <a:pt x="622890" y="424813"/>
                    <a:pt x="694194" y="401207"/>
                  </a:cubicBezTo>
                  <a:cubicBezTo>
                    <a:pt x="696817" y="384304"/>
                    <a:pt x="698080" y="367206"/>
                    <a:pt x="698177" y="350012"/>
                  </a:cubicBezTo>
                  <a:cubicBezTo>
                    <a:pt x="631342" y="315428"/>
                    <a:pt x="624736" y="279290"/>
                    <a:pt x="673891" y="221489"/>
                  </a:cubicBezTo>
                  <a:close/>
                  <a:moveTo>
                    <a:pt x="629788" y="238878"/>
                  </a:moveTo>
                  <a:cubicBezTo>
                    <a:pt x="587238" y="288811"/>
                    <a:pt x="592970" y="320091"/>
                    <a:pt x="650771" y="349914"/>
                  </a:cubicBezTo>
                  <a:cubicBezTo>
                    <a:pt x="650771" y="364778"/>
                    <a:pt x="649508" y="379544"/>
                    <a:pt x="647274" y="394115"/>
                  </a:cubicBezTo>
                  <a:cubicBezTo>
                    <a:pt x="585684" y="414516"/>
                    <a:pt x="575581" y="443756"/>
                    <a:pt x="611427" y="497768"/>
                  </a:cubicBezTo>
                  <a:cubicBezTo>
                    <a:pt x="604142" y="510592"/>
                    <a:pt x="595884" y="522929"/>
                    <a:pt x="586753" y="534683"/>
                  </a:cubicBezTo>
                  <a:cubicBezTo>
                    <a:pt x="522929" y="522443"/>
                    <a:pt x="499128" y="543523"/>
                    <a:pt x="501654" y="608999"/>
                  </a:cubicBezTo>
                  <a:cubicBezTo>
                    <a:pt x="494951" y="612982"/>
                    <a:pt x="488054" y="616673"/>
                    <a:pt x="480962" y="620171"/>
                  </a:cubicBezTo>
                  <a:cubicBezTo>
                    <a:pt x="473871" y="623668"/>
                    <a:pt x="466585" y="626679"/>
                    <a:pt x="459396" y="629496"/>
                  </a:cubicBezTo>
                  <a:cubicBezTo>
                    <a:pt x="409464" y="586947"/>
                    <a:pt x="378183" y="592679"/>
                    <a:pt x="348360" y="650480"/>
                  </a:cubicBezTo>
                  <a:cubicBezTo>
                    <a:pt x="333497" y="650480"/>
                    <a:pt x="318731" y="649217"/>
                    <a:pt x="304062" y="647079"/>
                  </a:cubicBezTo>
                  <a:cubicBezTo>
                    <a:pt x="283662" y="585490"/>
                    <a:pt x="254518" y="575387"/>
                    <a:pt x="200409" y="611233"/>
                  </a:cubicBezTo>
                  <a:cubicBezTo>
                    <a:pt x="187586" y="603947"/>
                    <a:pt x="175248" y="595690"/>
                    <a:pt x="163494" y="586559"/>
                  </a:cubicBezTo>
                  <a:cubicBezTo>
                    <a:pt x="175734" y="522735"/>
                    <a:pt x="154654" y="498934"/>
                    <a:pt x="89179" y="501460"/>
                  </a:cubicBezTo>
                  <a:cubicBezTo>
                    <a:pt x="85293" y="494757"/>
                    <a:pt x="81504" y="487860"/>
                    <a:pt x="78007" y="480768"/>
                  </a:cubicBezTo>
                  <a:cubicBezTo>
                    <a:pt x="74510" y="473677"/>
                    <a:pt x="71498" y="466391"/>
                    <a:pt x="68584" y="459202"/>
                  </a:cubicBezTo>
                  <a:cubicBezTo>
                    <a:pt x="111133" y="409270"/>
                    <a:pt x="105402" y="377989"/>
                    <a:pt x="47601" y="348166"/>
                  </a:cubicBezTo>
                  <a:cubicBezTo>
                    <a:pt x="47601" y="333303"/>
                    <a:pt x="48864" y="318537"/>
                    <a:pt x="51001" y="303868"/>
                  </a:cubicBezTo>
                  <a:cubicBezTo>
                    <a:pt x="112590" y="283468"/>
                    <a:pt x="122694" y="254324"/>
                    <a:pt x="86847" y="200215"/>
                  </a:cubicBezTo>
                  <a:cubicBezTo>
                    <a:pt x="94133" y="187392"/>
                    <a:pt x="102390" y="175054"/>
                    <a:pt x="111522" y="163300"/>
                  </a:cubicBezTo>
                  <a:cubicBezTo>
                    <a:pt x="175346" y="175540"/>
                    <a:pt x="199146" y="154557"/>
                    <a:pt x="196620" y="88984"/>
                  </a:cubicBezTo>
                  <a:cubicBezTo>
                    <a:pt x="203323" y="85099"/>
                    <a:pt x="210221" y="81310"/>
                    <a:pt x="217312" y="77813"/>
                  </a:cubicBezTo>
                  <a:cubicBezTo>
                    <a:pt x="224404" y="74316"/>
                    <a:pt x="231690" y="71304"/>
                    <a:pt x="238878" y="68487"/>
                  </a:cubicBezTo>
                  <a:cubicBezTo>
                    <a:pt x="288810" y="111036"/>
                    <a:pt x="320091" y="105305"/>
                    <a:pt x="349914" y="47504"/>
                  </a:cubicBezTo>
                  <a:cubicBezTo>
                    <a:pt x="364777" y="47504"/>
                    <a:pt x="379543" y="48767"/>
                    <a:pt x="394115" y="50904"/>
                  </a:cubicBezTo>
                  <a:cubicBezTo>
                    <a:pt x="414515" y="112493"/>
                    <a:pt x="443659" y="122596"/>
                    <a:pt x="497768" y="86750"/>
                  </a:cubicBezTo>
                  <a:cubicBezTo>
                    <a:pt x="510591" y="94036"/>
                    <a:pt x="522929" y="102293"/>
                    <a:pt x="534683" y="111425"/>
                  </a:cubicBezTo>
                  <a:cubicBezTo>
                    <a:pt x="522443" y="175249"/>
                    <a:pt x="543523" y="199049"/>
                    <a:pt x="608999" y="196523"/>
                  </a:cubicBezTo>
                  <a:cubicBezTo>
                    <a:pt x="612982" y="203226"/>
                    <a:pt x="616673" y="210124"/>
                    <a:pt x="620170" y="217215"/>
                  </a:cubicBezTo>
                  <a:cubicBezTo>
                    <a:pt x="623667" y="224307"/>
                    <a:pt x="626679" y="231592"/>
                    <a:pt x="629496" y="238781"/>
                  </a:cubicBezTo>
                  <a:close/>
                </a:path>
              </a:pathLst>
            </a:custGeom>
            <a:solidFill>
              <a:schemeClr val="tx2"/>
            </a:solidFill>
            <a:ln w="9714" cap="flat">
              <a:noFill/>
              <a:prstDash val="solid"/>
              <a:miter/>
            </a:ln>
          </p:spPr>
          <p:txBody>
            <a:bodyPr rtlCol="0" anchor="ctr"/>
            <a:lstStyle/>
            <a:p>
              <a:endParaRPr lang="en-US"/>
            </a:p>
          </p:txBody>
        </p:sp>
        <p:sp>
          <p:nvSpPr>
            <p:cNvPr id="14" name="Freihandform: Form 13">
              <a:extLst>
                <a:ext uri="{FF2B5EF4-FFF2-40B4-BE49-F238E27FC236}">
                  <a16:creationId xmlns:a16="http://schemas.microsoft.com/office/drawing/2014/main" id="{76D3E809-C29C-2852-918F-DFE78C4556A3}"/>
                </a:ext>
              </a:extLst>
            </p:cNvPr>
            <p:cNvSpPr/>
            <p:nvPr/>
          </p:nvSpPr>
          <p:spPr>
            <a:xfrm>
              <a:off x="4363655" y="5953031"/>
              <a:ext cx="211044" cy="454927"/>
            </a:xfrm>
            <a:custGeom>
              <a:avLst/>
              <a:gdLst>
                <a:gd name="connsiteX0" fmla="*/ 75578 w 211044"/>
                <a:gd name="connsiteY0" fmla="*/ 454831 h 454927"/>
                <a:gd name="connsiteX1" fmla="*/ 70430 w 211044"/>
                <a:gd name="connsiteY1" fmla="*/ 444242 h 454927"/>
                <a:gd name="connsiteX2" fmla="*/ 176220 w 211044"/>
                <a:gd name="connsiteY2" fmla="*/ 138625 h 454927"/>
                <a:gd name="connsiteX3" fmla="*/ 0 w 211044"/>
                <a:gd name="connsiteY3" fmla="*/ 11755 h 454927"/>
                <a:gd name="connsiteX4" fmla="*/ 1554 w 211044"/>
                <a:gd name="connsiteY4" fmla="*/ 0 h 454927"/>
                <a:gd name="connsiteX5" fmla="*/ 186906 w 211044"/>
                <a:gd name="connsiteY5" fmla="*/ 133477 h 454927"/>
                <a:gd name="connsiteX6" fmla="*/ 75676 w 211044"/>
                <a:gd name="connsiteY6" fmla="*/ 454928 h 45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44" h="454927">
                  <a:moveTo>
                    <a:pt x="75578" y="454831"/>
                  </a:moveTo>
                  <a:lnTo>
                    <a:pt x="70430" y="444242"/>
                  </a:lnTo>
                  <a:cubicBezTo>
                    <a:pt x="183895" y="389161"/>
                    <a:pt x="231301" y="252090"/>
                    <a:pt x="176220" y="138625"/>
                  </a:cubicBezTo>
                  <a:cubicBezTo>
                    <a:pt x="142511" y="69167"/>
                    <a:pt x="76647" y="21760"/>
                    <a:pt x="0" y="11755"/>
                  </a:cubicBezTo>
                  <a:lnTo>
                    <a:pt x="1554" y="0"/>
                  </a:lnTo>
                  <a:cubicBezTo>
                    <a:pt x="82184" y="10589"/>
                    <a:pt x="151448" y="60424"/>
                    <a:pt x="186906" y="133477"/>
                  </a:cubicBezTo>
                  <a:cubicBezTo>
                    <a:pt x="244804" y="252770"/>
                    <a:pt x="194969" y="396932"/>
                    <a:pt x="75676" y="454928"/>
                  </a:cubicBezTo>
                  <a:close/>
                </a:path>
              </a:pathLst>
            </a:custGeom>
            <a:solidFill>
              <a:srgbClr val="FFFFFF"/>
            </a:solidFill>
            <a:ln w="9714" cap="flat">
              <a:noFill/>
              <a:prstDash val="solid"/>
              <a:miter/>
            </a:ln>
          </p:spPr>
          <p:txBody>
            <a:bodyPr rtlCol="0" anchor="ctr"/>
            <a:lstStyle/>
            <a:p>
              <a:endParaRPr lang="en-US"/>
            </a:p>
          </p:txBody>
        </p:sp>
        <p:sp>
          <p:nvSpPr>
            <p:cNvPr id="15" name="Freihandform: Form 14">
              <a:extLst>
                <a:ext uri="{FF2B5EF4-FFF2-40B4-BE49-F238E27FC236}">
                  <a16:creationId xmlns:a16="http://schemas.microsoft.com/office/drawing/2014/main" id="{F860DF10-E0FE-1884-072B-E6F1878542AD}"/>
                </a:ext>
              </a:extLst>
            </p:cNvPr>
            <p:cNvSpPr/>
            <p:nvPr/>
          </p:nvSpPr>
          <p:spPr>
            <a:xfrm>
              <a:off x="4229110" y="5951477"/>
              <a:ext cx="90927" cy="34389"/>
            </a:xfrm>
            <a:custGeom>
              <a:avLst/>
              <a:gdLst>
                <a:gd name="connsiteX0" fmla="*/ 90830 w 90927"/>
                <a:gd name="connsiteY0" fmla="*/ 11754 h 34389"/>
                <a:gd name="connsiteX1" fmla="*/ 5149 w 90927"/>
                <a:gd name="connsiteY1" fmla="*/ 34389 h 34389"/>
                <a:gd name="connsiteX2" fmla="*/ 0 w 90927"/>
                <a:gd name="connsiteY2" fmla="*/ 23800 h 34389"/>
                <a:gd name="connsiteX3" fmla="*/ 90150 w 90927"/>
                <a:gd name="connsiteY3" fmla="*/ 0 h 34389"/>
                <a:gd name="connsiteX4" fmla="*/ 90927 w 90927"/>
                <a:gd name="connsiteY4" fmla="*/ 11754 h 3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34389">
                  <a:moveTo>
                    <a:pt x="90830" y="11754"/>
                  </a:moveTo>
                  <a:cubicBezTo>
                    <a:pt x="61007" y="13600"/>
                    <a:pt x="32155" y="21178"/>
                    <a:pt x="5149" y="34389"/>
                  </a:cubicBezTo>
                  <a:lnTo>
                    <a:pt x="0" y="23800"/>
                  </a:lnTo>
                  <a:cubicBezTo>
                    <a:pt x="28463" y="10006"/>
                    <a:pt x="58772" y="1943"/>
                    <a:pt x="90150" y="0"/>
                  </a:cubicBezTo>
                  <a:lnTo>
                    <a:pt x="90927" y="11754"/>
                  </a:lnTo>
                  <a:close/>
                </a:path>
              </a:pathLst>
            </a:custGeom>
            <a:solidFill>
              <a:srgbClr val="FFFFFF"/>
            </a:solidFill>
            <a:ln w="9714" cap="flat">
              <a:noFill/>
              <a:prstDash val="solid"/>
              <a:miter/>
            </a:ln>
          </p:spPr>
          <p:txBody>
            <a:bodyPr rtlCol="0" anchor="ctr"/>
            <a:lstStyle/>
            <a:p>
              <a:endParaRPr lang="en-US"/>
            </a:p>
          </p:txBody>
        </p:sp>
      </p:grpSp>
      <p:pic>
        <p:nvPicPr>
          <p:cNvPr id="16" name="Grafik 15">
            <a:extLst>
              <a:ext uri="{FF2B5EF4-FFF2-40B4-BE49-F238E27FC236}">
                <a16:creationId xmlns:a16="http://schemas.microsoft.com/office/drawing/2014/main" id="{2D9A1B0A-ED1B-C87F-47CB-D69ADAA34E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9156" y="5471001"/>
            <a:ext cx="4886368" cy="3089195"/>
          </a:xfrm>
          <a:prstGeom prst="rect">
            <a:avLst/>
          </a:prstGeom>
        </p:spPr>
      </p:pic>
      <p:sp>
        <p:nvSpPr>
          <p:cNvPr id="17" name="Google Shape;23;p2">
            <a:extLst>
              <a:ext uri="{FF2B5EF4-FFF2-40B4-BE49-F238E27FC236}">
                <a16:creationId xmlns:a16="http://schemas.microsoft.com/office/drawing/2014/main" id="{85E933D5-748B-7A66-A8D4-6993568A45BB}"/>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nvGrpSpPr>
          <p:cNvPr id="19" name="Grafik 12">
            <a:extLst>
              <a:ext uri="{FF2B5EF4-FFF2-40B4-BE49-F238E27FC236}">
                <a16:creationId xmlns:a16="http://schemas.microsoft.com/office/drawing/2014/main" id="{398E80A7-5676-ACAD-7251-2BDA41B58A72}"/>
              </a:ext>
            </a:extLst>
          </p:cNvPr>
          <p:cNvGrpSpPr/>
          <p:nvPr userDrawn="1"/>
        </p:nvGrpSpPr>
        <p:grpSpPr>
          <a:xfrm>
            <a:off x="1307003" y="5688410"/>
            <a:ext cx="2869356" cy="2869259"/>
            <a:chOff x="1307003" y="5688410"/>
            <a:chExt cx="2869356" cy="2869259"/>
          </a:xfrm>
        </p:grpSpPr>
        <p:sp>
          <p:nvSpPr>
            <p:cNvPr id="20" name="Freihandform: Form 19">
              <a:extLst>
                <a:ext uri="{FF2B5EF4-FFF2-40B4-BE49-F238E27FC236}">
                  <a16:creationId xmlns:a16="http://schemas.microsoft.com/office/drawing/2014/main" id="{3D9C9540-0DA8-47B6-D665-F9B03BD8B522}"/>
                </a:ext>
              </a:extLst>
            </p:cNvPr>
            <p:cNvSpPr/>
            <p:nvPr/>
          </p:nvSpPr>
          <p:spPr>
            <a:xfrm>
              <a:off x="1307003" y="5688410"/>
              <a:ext cx="2869356" cy="2869259"/>
            </a:xfrm>
            <a:custGeom>
              <a:avLst/>
              <a:gdLst>
                <a:gd name="connsiteX0" fmla="*/ 2864597 w 2869356"/>
                <a:gd name="connsiteY0" fmla="*/ 1546540 h 2869259"/>
                <a:gd name="connsiteX1" fmla="*/ 2869357 w 2869356"/>
                <a:gd name="connsiteY1" fmla="*/ 1434630 h 2869259"/>
                <a:gd name="connsiteX2" fmla="*/ 2864597 w 2869356"/>
                <a:gd name="connsiteY2" fmla="*/ 1322719 h 2869259"/>
                <a:gd name="connsiteX3" fmla="*/ 2723446 w 2869356"/>
                <a:gd name="connsiteY3" fmla="*/ 803968 h 2869259"/>
                <a:gd name="connsiteX4" fmla="*/ 2616684 w 2869356"/>
                <a:gd name="connsiteY4" fmla="*/ 621725 h 2869259"/>
                <a:gd name="connsiteX5" fmla="*/ 2247535 w 2869356"/>
                <a:gd name="connsiteY5" fmla="*/ 252673 h 2869259"/>
                <a:gd name="connsiteX6" fmla="*/ 2065292 w 2869356"/>
                <a:gd name="connsiteY6" fmla="*/ 145911 h 2869259"/>
                <a:gd name="connsiteX7" fmla="*/ 1546540 w 2869356"/>
                <a:gd name="connsiteY7" fmla="*/ 4760 h 2869259"/>
                <a:gd name="connsiteX8" fmla="*/ 1434630 w 2869356"/>
                <a:gd name="connsiteY8" fmla="*/ 0 h 2869259"/>
                <a:gd name="connsiteX9" fmla="*/ 1322719 w 2869356"/>
                <a:gd name="connsiteY9" fmla="*/ 4760 h 2869259"/>
                <a:gd name="connsiteX10" fmla="*/ 803968 w 2869356"/>
                <a:gd name="connsiteY10" fmla="*/ 145911 h 2869259"/>
                <a:gd name="connsiteX11" fmla="*/ 621725 w 2869356"/>
                <a:gd name="connsiteY11" fmla="*/ 252673 h 2869259"/>
                <a:gd name="connsiteX12" fmla="*/ 252673 w 2869356"/>
                <a:gd name="connsiteY12" fmla="*/ 621725 h 2869259"/>
                <a:gd name="connsiteX13" fmla="*/ 145911 w 2869356"/>
                <a:gd name="connsiteY13" fmla="*/ 803968 h 2869259"/>
                <a:gd name="connsiteX14" fmla="*/ 4760 w 2869356"/>
                <a:gd name="connsiteY14" fmla="*/ 1322719 h 2869259"/>
                <a:gd name="connsiteX15" fmla="*/ 0 w 2869356"/>
                <a:gd name="connsiteY15" fmla="*/ 1434630 h 2869259"/>
                <a:gd name="connsiteX16" fmla="*/ 4760 w 2869356"/>
                <a:gd name="connsiteY16" fmla="*/ 1546540 h 2869259"/>
                <a:gd name="connsiteX17" fmla="*/ 145911 w 2869356"/>
                <a:gd name="connsiteY17" fmla="*/ 2065292 h 2869259"/>
                <a:gd name="connsiteX18" fmla="*/ 252673 w 2869356"/>
                <a:gd name="connsiteY18" fmla="*/ 2247535 h 2869259"/>
                <a:gd name="connsiteX19" fmla="*/ 621725 w 2869356"/>
                <a:gd name="connsiteY19" fmla="*/ 2616587 h 2869259"/>
                <a:gd name="connsiteX20" fmla="*/ 803968 w 2869356"/>
                <a:gd name="connsiteY20" fmla="*/ 2723349 h 2869259"/>
                <a:gd name="connsiteX21" fmla="*/ 1322719 w 2869356"/>
                <a:gd name="connsiteY21" fmla="*/ 2864500 h 2869259"/>
                <a:gd name="connsiteX22" fmla="*/ 1434630 w 2869356"/>
                <a:gd name="connsiteY22" fmla="*/ 2869260 h 2869259"/>
                <a:gd name="connsiteX23" fmla="*/ 1546540 w 2869356"/>
                <a:gd name="connsiteY23" fmla="*/ 2864500 h 2869259"/>
                <a:gd name="connsiteX24" fmla="*/ 2065292 w 2869356"/>
                <a:gd name="connsiteY24" fmla="*/ 2723349 h 2869259"/>
                <a:gd name="connsiteX25" fmla="*/ 2247535 w 2869356"/>
                <a:gd name="connsiteY25" fmla="*/ 2616587 h 2869259"/>
                <a:gd name="connsiteX26" fmla="*/ 2616684 w 2869356"/>
                <a:gd name="connsiteY26" fmla="*/ 2247438 h 2869259"/>
                <a:gd name="connsiteX27" fmla="*/ 2723446 w 2869356"/>
                <a:gd name="connsiteY27" fmla="*/ 2065292 h 2869259"/>
                <a:gd name="connsiteX28" fmla="*/ 2864597 w 2869356"/>
                <a:gd name="connsiteY28" fmla="*/ 1546540 h 2869259"/>
                <a:gd name="connsiteX29" fmla="*/ 1434824 w 2869356"/>
                <a:gd name="connsiteY29" fmla="*/ 2041297 h 2869259"/>
                <a:gd name="connsiteX30" fmla="*/ 828157 w 2869356"/>
                <a:gd name="connsiteY30" fmla="*/ 1434533 h 2869259"/>
                <a:gd name="connsiteX31" fmla="*/ 1434824 w 2869356"/>
                <a:gd name="connsiteY31" fmla="*/ 827768 h 2869259"/>
                <a:gd name="connsiteX32" fmla="*/ 2041589 w 2869356"/>
                <a:gd name="connsiteY32" fmla="*/ 1434533 h 2869259"/>
                <a:gd name="connsiteX33" fmla="*/ 1434824 w 2869356"/>
                <a:gd name="connsiteY33" fmla="*/ 2041297 h 28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69356" h="2869259">
                  <a:moveTo>
                    <a:pt x="2864597" y="1546540"/>
                  </a:moveTo>
                  <a:cubicBezTo>
                    <a:pt x="2867414" y="1509528"/>
                    <a:pt x="2869357" y="1472322"/>
                    <a:pt x="2869357" y="1434630"/>
                  </a:cubicBezTo>
                  <a:cubicBezTo>
                    <a:pt x="2869357" y="1396938"/>
                    <a:pt x="2867414" y="1359732"/>
                    <a:pt x="2864597" y="1322719"/>
                  </a:cubicBezTo>
                  <a:cubicBezTo>
                    <a:pt x="2578895" y="1197403"/>
                    <a:pt x="2538386" y="1051686"/>
                    <a:pt x="2723446" y="803968"/>
                  </a:cubicBezTo>
                  <a:cubicBezTo>
                    <a:pt x="2692360" y="740435"/>
                    <a:pt x="2656611" y="679623"/>
                    <a:pt x="2616684" y="621725"/>
                  </a:cubicBezTo>
                  <a:cubicBezTo>
                    <a:pt x="2310873" y="662428"/>
                    <a:pt x="2206832" y="558484"/>
                    <a:pt x="2247535" y="252673"/>
                  </a:cubicBezTo>
                  <a:cubicBezTo>
                    <a:pt x="2189734" y="212844"/>
                    <a:pt x="2128922" y="177094"/>
                    <a:pt x="2065292" y="145911"/>
                  </a:cubicBezTo>
                  <a:cubicBezTo>
                    <a:pt x="1817574" y="330971"/>
                    <a:pt x="1671857" y="290462"/>
                    <a:pt x="1546540" y="4760"/>
                  </a:cubicBezTo>
                  <a:cubicBezTo>
                    <a:pt x="1509625" y="1846"/>
                    <a:pt x="1472322" y="0"/>
                    <a:pt x="1434630" y="0"/>
                  </a:cubicBezTo>
                  <a:cubicBezTo>
                    <a:pt x="1396938" y="0"/>
                    <a:pt x="1359731" y="1846"/>
                    <a:pt x="1322719" y="4760"/>
                  </a:cubicBezTo>
                  <a:cubicBezTo>
                    <a:pt x="1197403" y="290462"/>
                    <a:pt x="1051686" y="330971"/>
                    <a:pt x="803968" y="145911"/>
                  </a:cubicBezTo>
                  <a:cubicBezTo>
                    <a:pt x="740435" y="177094"/>
                    <a:pt x="679623" y="212844"/>
                    <a:pt x="621725" y="252673"/>
                  </a:cubicBezTo>
                  <a:cubicBezTo>
                    <a:pt x="662428" y="558484"/>
                    <a:pt x="558484" y="662428"/>
                    <a:pt x="252673" y="621725"/>
                  </a:cubicBezTo>
                  <a:cubicBezTo>
                    <a:pt x="212844" y="679526"/>
                    <a:pt x="177094" y="740435"/>
                    <a:pt x="145911" y="803968"/>
                  </a:cubicBezTo>
                  <a:cubicBezTo>
                    <a:pt x="330874" y="1051686"/>
                    <a:pt x="290462" y="1197403"/>
                    <a:pt x="4760" y="1322719"/>
                  </a:cubicBezTo>
                  <a:cubicBezTo>
                    <a:pt x="1846" y="1359634"/>
                    <a:pt x="0" y="1396938"/>
                    <a:pt x="0" y="1434630"/>
                  </a:cubicBezTo>
                  <a:cubicBezTo>
                    <a:pt x="0" y="1472322"/>
                    <a:pt x="1846" y="1509528"/>
                    <a:pt x="4760" y="1546540"/>
                  </a:cubicBezTo>
                  <a:cubicBezTo>
                    <a:pt x="290462" y="1671857"/>
                    <a:pt x="330874" y="1817574"/>
                    <a:pt x="145911" y="2065292"/>
                  </a:cubicBezTo>
                  <a:cubicBezTo>
                    <a:pt x="177094" y="2128825"/>
                    <a:pt x="212844" y="2189637"/>
                    <a:pt x="252673" y="2247535"/>
                  </a:cubicBezTo>
                  <a:cubicBezTo>
                    <a:pt x="558484" y="2206734"/>
                    <a:pt x="662428" y="2310776"/>
                    <a:pt x="621725" y="2616587"/>
                  </a:cubicBezTo>
                  <a:cubicBezTo>
                    <a:pt x="679526" y="2656416"/>
                    <a:pt x="740338" y="2692166"/>
                    <a:pt x="803968" y="2723349"/>
                  </a:cubicBezTo>
                  <a:cubicBezTo>
                    <a:pt x="1051686" y="2538289"/>
                    <a:pt x="1197403" y="2578798"/>
                    <a:pt x="1322719" y="2864500"/>
                  </a:cubicBezTo>
                  <a:cubicBezTo>
                    <a:pt x="1359634" y="2867317"/>
                    <a:pt x="1396938" y="2869260"/>
                    <a:pt x="1434630" y="2869260"/>
                  </a:cubicBezTo>
                  <a:cubicBezTo>
                    <a:pt x="1472322" y="2869260"/>
                    <a:pt x="1509528" y="2867317"/>
                    <a:pt x="1546540" y="2864500"/>
                  </a:cubicBezTo>
                  <a:cubicBezTo>
                    <a:pt x="1671857" y="2578798"/>
                    <a:pt x="1817574" y="2538289"/>
                    <a:pt x="2065292" y="2723349"/>
                  </a:cubicBezTo>
                  <a:cubicBezTo>
                    <a:pt x="2128825" y="2692166"/>
                    <a:pt x="2189637" y="2656416"/>
                    <a:pt x="2247535" y="2616587"/>
                  </a:cubicBezTo>
                  <a:cubicBezTo>
                    <a:pt x="2206832" y="2310776"/>
                    <a:pt x="2310776" y="2206734"/>
                    <a:pt x="2616684" y="2247438"/>
                  </a:cubicBezTo>
                  <a:cubicBezTo>
                    <a:pt x="2656513" y="2189637"/>
                    <a:pt x="2692263" y="2128825"/>
                    <a:pt x="2723446" y="2065292"/>
                  </a:cubicBezTo>
                  <a:cubicBezTo>
                    <a:pt x="2538386" y="1817476"/>
                    <a:pt x="2578798" y="1671857"/>
                    <a:pt x="2864597" y="1546540"/>
                  </a:cubicBezTo>
                  <a:close/>
                  <a:moveTo>
                    <a:pt x="1434824" y="2041297"/>
                  </a:moveTo>
                  <a:cubicBezTo>
                    <a:pt x="1099773" y="2041297"/>
                    <a:pt x="828157" y="1769681"/>
                    <a:pt x="828157" y="1434533"/>
                  </a:cubicBezTo>
                  <a:cubicBezTo>
                    <a:pt x="828157" y="1099384"/>
                    <a:pt x="1099773" y="827768"/>
                    <a:pt x="1434824" y="827768"/>
                  </a:cubicBezTo>
                  <a:cubicBezTo>
                    <a:pt x="1769876" y="827768"/>
                    <a:pt x="2041589" y="1099384"/>
                    <a:pt x="2041589" y="1434533"/>
                  </a:cubicBezTo>
                  <a:cubicBezTo>
                    <a:pt x="2041589" y="1769681"/>
                    <a:pt x="1769973" y="2041297"/>
                    <a:pt x="1434824" y="2041297"/>
                  </a:cubicBezTo>
                  <a:close/>
                </a:path>
              </a:pathLst>
            </a:custGeom>
            <a:solidFill>
              <a:schemeClr val="bg2"/>
            </a:solidFill>
            <a:ln w="9714" cap="flat">
              <a:noFill/>
              <a:prstDash val="solid"/>
              <a:miter/>
            </a:ln>
          </p:spPr>
          <p:txBody>
            <a:bodyPr rtlCol="0" anchor="ctr"/>
            <a:lstStyle/>
            <a:p>
              <a:endParaRPr lang="en-US"/>
            </a:p>
          </p:txBody>
        </p:sp>
        <p:sp>
          <p:nvSpPr>
            <p:cNvPr id="21" name="Freihandform: Form 20">
              <a:extLst>
                <a:ext uri="{FF2B5EF4-FFF2-40B4-BE49-F238E27FC236}">
                  <a16:creationId xmlns:a16="http://schemas.microsoft.com/office/drawing/2014/main" id="{321920AF-548B-2C9C-7B22-2F0B12FF3E5A}"/>
                </a:ext>
              </a:extLst>
            </p:cNvPr>
            <p:cNvSpPr/>
            <p:nvPr/>
          </p:nvSpPr>
          <p:spPr>
            <a:xfrm>
              <a:off x="1307003" y="5688410"/>
              <a:ext cx="2869356" cy="2869259"/>
            </a:xfrm>
            <a:custGeom>
              <a:avLst/>
              <a:gdLst>
                <a:gd name="connsiteX0" fmla="*/ 2864597 w 2869356"/>
                <a:gd name="connsiteY0" fmla="*/ 1546540 h 2869259"/>
                <a:gd name="connsiteX1" fmla="*/ 2869357 w 2869356"/>
                <a:gd name="connsiteY1" fmla="*/ 1434630 h 2869259"/>
                <a:gd name="connsiteX2" fmla="*/ 2864597 w 2869356"/>
                <a:gd name="connsiteY2" fmla="*/ 1322719 h 2869259"/>
                <a:gd name="connsiteX3" fmla="*/ 2723446 w 2869356"/>
                <a:gd name="connsiteY3" fmla="*/ 803968 h 2869259"/>
                <a:gd name="connsiteX4" fmla="*/ 2616684 w 2869356"/>
                <a:gd name="connsiteY4" fmla="*/ 621725 h 2869259"/>
                <a:gd name="connsiteX5" fmla="*/ 2247535 w 2869356"/>
                <a:gd name="connsiteY5" fmla="*/ 252673 h 2869259"/>
                <a:gd name="connsiteX6" fmla="*/ 2065292 w 2869356"/>
                <a:gd name="connsiteY6" fmla="*/ 145911 h 2869259"/>
                <a:gd name="connsiteX7" fmla="*/ 1546540 w 2869356"/>
                <a:gd name="connsiteY7" fmla="*/ 4760 h 2869259"/>
                <a:gd name="connsiteX8" fmla="*/ 1434630 w 2869356"/>
                <a:gd name="connsiteY8" fmla="*/ 0 h 2869259"/>
                <a:gd name="connsiteX9" fmla="*/ 1322719 w 2869356"/>
                <a:gd name="connsiteY9" fmla="*/ 4760 h 2869259"/>
                <a:gd name="connsiteX10" fmla="*/ 803968 w 2869356"/>
                <a:gd name="connsiteY10" fmla="*/ 145911 h 2869259"/>
                <a:gd name="connsiteX11" fmla="*/ 621725 w 2869356"/>
                <a:gd name="connsiteY11" fmla="*/ 252673 h 2869259"/>
                <a:gd name="connsiteX12" fmla="*/ 252673 w 2869356"/>
                <a:gd name="connsiteY12" fmla="*/ 621725 h 2869259"/>
                <a:gd name="connsiteX13" fmla="*/ 145911 w 2869356"/>
                <a:gd name="connsiteY13" fmla="*/ 803968 h 2869259"/>
                <a:gd name="connsiteX14" fmla="*/ 4760 w 2869356"/>
                <a:gd name="connsiteY14" fmla="*/ 1322719 h 2869259"/>
                <a:gd name="connsiteX15" fmla="*/ 0 w 2869356"/>
                <a:gd name="connsiteY15" fmla="*/ 1434630 h 2869259"/>
                <a:gd name="connsiteX16" fmla="*/ 4760 w 2869356"/>
                <a:gd name="connsiteY16" fmla="*/ 1546540 h 2869259"/>
                <a:gd name="connsiteX17" fmla="*/ 145911 w 2869356"/>
                <a:gd name="connsiteY17" fmla="*/ 2065292 h 2869259"/>
                <a:gd name="connsiteX18" fmla="*/ 252673 w 2869356"/>
                <a:gd name="connsiteY18" fmla="*/ 2247535 h 2869259"/>
                <a:gd name="connsiteX19" fmla="*/ 621725 w 2869356"/>
                <a:gd name="connsiteY19" fmla="*/ 2616587 h 2869259"/>
                <a:gd name="connsiteX20" fmla="*/ 803968 w 2869356"/>
                <a:gd name="connsiteY20" fmla="*/ 2723349 h 2869259"/>
                <a:gd name="connsiteX21" fmla="*/ 1322719 w 2869356"/>
                <a:gd name="connsiteY21" fmla="*/ 2864500 h 2869259"/>
                <a:gd name="connsiteX22" fmla="*/ 1434630 w 2869356"/>
                <a:gd name="connsiteY22" fmla="*/ 2869260 h 2869259"/>
                <a:gd name="connsiteX23" fmla="*/ 1546540 w 2869356"/>
                <a:gd name="connsiteY23" fmla="*/ 2864500 h 2869259"/>
                <a:gd name="connsiteX24" fmla="*/ 2065292 w 2869356"/>
                <a:gd name="connsiteY24" fmla="*/ 2723349 h 2869259"/>
                <a:gd name="connsiteX25" fmla="*/ 2247535 w 2869356"/>
                <a:gd name="connsiteY25" fmla="*/ 2616587 h 2869259"/>
                <a:gd name="connsiteX26" fmla="*/ 2616684 w 2869356"/>
                <a:gd name="connsiteY26" fmla="*/ 2247438 h 2869259"/>
                <a:gd name="connsiteX27" fmla="*/ 2723446 w 2869356"/>
                <a:gd name="connsiteY27" fmla="*/ 2065292 h 2869259"/>
                <a:gd name="connsiteX28" fmla="*/ 2864597 w 2869356"/>
                <a:gd name="connsiteY28" fmla="*/ 1546540 h 2869259"/>
                <a:gd name="connsiteX29" fmla="*/ 2669822 w 2869356"/>
                <a:gd name="connsiteY29" fmla="*/ 1531289 h 2869259"/>
                <a:gd name="connsiteX30" fmla="*/ 2547906 w 2869356"/>
                <a:gd name="connsiteY30" fmla="*/ 1979319 h 2869259"/>
                <a:gd name="connsiteX31" fmla="*/ 2455716 w 2869356"/>
                <a:gd name="connsiteY31" fmla="*/ 2136693 h 2869259"/>
                <a:gd name="connsiteX32" fmla="*/ 2136887 w 2869356"/>
                <a:gd name="connsiteY32" fmla="*/ 2455522 h 2869259"/>
                <a:gd name="connsiteX33" fmla="*/ 1979514 w 2869356"/>
                <a:gd name="connsiteY33" fmla="*/ 2547712 h 2869259"/>
                <a:gd name="connsiteX34" fmla="*/ 1531386 w 2869356"/>
                <a:gd name="connsiteY34" fmla="*/ 2669628 h 2869259"/>
                <a:gd name="connsiteX35" fmla="*/ 1434727 w 2869356"/>
                <a:gd name="connsiteY35" fmla="*/ 2673805 h 2869259"/>
                <a:gd name="connsiteX36" fmla="*/ 1338068 w 2869356"/>
                <a:gd name="connsiteY36" fmla="*/ 2669628 h 2869259"/>
                <a:gd name="connsiteX37" fmla="*/ 890038 w 2869356"/>
                <a:gd name="connsiteY37" fmla="*/ 2547712 h 2869259"/>
                <a:gd name="connsiteX38" fmla="*/ 732664 w 2869356"/>
                <a:gd name="connsiteY38" fmla="*/ 2455522 h 2869259"/>
                <a:gd name="connsiteX39" fmla="*/ 413836 w 2869356"/>
                <a:gd name="connsiteY39" fmla="*/ 2136790 h 2869259"/>
                <a:gd name="connsiteX40" fmla="*/ 321645 w 2869356"/>
                <a:gd name="connsiteY40" fmla="*/ 1979416 h 2869259"/>
                <a:gd name="connsiteX41" fmla="*/ 199729 w 2869356"/>
                <a:gd name="connsiteY41" fmla="*/ 1531386 h 2869259"/>
                <a:gd name="connsiteX42" fmla="*/ 195649 w 2869356"/>
                <a:gd name="connsiteY42" fmla="*/ 1434727 h 2869259"/>
                <a:gd name="connsiteX43" fmla="*/ 199729 w 2869356"/>
                <a:gd name="connsiteY43" fmla="*/ 1338068 h 2869259"/>
                <a:gd name="connsiteX44" fmla="*/ 321645 w 2869356"/>
                <a:gd name="connsiteY44" fmla="*/ 890038 h 2869259"/>
                <a:gd name="connsiteX45" fmla="*/ 413836 w 2869356"/>
                <a:gd name="connsiteY45" fmla="*/ 732664 h 2869259"/>
                <a:gd name="connsiteX46" fmla="*/ 732664 w 2869356"/>
                <a:gd name="connsiteY46" fmla="*/ 413836 h 2869259"/>
                <a:gd name="connsiteX47" fmla="*/ 890038 w 2869356"/>
                <a:gd name="connsiteY47" fmla="*/ 321645 h 2869259"/>
                <a:gd name="connsiteX48" fmla="*/ 1338068 w 2869356"/>
                <a:gd name="connsiteY48" fmla="*/ 199729 h 2869259"/>
                <a:gd name="connsiteX49" fmla="*/ 1434727 w 2869356"/>
                <a:gd name="connsiteY49" fmla="*/ 195552 h 2869259"/>
                <a:gd name="connsiteX50" fmla="*/ 1531386 w 2869356"/>
                <a:gd name="connsiteY50" fmla="*/ 199729 h 2869259"/>
                <a:gd name="connsiteX51" fmla="*/ 1979514 w 2869356"/>
                <a:gd name="connsiteY51" fmla="*/ 321645 h 2869259"/>
                <a:gd name="connsiteX52" fmla="*/ 2136887 w 2869356"/>
                <a:gd name="connsiteY52" fmla="*/ 413836 h 2869259"/>
                <a:gd name="connsiteX53" fmla="*/ 2455716 w 2869356"/>
                <a:gd name="connsiteY53" fmla="*/ 732664 h 2869259"/>
                <a:gd name="connsiteX54" fmla="*/ 2547906 w 2869356"/>
                <a:gd name="connsiteY54" fmla="*/ 890038 h 2869259"/>
                <a:gd name="connsiteX55" fmla="*/ 2669822 w 2869356"/>
                <a:gd name="connsiteY55" fmla="*/ 1338166 h 2869259"/>
                <a:gd name="connsiteX56" fmla="*/ 2673999 w 2869356"/>
                <a:gd name="connsiteY56" fmla="*/ 1434824 h 2869259"/>
                <a:gd name="connsiteX57" fmla="*/ 2669822 w 2869356"/>
                <a:gd name="connsiteY57" fmla="*/ 1531483 h 28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69356" h="2869259">
                  <a:moveTo>
                    <a:pt x="2864597" y="1546540"/>
                  </a:moveTo>
                  <a:cubicBezTo>
                    <a:pt x="2867414" y="1509528"/>
                    <a:pt x="2869357" y="1472322"/>
                    <a:pt x="2869357" y="1434630"/>
                  </a:cubicBezTo>
                  <a:cubicBezTo>
                    <a:pt x="2869357" y="1396938"/>
                    <a:pt x="2867414" y="1359732"/>
                    <a:pt x="2864597" y="1322719"/>
                  </a:cubicBezTo>
                  <a:cubicBezTo>
                    <a:pt x="2578895" y="1197403"/>
                    <a:pt x="2538386" y="1051686"/>
                    <a:pt x="2723446" y="803968"/>
                  </a:cubicBezTo>
                  <a:cubicBezTo>
                    <a:pt x="2692360" y="740435"/>
                    <a:pt x="2656611" y="679623"/>
                    <a:pt x="2616684" y="621725"/>
                  </a:cubicBezTo>
                  <a:cubicBezTo>
                    <a:pt x="2310873" y="662428"/>
                    <a:pt x="2206832" y="558484"/>
                    <a:pt x="2247535" y="252673"/>
                  </a:cubicBezTo>
                  <a:cubicBezTo>
                    <a:pt x="2189734" y="212844"/>
                    <a:pt x="2128922" y="177094"/>
                    <a:pt x="2065292" y="145911"/>
                  </a:cubicBezTo>
                  <a:cubicBezTo>
                    <a:pt x="1817574" y="330971"/>
                    <a:pt x="1671857" y="290462"/>
                    <a:pt x="1546540" y="4760"/>
                  </a:cubicBezTo>
                  <a:cubicBezTo>
                    <a:pt x="1509625" y="1846"/>
                    <a:pt x="1472322" y="0"/>
                    <a:pt x="1434630" y="0"/>
                  </a:cubicBezTo>
                  <a:cubicBezTo>
                    <a:pt x="1396938" y="0"/>
                    <a:pt x="1359731" y="1846"/>
                    <a:pt x="1322719" y="4760"/>
                  </a:cubicBezTo>
                  <a:cubicBezTo>
                    <a:pt x="1197403" y="290462"/>
                    <a:pt x="1051686" y="330971"/>
                    <a:pt x="803968" y="145911"/>
                  </a:cubicBezTo>
                  <a:cubicBezTo>
                    <a:pt x="740435" y="177094"/>
                    <a:pt x="679623" y="212844"/>
                    <a:pt x="621725" y="252673"/>
                  </a:cubicBezTo>
                  <a:cubicBezTo>
                    <a:pt x="662428" y="558484"/>
                    <a:pt x="558484" y="662428"/>
                    <a:pt x="252673" y="621725"/>
                  </a:cubicBezTo>
                  <a:cubicBezTo>
                    <a:pt x="212844" y="679526"/>
                    <a:pt x="177094" y="740435"/>
                    <a:pt x="145911" y="803968"/>
                  </a:cubicBezTo>
                  <a:cubicBezTo>
                    <a:pt x="330874" y="1051686"/>
                    <a:pt x="290462" y="1197403"/>
                    <a:pt x="4760" y="1322719"/>
                  </a:cubicBezTo>
                  <a:cubicBezTo>
                    <a:pt x="1846" y="1359634"/>
                    <a:pt x="0" y="1396938"/>
                    <a:pt x="0" y="1434630"/>
                  </a:cubicBezTo>
                  <a:cubicBezTo>
                    <a:pt x="0" y="1472322"/>
                    <a:pt x="1846" y="1509528"/>
                    <a:pt x="4760" y="1546540"/>
                  </a:cubicBezTo>
                  <a:cubicBezTo>
                    <a:pt x="290462" y="1671857"/>
                    <a:pt x="330874" y="1817574"/>
                    <a:pt x="145911" y="2065292"/>
                  </a:cubicBezTo>
                  <a:cubicBezTo>
                    <a:pt x="177094" y="2128825"/>
                    <a:pt x="212844" y="2189637"/>
                    <a:pt x="252673" y="2247535"/>
                  </a:cubicBezTo>
                  <a:cubicBezTo>
                    <a:pt x="558484" y="2206734"/>
                    <a:pt x="662428" y="2310776"/>
                    <a:pt x="621725" y="2616587"/>
                  </a:cubicBezTo>
                  <a:cubicBezTo>
                    <a:pt x="679526" y="2656416"/>
                    <a:pt x="740338" y="2692166"/>
                    <a:pt x="803968" y="2723349"/>
                  </a:cubicBezTo>
                  <a:cubicBezTo>
                    <a:pt x="1051686" y="2538289"/>
                    <a:pt x="1197403" y="2578798"/>
                    <a:pt x="1322719" y="2864500"/>
                  </a:cubicBezTo>
                  <a:cubicBezTo>
                    <a:pt x="1359634" y="2867317"/>
                    <a:pt x="1396938" y="2869260"/>
                    <a:pt x="1434630" y="2869260"/>
                  </a:cubicBezTo>
                  <a:cubicBezTo>
                    <a:pt x="1472322" y="2869260"/>
                    <a:pt x="1509528" y="2867317"/>
                    <a:pt x="1546540" y="2864500"/>
                  </a:cubicBezTo>
                  <a:cubicBezTo>
                    <a:pt x="1671857" y="2578798"/>
                    <a:pt x="1817574" y="2538289"/>
                    <a:pt x="2065292" y="2723349"/>
                  </a:cubicBezTo>
                  <a:cubicBezTo>
                    <a:pt x="2128825" y="2692166"/>
                    <a:pt x="2189637" y="2656416"/>
                    <a:pt x="2247535" y="2616587"/>
                  </a:cubicBezTo>
                  <a:cubicBezTo>
                    <a:pt x="2206832" y="2310776"/>
                    <a:pt x="2310776" y="2206734"/>
                    <a:pt x="2616684" y="2247438"/>
                  </a:cubicBezTo>
                  <a:cubicBezTo>
                    <a:pt x="2656513" y="2189637"/>
                    <a:pt x="2692263" y="2128825"/>
                    <a:pt x="2723446" y="2065292"/>
                  </a:cubicBezTo>
                  <a:cubicBezTo>
                    <a:pt x="2538386" y="1817476"/>
                    <a:pt x="2578798" y="1671857"/>
                    <a:pt x="2864597" y="1546540"/>
                  </a:cubicBezTo>
                  <a:close/>
                  <a:moveTo>
                    <a:pt x="2669822" y="1531289"/>
                  </a:moveTo>
                  <a:cubicBezTo>
                    <a:pt x="2422978" y="1639508"/>
                    <a:pt x="2388103" y="1765310"/>
                    <a:pt x="2547906" y="1979319"/>
                  </a:cubicBezTo>
                  <a:cubicBezTo>
                    <a:pt x="2520997" y="2034206"/>
                    <a:pt x="2490105" y="2086761"/>
                    <a:pt x="2455716" y="2136693"/>
                  </a:cubicBezTo>
                  <a:cubicBezTo>
                    <a:pt x="2191483" y="2101527"/>
                    <a:pt x="2101721" y="2191386"/>
                    <a:pt x="2136887" y="2455522"/>
                  </a:cubicBezTo>
                  <a:cubicBezTo>
                    <a:pt x="2086955" y="2489911"/>
                    <a:pt x="2034400" y="2520803"/>
                    <a:pt x="1979514" y="2547712"/>
                  </a:cubicBezTo>
                  <a:cubicBezTo>
                    <a:pt x="1765504" y="2387909"/>
                    <a:pt x="1639702" y="2422881"/>
                    <a:pt x="1531386" y="2669628"/>
                  </a:cubicBezTo>
                  <a:cubicBezTo>
                    <a:pt x="1499425" y="2672154"/>
                    <a:pt x="1467270" y="2673805"/>
                    <a:pt x="1434727" y="2673805"/>
                  </a:cubicBezTo>
                  <a:cubicBezTo>
                    <a:pt x="1402184" y="2673805"/>
                    <a:pt x="1370029" y="2672154"/>
                    <a:pt x="1338068" y="2669628"/>
                  </a:cubicBezTo>
                  <a:cubicBezTo>
                    <a:pt x="1229849" y="2422881"/>
                    <a:pt x="1103950" y="2387909"/>
                    <a:pt x="890038" y="2547712"/>
                  </a:cubicBezTo>
                  <a:cubicBezTo>
                    <a:pt x="835151" y="2520803"/>
                    <a:pt x="782596" y="2489911"/>
                    <a:pt x="732664" y="2455522"/>
                  </a:cubicBezTo>
                  <a:cubicBezTo>
                    <a:pt x="767830" y="2191386"/>
                    <a:pt x="678069" y="2101527"/>
                    <a:pt x="413836" y="2136790"/>
                  </a:cubicBezTo>
                  <a:cubicBezTo>
                    <a:pt x="379446" y="2086858"/>
                    <a:pt x="348554" y="2034303"/>
                    <a:pt x="321645" y="1979416"/>
                  </a:cubicBezTo>
                  <a:cubicBezTo>
                    <a:pt x="481448" y="1765407"/>
                    <a:pt x="446573" y="1639605"/>
                    <a:pt x="199729" y="1531386"/>
                  </a:cubicBezTo>
                  <a:cubicBezTo>
                    <a:pt x="197300" y="1499425"/>
                    <a:pt x="195649" y="1467271"/>
                    <a:pt x="195649" y="1434727"/>
                  </a:cubicBezTo>
                  <a:cubicBezTo>
                    <a:pt x="195649" y="1402184"/>
                    <a:pt x="197300" y="1370029"/>
                    <a:pt x="199729" y="1338068"/>
                  </a:cubicBezTo>
                  <a:cubicBezTo>
                    <a:pt x="446573" y="1229849"/>
                    <a:pt x="481448" y="1104047"/>
                    <a:pt x="321645" y="890038"/>
                  </a:cubicBezTo>
                  <a:cubicBezTo>
                    <a:pt x="348554" y="835151"/>
                    <a:pt x="379446" y="782596"/>
                    <a:pt x="413836" y="732664"/>
                  </a:cubicBezTo>
                  <a:cubicBezTo>
                    <a:pt x="677971" y="767830"/>
                    <a:pt x="767830" y="678069"/>
                    <a:pt x="732664" y="413836"/>
                  </a:cubicBezTo>
                  <a:cubicBezTo>
                    <a:pt x="782596" y="379446"/>
                    <a:pt x="835151" y="348554"/>
                    <a:pt x="890038" y="321645"/>
                  </a:cubicBezTo>
                  <a:cubicBezTo>
                    <a:pt x="1104047" y="481545"/>
                    <a:pt x="1229849" y="446573"/>
                    <a:pt x="1338068" y="199729"/>
                  </a:cubicBezTo>
                  <a:cubicBezTo>
                    <a:pt x="1369932" y="197300"/>
                    <a:pt x="1402184" y="195552"/>
                    <a:pt x="1434727" y="195552"/>
                  </a:cubicBezTo>
                  <a:cubicBezTo>
                    <a:pt x="1467270" y="195552"/>
                    <a:pt x="1499425" y="197203"/>
                    <a:pt x="1531386" y="199729"/>
                  </a:cubicBezTo>
                  <a:cubicBezTo>
                    <a:pt x="1639605" y="446573"/>
                    <a:pt x="1765504" y="481448"/>
                    <a:pt x="1979514" y="321645"/>
                  </a:cubicBezTo>
                  <a:cubicBezTo>
                    <a:pt x="2034400" y="348554"/>
                    <a:pt x="2086955" y="379446"/>
                    <a:pt x="2136887" y="413836"/>
                  </a:cubicBezTo>
                  <a:cubicBezTo>
                    <a:pt x="2101721" y="678069"/>
                    <a:pt x="2191483" y="767830"/>
                    <a:pt x="2455716" y="732664"/>
                  </a:cubicBezTo>
                  <a:cubicBezTo>
                    <a:pt x="2490105" y="782596"/>
                    <a:pt x="2520997" y="835151"/>
                    <a:pt x="2547906" y="890038"/>
                  </a:cubicBezTo>
                  <a:cubicBezTo>
                    <a:pt x="2388103" y="1104047"/>
                    <a:pt x="2423075" y="1229947"/>
                    <a:pt x="2669822" y="1338166"/>
                  </a:cubicBezTo>
                  <a:cubicBezTo>
                    <a:pt x="2672251" y="1370126"/>
                    <a:pt x="2673999" y="1402184"/>
                    <a:pt x="2673999" y="1434824"/>
                  </a:cubicBezTo>
                  <a:cubicBezTo>
                    <a:pt x="2673999" y="1467465"/>
                    <a:pt x="2672348" y="1499523"/>
                    <a:pt x="2669822" y="1531483"/>
                  </a:cubicBezTo>
                  <a:close/>
                </a:path>
              </a:pathLst>
            </a:custGeom>
            <a:solidFill>
              <a:schemeClr val="tx2"/>
            </a:solidFill>
            <a:ln w="9714" cap="flat">
              <a:noFill/>
              <a:prstDash val="solid"/>
              <a:miter/>
            </a:ln>
          </p:spPr>
          <p:txBody>
            <a:bodyPr rtlCol="0" anchor="ctr"/>
            <a:lstStyle/>
            <a:p>
              <a:endParaRPr lang="en-US"/>
            </a:p>
          </p:txBody>
        </p:sp>
        <p:sp>
          <p:nvSpPr>
            <p:cNvPr id="23" name="Freihandform: Form 22">
              <a:extLst>
                <a:ext uri="{FF2B5EF4-FFF2-40B4-BE49-F238E27FC236}">
                  <a16:creationId xmlns:a16="http://schemas.microsoft.com/office/drawing/2014/main" id="{201C5A19-5E14-46E4-BCD6-B25E1A94032D}"/>
                </a:ext>
              </a:extLst>
            </p:cNvPr>
            <p:cNvSpPr/>
            <p:nvPr/>
          </p:nvSpPr>
          <p:spPr>
            <a:xfrm>
              <a:off x="2741828" y="6296826"/>
              <a:ext cx="988445" cy="1814561"/>
            </a:xfrm>
            <a:custGeom>
              <a:avLst/>
              <a:gdLst>
                <a:gd name="connsiteX0" fmla="*/ 0 w 988445"/>
                <a:gd name="connsiteY0" fmla="*/ 1814562 h 1814561"/>
                <a:gd name="connsiteX1" fmla="*/ 0 w 988445"/>
                <a:gd name="connsiteY1" fmla="*/ 1765990 h 1814561"/>
                <a:gd name="connsiteX2" fmla="*/ 939873 w 988445"/>
                <a:gd name="connsiteY2" fmla="*/ 826117 h 1814561"/>
                <a:gd name="connsiteX3" fmla="*/ 516226 w 988445"/>
                <a:gd name="connsiteY3" fmla="*/ 40606 h 1814561"/>
                <a:gd name="connsiteX4" fmla="*/ 542940 w 988445"/>
                <a:gd name="connsiteY4" fmla="*/ 0 h 1814561"/>
                <a:gd name="connsiteX5" fmla="*/ 988445 w 988445"/>
                <a:gd name="connsiteY5" fmla="*/ 826117 h 1814561"/>
                <a:gd name="connsiteX6" fmla="*/ 0 w 988445"/>
                <a:gd name="connsiteY6" fmla="*/ 1814562 h 181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45" h="1814561">
                  <a:moveTo>
                    <a:pt x="0" y="1814562"/>
                  </a:moveTo>
                  <a:lnTo>
                    <a:pt x="0" y="1765990"/>
                  </a:lnTo>
                  <a:cubicBezTo>
                    <a:pt x="518266" y="1765990"/>
                    <a:pt x="939873" y="1344383"/>
                    <a:pt x="939873" y="826117"/>
                  </a:cubicBezTo>
                  <a:cubicBezTo>
                    <a:pt x="939873" y="508940"/>
                    <a:pt x="781527" y="215272"/>
                    <a:pt x="516226" y="40606"/>
                  </a:cubicBezTo>
                  <a:lnTo>
                    <a:pt x="542940" y="0"/>
                  </a:lnTo>
                  <a:cubicBezTo>
                    <a:pt x="821939" y="183700"/>
                    <a:pt x="988445" y="492523"/>
                    <a:pt x="988445" y="826117"/>
                  </a:cubicBezTo>
                  <a:cubicBezTo>
                    <a:pt x="988445" y="1371097"/>
                    <a:pt x="545078" y="1814562"/>
                    <a:pt x="0" y="1814562"/>
                  </a:cubicBezTo>
                  <a:close/>
                </a:path>
              </a:pathLst>
            </a:custGeom>
            <a:solidFill>
              <a:srgbClr val="FFFFFF"/>
            </a:solidFill>
            <a:ln w="9714" cap="flat">
              <a:noFill/>
              <a:prstDash val="solid"/>
              <a:miter/>
            </a:ln>
          </p:spPr>
          <p:txBody>
            <a:bodyPr rtlCol="0" anchor="ctr"/>
            <a:lstStyle/>
            <a:p>
              <a:endParaRPr lang="en-US"/>
            </a:p>
          </p:txBody>
        </p:sp>
        <p:sp>
          <p:nvSpPr>
            <p:cNvPr id="24" name="Freihandform: Form 23">
              <a:extLst>
                <a:ext uri="{FF2B5EF4-FFF2-40B4-BE49-F238E27FC236}">
                  <a16:creationId xmlns:a16="http://schemas.microsoft.com/office/drawing/2014/main" id="{46A1BFDC-BB82-91A8-1846-F43949D5CF57}"/>
                </a:ext>
              </a:extLst>
            </p:cNvPr>
            <p:cNvSpPr/>
            <p:nvPr/>
          </p:nvSpPr>
          <p:spPr>
            <a:xfrm>
              <a:off x="2741828" y="6134595"/>
              <a:ext cx="375949" cy="118904"/>
            </a:xfrm>
            <a:custGeom>
              <a:avLst/>
              <a:gdLst>
                <a:gd name="connsiteX0" fmla="*/ 357394 w 375949"/>
                <a:gd name="connsiteY0" fmla="*/ 118905 h 118904"/>
                <a:gd name="connsiteX1" fmla="*/ 0 w 375949"/>
                <a:gd name="connsiteY1" fmla="*/ 48572 h 118904"/>
                <a:gd name="connsiteX2" fmla="*/ 0 w 375949"/>
                <a:gd name="connsiteY2" fmla="*/ 0 h 118904"/>
                <a:gd name="connsiteX3" fmla="*/ 375949 w 375949"/>
                <a:gd name="connsiteY3" fmla="*/ 74024 h 118904"/>
                <a:gd name="connsiteX4" fmla="*/ 357492 w 375949"/>
                <a:gd name="connsiteY4" fmla="*/ 118905 h 11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49" h="118904">
                  <a:moveTo>
                    <a:pt x="357394" y="118905"/>
                  </a:moveTo>
                  <a:cubicBezTo>
                    <a:pt x="243930" y="72276"/>
                    <a:pt x="123665" y="48572"/>
                    <a:pt x="0" y="48572"/>
                  </a:cubicBezTo>
                  <a:lnTo>
                    <a:pt x="0" y="0"/>
                  </a:lnTo>
                  <a:cubicBezTo>
                    <a:pt x="130076" y="0"/>
                    <a:pt x="256559" y="24966"/>
                    <a:pt x="375949" y="74024"/>
                  </a:cubicBezTo>
                  <a:lnTo>
                    <a:pt x="357492" y="118905"/>
                  </a:lnTo>
                  <a:close/>
                </a:path>
              </a:pathLst>
            </a:custGeom>
            <a:solidFill>
              <a:srgbClr val="FFFFFF"/>
            </a:solidFill>
            <a:ln w="9714" cap="flat">
              <a:noFill/>
              <a:prstDash val="solid"/>
              <a:miter/>
            </a:ln>
          </p:spPr>
          <p:txBody>
            <a:bodyPr rtlCol="0" anchor="ctr"/>
            <a:lstStyle/>
            <a:p>
              <a:endParaRPr lang="en-US"/>
            </a:p>
          </p:txBody>
        </p:sp>
      </p:grpSp>
      <p:grpSp>
        <p:nvGrpSpPr>
          <p:cNvPr id="25" name="Gruppieren 24">
            <a:extLst>
              <a:ext uri="{FF2B5EF4-FFF2-40B4-BE49-F238E27FC236}">
                <a16:creationId xmlns:a16="http://schemas.microsoft.com/office/drawing/2014/main" id="{260D6BE1-A029-89A5-C482-ABFBEA4D1383}"/>
              </a:ext>
            </a:extLst>
          </p:cNvPr>
          <p:cNvGrpSpPr/>
          <p:nvPr userDrawn="1"/>
        </p:nvGrpSpPr>
        <p:grpSpPr>
          <a:xfrm>
            <a:off x="2108065" y="6492607"/>
            <a:ext cx="1266166" cy="1266088"/>
            <a:chOff x="3781425" y="2638425"/>
            <a:chExt cx="1577053" cy="1576958"/>
          </a:xfrm>
          <a:solidFill>
            <a:schemeClr val="tx2"/>
          </a:solidFill>
        </p:grpSpPr>
        <p:sp>
          <p:nvSpPr>
            <p:cNvPr id="27" name="Freihandform: Form 26">
              <a:extLst>
                <a:ext uri="{FF2B5EF4-FFF2-40B4-BE49-F238E27FC236}">
                  <a16:creationId xmlns:a16="http://schemas.microsoft.com/office/drawing/2014/main" id="{108C1347-A5A1-2F18-2480-2C0047E74FE4}"/>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1B4F1D0-3430-1F8C-0748-C7766347B534}"/>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43290AEC-98AA-C116-8F63-E0AC9C4546E6}"/>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AC729502-525F-0356-AFEE-8676B627BEB3}"/>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CEA1B852-6DDA-8BDB-DF67-EAC29E1BCFD2}"/>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787EEAC7-D0E8-C828-D108-EB5F66572920}"/>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7B842821-AACF-084C-F3DC-467C90FA37B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34" name="Gruppieren 33">
            <a:extLst>
              <a:ext uri="{FF2B5EF4-FFF2-40B4-BE49-F238E27FC236}">
                <a16:creationId xmlns:a16="http://schemas.microsoft.com/office/drawing/2014/main" id="{C04819A5-9C85-E03A-E2F9-0AC1FE6B584D}"/>
              </a:ext>
            </a:extLst>
          </p:cNvPr>
          <p:cNvGrpSpPr/>
          <p:nvPr userDrawn="1"/>
        </p:nvGrpSpPr>
        <p:grpSpPr>
          <a:xfrm>
            <a:off x="530527" y="5471001"/>
            <a:ext cx="1104824" cy="1104727"/>
            <a:chOff x="530527" y="5471001"/>
            <a:chExt cx="1104824" cy="1104727"/>
          </a:xfrm>
        </p:grpSpPr>
        <p:sp>
          <p:nvSpPr>
            <p:cNvPr id="35" name="Freihandform: Form 34">
              <a:extLst>
                <a:ext uri="{FF2B5EF4-FFF2-40B4-BE49-F238E27FC236}">
                  <a16:creationId xmlns:a16="http://schemas.microsoft.com/office/drawing/2014/main" id="{1D667E8C-42E1-9C7B-A0B9-509D6CA31B94}"/>
                </a:ext>
              </a:extLst>
            </p:cNvPr>
            <p:cNvSpPr/>
            <p:nvPr/>
          </p:nvSpPr>
          <p:spPr>
            <a:xfrm>
              <a:off x="530527" y="5471001"/>
              <a:ext cx="1104824" cy="1104727"/>
            </a:xfrm>
            <a:custGeom>
              <a:avLst/>
              <a:gdLst>
                <a:gd name="connsiteX0" fmla="*/ 1102979 w 1104824"/>
                <a:gd name="connsiteY0" fmla="*/ 595496 h 1104727"/>
                <a:gd name="connsiteX1" fmla="*/ 1104824 w 1104824"/>
                <a:gd name="connsiteY1" fmla="*/ 552364 h 1104727"/>
                <a:gd name="connsiteX2" fmla="*/ 1102979 w 1104824"/>
                <a:gd name="connsiteY2" fmla="*/ 509231 h 1104727"/>
                <a:gd name="connsiteX3" fmla="*/ 1048578 w 1104824"/>
                <a:gd name="connsiteY3" fmla="*/ 309502 h 1104727"/>
                <a:gd name="connsiteX4" fmla="*/ 1007486 w 1104824"/>
                <a:gd name="connsiteY4" fmla="*/ 239364 h 1104727"/>
                <a:gd name="connsiteX5" fmla="*/ 865363 w 1104824"/>
                <a:gd name="connsiteY5" fmla="*/ 97242 h 1104727"/>
                <a:gd name="connsiteX6" fmla="*/ 795225 w 1104824"/>
                <a:gd name="connsiteY6" fmla="*/ 56150 h 1104727"/>
                <a:gd name="connsiteX7" fmla="*/ 595496 w 1104824"/>
                <a:gd name="connsiteY7" fmla="*/ 1846 h 1104727"/>
                <a:gd name="connsiteX8" fmla="*/ 552364 w 1104824"/>
                <a:gd name="connsiteY8" fmla="*/ 0 h 1104727"/>
                <a:gd name="connsiteX9" fmla="*/ 509231 w 1104824"/>
                <a:gd name="connsiteY9" fmla="*/ 1846 h 1104727"/>
                <a:gd name="connsiteX10" fmla="*/ 309502 w 1104824"/>
                <a:gd name="connsiteY10" fmla="*/ 56150 h 1104727"/>
                <a:gd name="connsiteX11" fmla="*/ 239364 w 1104824"/>
                <a:gd name="connsiteY11" fmla="*/ 97242 h 1104727"/>
                <a:gd name="connsiteX12" fmla="*/ 97242 w 1104824"/>
                <a:gd name="connsiteY12" fmla="*/ 239364 h 1104727"/>
                <a:gd name="connsiteX13" fmla="*/ 56150 w 1104824"/>
                <a:gd name="connsiteY13" fmla="*/ 309502 h 1104727"/>
                <a:gd name="connsiteX14" fmla="*/ 1846 w 1104824"/>
                <a:gd name="connsiteY14" fmla="*/ 509231 h 1104727"/>
                <a:gd name="connsiteX15" fmla="*/ 0 w 1104824"/>
                <a:gd name="connsiteY15" fmla="*/ 552364 h 1104727"/>
                <a:gd name="connsiteX16" fmla="*/ 1846 w 1104824"/>
                <a:gd name="connsiteY16" fmla="*/ 595496 h 1104727"/>
                <a:gd name="connsiteX17" fmla="*/ 56150 w 1104824"/>
                <a:gd name="connsiteY17" fmla="*/ 795225 h 1104727"/>
                <a:gd name="connsiteX18" fmla="*/ 97242 w 1104824"/>
                <a:gd name="connsiteY18" fmla="*/ 865363 h 1104727"/>
                <a:gd name="connsiteX19" fmla="*/ 239364 w 1104824"/>
                <a:gd name="connsiteY19" fmla="*/ 1007486 h 1104727"/>
                <a:gd name="connsiteX20" fmla="*/ 309502 w 1104824"/>
                <a:gd name="connsiteY20" fmla="*/ 1048578 h 1104727"/>
                <a:gd name="connsiteX21" fmla="*/ 509231 w 1104824"/>
                <a:gd name="connsiteY21" fmla="*/ 1102882 h 1104727"/>
                <a:gd name="connsiteX22" fmla="*/ 552364 w 1104824"/>
                <a:gd name="connsiteY22" fmla="*/ 1104727 h 1104727"/>
                <a:gd name="connsiteX23" fmla="*/ 595496 w 1104824"/>
                <a:gd name="connsiteY23" fmla="*/ 1102882 h 1104727"/>
                <a:gd name="connsiteX24" fmla="*/ 795225 w 1104824"/>
                <a:gd name="connsiteY24" fmla="*/ 1048578 h 1104727"/>
                <a:gd name="connsiteX25" fmla="*/ 865363 w 1104824"/>
                <a:gd name="connsiteY25" fmla="*/ 1007486 h 1104727"/>
                <a:gd name="connsiteX26" fmla="*/ 1007486 w 1104824"/>
                <a:gd name="connsiteY26" fmla="*/ 865363 h 1104727"/>
                <a:gd name="connsiteX27" fmla="*/ 1048578 w 1104824"/>
                <a:gd name="connsiteY27" fmla="*/ 795225 h 1104727"/>
                <a:gd name="connsiteX28" fmla="*/ 1102881 w 1104824"/>
                <a:gd name="connsiteY28" fmla="*/ 595496 h 1104727"/>
                <a:gd name="connsiteX29" fmla="*/ 552364 w 1104824"/>
                <a:gd name="connsiteY29" fmla="*/ 786093 h 1104727"/>
                <a:gd name="connsiteX30" fmla="*/ 318731 w 1104824"/>
                <a:gd name="connsiteY30" fmla="*/ 552461 h 1104727"/>
                <a:gd name="connsiteX31" fmla="*/ 552364 w 1104824"/>
                <a:gd name="connsiteY31" fmla="*/ 318828 h 1104727"/>
                <a:gd name="connsiteX32" fmla="*/ 785996 w 1104824"/>
                <a:gd name="connsiteY32" fmla="*/ 552461 h 1104727"/>
                <a:gd name="connsiteX33" fmla="*/ 552364 w 1104824"/>
                <a:gd name="connsiteY33" fmla="*/ 786093 h 1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4824" h="1104727">
                  <a:moveTo>
                    <a:pt x="1102979" y="595496"/>
                  </a:moveTo>
                  <a:cubicBezTo>
                    <a:pt x="1104047" y="581216"/>
                    <a:pt x="1104824" y="566935"/>
                    <a:pt x="1104824" y="552364"/>
                  </a:cubicBezTo>
                  <a:cubicBezTo>
                    <a:pt x="1104824" y="537792"/>
                    <a:pt x="1104047" y="523512"/>
                    <a:pt x="1102979" y="509231"/>
                  </a:cubicBezTo>
                  <a:cubicBezTo>
                    <a:pt x="992914" y="460951"/>
                    <a:pt x="977371" y="404898"/>
                    <a:pt x="1048578" y="309502"/>
                  </a:cubicBezTo>
                  <a:cubicBezTo>
                    <a:pt x="1036629" y="285022"/>
                    <a:pt x="1022834" y="261610"/>
                    <a:pt x="1007486" y="239364"/>
                  </a:cubicBezTo>
                  <a:cubicBezTo>
                    <a:pt x="889746" y="255004"/>
                    <a:pt x="849626" y="214981"/>
                    <a:pt x="865363" y="97242"/>
                  </a:cubicBezTo>
                  <a:cubicBezTo>
                    <a:pt x="843117" y="81893"/>
                    <a:pt x="819705" y="68098"/>
                    <a:pt x="795225" y="56150"/>
                  </a:cubicBezTo>
                  <a:cubicBezTo>
                    <a:pt x="699829" y="127356"/>
                    <a:pt x="643679" y="111813"/>
                    <a:pt x="595496" y="1846"/>
                  </a:cubicBezTo>
                  <a:cubicBezTo>
                    <a:pt x="581313" y="777"/>
                    <a:pt x="566935" y="0"/>
                    <a:pt x="552364" y="0"/>
                  </a:cubicBezTo>
                  <a:cubicBezTo>
                    <a:pt x="537792" y="0"/>
                    <a:pt x="523512" y="777"/>
                    <a:pt x="509231" y="1846"/>
                  </a:cubicBezTo>
                  <a:cubicBezTo>
                    <a:pt x="460951" y="111910"/>
                    <a:pt x="404898" y="127454"/>
                    <a:pt x="309502" y="56150"/>
                  </a:cubicBezTo>
                  <a:cubicBezTo>
                    <a:pt x="285022" y="68195"/>
                    <a:pt x="261610" y="81893"/>
                    <a:pt x="239364" y="97242"/>
                  </a:cubicBezTo>
                  <a:cubicBezTo>
                    <a:pt x="255004" y="214981"/>
                    <a:pt x="214981" y="255004"/>
                    <a:pt x="97242" y="239364"/>
                  </a:cubicBezTo>
                  <a:cubicBezTo>
                    <a:pt x="81893" y="261610"/>
                    <a:pt x="68098" y="285022"/>
                    <a:pt x="56150" y="309502"/>
                  </a:cubicBezTo>
                  <a:cubicBezTo>
                    <a:pt x="127356" y="404898"/>
                    <a:pt x="111813" y="460951"/>
                    <a:pt x="1846" y="509231"/>
                  </a:cubicBezTo>
                  <a:cubicBezTo>
                    <a:pt x="777" y="523415"/>
                    <a:pt x="0" y="537792"/>
                    <a:pt x="0" y="552364"/>
                  </a:cubicBezTo>
                  <a:cubicBezTo>
                    <a:pt x="0" y="566935"/>
                    <a:pt x="680" y="581216"/>
                    <a:pt x="1846" y="595496"/>
                  </a:cubicBezTo>
                  <a:cubicBezTo>
                    <a:pt x="111910" y="643777"/>
                    <a:pt x="127454" y="699829"/>
                    <a:pt x="56150" y="795225"/>
                  </a:cubicBezTo>
                  <a:cubicBezTo>
                    <a:pt x="68195" y="819705"/>
                    <a:pt x="81893" y="843117"/>
                    <a:pt x="97242" y="865363"/>
                  </a:cubicBezTo>
                  <a:cubicBezTo>
                    <a:pt x="214981" y="849626"/>
                    <a:pt x="255004" y="889746"/>
                    <a:pt x="239364" y="1007486"/>
                  </a:cubicBezTo>
                  <a:cubicBezTo>
                    <a:pt x="261610" y="1022834"/>
                    <a:pt x="285022" y="1036629"/>
                    <a:pt x="309502" y="1048578"/>
                  </a:cubicBezTo>
                  <a:cubicBezTo>
                    <a:pt x="404898" y="977371"/>
                    <a:pt x="461048" y="992914"/>
                    <a:pt x="509231" y="1102882"/>
                  </a:cubicBezTo>
                  <a:cubicBezTo>
                    <a:pt x="523512" y="1103950"/>
                    <a:pt x="537792" y="1104727"/>
                    <a:pt x="552364" y="1104727"/>
                  </a:cubicBezTo>
                  <a:cubicBezTo>
                    <a:pt x="566935" y="1104727"/>
                    <a:pt x="581215" y="1103950"/>
                    <a:pt x="595496" y="1102882"/>
                  </a:cubicBezTo>
                  <a:cubicBezTo>
                    <a:pt x="643777" y="992817"/>
                    <a:pt x="699829" y="977274"/>
                    <a:pt x="795225" y="1048578"/>
                  </a:cubicBezTo>
                  <a:cubicBezTo>
                    <a:pt x="819705" y="1036532"/>
                    <a:pt x="843117" y="1022834"/>
                    <a:pt x="865363" y="1007486"/>
                  </a:cubicBezTo>
                  <a:cubicBezTo>
                    <a:pt x="849723" y="889746"/>
                    <a:pt x="889746" y="849626"/>
                    <a:pt x="1007486" y="865363"/>
                  </a:cubicBezTo>
                  <a:cubicBezTo>
                    <a:pt x="1022834" y="843117"/>
                    <a:pt x="1036629" y="819705"/>
                    <a:pt x="1048578" y="795225"/>
                  </a:cubicBezTo>
                  <a:cubicBezTo>
                    <a:pt x="977371" y="699829"/>
                    <a:pt x="992914" y="643679"/>
                    <a:pt x="1102881" y="595496"/>
                  </a:cubicBezTo>
                  <a:close/>
                  <a:moveTo>
                    <a:pt x="552364" y="786093"/>
                  </a:moveTo>
                  <a:cubicBezTo>
                    <a:pt x="423356" y="786093"/>
                    <a:pt x="318731" y="681469"/>
                    <a:pt x="318731" y="552461"/>
                  </a:cubicBezTo>
                  <a:cubicBezTo>
                    <a:pt x="318731" y="423453"/>
                    <a:pt x="423356" y="318828"/>
                    <a:pt x="552364" y="318828"/>
                  </a:cubicBezTo>
                  <a:cubicBezTo>
                    <a:pt x="681372" y="318828"/>
                    <a:pt x="785996" y="423453"/>
                    <a:pt x="785996" y="552461"/>
                  </a:cubicBezTo>
                  <a:cubicBezTo>
                    <a:pt x="785996" y="681469"/>
                    <a:pt x="681372" y="786093"/>
                    <a:pt x="552364" y="786093"/>
                  </a:cubicBezTo>
                  <a:close/>
                </a:path>
              </a:pathLst>
            </a:custGeom>
            <a:solidFill>
              <a:schemeClr val="accent3"/>
            </a:solidFill>
            <a:ln w="9714" cap="flat">
              <a:noFill/>
              <a:prstDash val="solid"/>
              <a:miter/>
            </a:ln>
          </p:spPr>
          <p:txBody>
            <a:bodyPr rtlCol="0" anchor="ctr"/>
            <a:lstStyle/>
            <a:p>
              <a:endParaRPr lang="en-US" dirty="0"/>
            </a:p>
          </p:txBody>
        </p:sp>
        <p:sp>
          <p:nvSpPr>
            <p:cNvPr id="36" name="Freihandform: Form 35">
              <a:extLst>
                <a:ext uri="{FF2B5EF4-FFF2-40B4-BE49-F238E27FC236}">
                  <a16:creationId xmlns:a16="http://schemas.microsoft.com/office/drawing/2014/main" id="{4CA35CFF-F387-46D9-04F0-E6F347A6E7A6}"/>
                </a:ext>
              </a:extLst>
            </p:cNvPr>
            <p:cNvSpPr/>
            <p:nvPr/>
          </p:nvSpPr>
          <p:spPr>
            <a:xfrm>
              <a:off x="530527" y="5471001"/>
              <a:ext cx="1104824" cy="1104727"/>
            </a:xfrm>
            <a:custGeom>
              <a:avLst/>
              <a:gdLst>
                <a:gd name="connsiteX0" fmla="*/ 1102979 w 1104824"/>
                <a:gd name="connsiteY0" fmla="*/ 595496 h 1104727"/>
                <a:gd name="connsiteX1" fmla="*/ 1104824 w 1104824"/>
                <a:gd name="connsiteY1" fmla="*/ 552364 h 1104727"/>
                <a:gd name="connsiteX2" fmla="*/ 1102979 w 1104824"/>
                <a:gd name="connsiteY2" fmla="*/ 509231 h 1104727"/>
                <a:gd name="connsiteX3" fmla="*/ 1048578 w 1104824"/>
                <a:gd name="connsiteY3" fmla="*/ 309502 h 1104727"/>
                <a:gd name="connsiteX4" fmla="*/ 1007486 w 1104824"/>
                <a:gd name="connsiteY4" fmla="*/ 239364 h 1104727"/>
                <a:gd name="connsiteX5" fmla="*/ 865363 w 1104824"/>
                <a:gd name="connsiteY5" fmla="*/ 97242 h 1104727"/>
                <a:gd name="connsiteX6" fmla="*/ 795225 w 1104824"/>
                <a:gd name="connsiteY6" fmla="*/ 56150 h 1104727"/>
                <a:gd name="connsiteX7" fmla="*/ 595496 w 1104824"/>
                <a:gd name="connsiteY7" fmla="*/ 1846 h 1104727"/>
                <a:gd name="connsiteX8" fmla="*/ 552364 w 1104824"/>
                <a:gd name="connsiteY8" fmla="*/ 0 h 1104727"/>
                <a:gd name="connsiteX9" fmla="*/ 509231 w 1104824"/>
                <a:gd name="connsiteY9" fmla="*/ 1846 h 1104727"/>
                <a:gd name="connsiteX10" fmla="*/ 309502 w 1104824"/>
                <a:gd name="connsiteY10" fmla="*/ 56150 h 1104727"/>
                <a:gd name="connsiteX11" fmla="*/ 239364 w 1104824"/>
                <a:gd name="connsiteY11" fmla="*/ 97242 h 1104727"/>
                <a:gd name="connsiteX12" fmla="*/ 97242 w 1104824"/>
                <a:gd name="connsiteY12" fmla="*/ 239364 h 1104727"/>
                <a:gd name="connsiteX13" fmla="*/ 56150 w 1104824"/>
                <a:gd name="connsiteY13" fmla="*/ 309502 h 1104727"/>
                <a:gd name="connsiteX14" fmla="*/ 1846 w 1104824"/>
                <a:gd name="connsiteY14" fmla="*/ 509231 h 1104727"/>
                <a:gd name="connsiteX15" fmla="*/ 0 w 1104824"/>
                <a:gd name="connsiteY15" fmla="*/ 552364 h 1104727"/>
                <a:gd name="connsiteX16" fmla="*/ 1846 w 1104824"/>
                <a:gd name="connsiteY16" fmla="*/ 595496 h 1104727"/>
                <a:gd name="connsiteX17" fmla="*/ 56150 w 1104824"/>
                <a:gd name="connsiteY17" fmla="*/ 795225 h 1104727"/>
                <a:gd name="connsiteX18" fmla="*/ 97242 w 1104824"/>
                <a:gd name="connsiteY18" fmla="*/ 865363 h 1104727"/>
                <a:gd name="connsiteX19" fmla="*/ 239364 w 1104824"/>
                <a:gd name="connsiteY19" fmla="*/ 1007486 h 1104727"/>
                <a:gd name="connsiteX20" fmla="*/ 309502 w 1104824"/>
                <a:gd name="connsiteY20" fmla="*/ 1048578 h 1104727"/>
                <a:gd name="connsiteX21" fmla="*/ 509231 w 1104824"/>
                <a:gd name="connsiteY21" fmla="*/ 1102882 h 1104727"/>
                <a:gd name="connsiteX22" fmla="*/ 552364 w 1104824"/>
                <a:gd name="connsiteY22" fmla="*/ 1104727 h 1104727"/>
                <a:gd name="connsiteX23" fmla="*/ 595496 w 1104824"/>
                <a:gd name="connsiteY23" fmla="*/ 1102882 h 1104727"/>
                <a:gd name="connsiteX24" fmla="*/ 795225 w 1104824"/>
                <a:gd name="connsiteY24" fmla="*/ 1048578 h 1104727"/>
                <a:gd name="connsiteX25" fmla="*/ 865363 w 1104824"/>
                <a:gd name="connsiteY25" fmla="*/ 1007486 h 1104727"/>
                <a:gd name="connsiteX26" fmla="*/ 1007486 w 1104824"/>
                <a:gd name="connsiteY26" fmla="*/ 865363 h 1104727"/>
                <a:gd name="connsiteX27" fmla="*/ 1048578 w 1104824"/>
                <a:gd name="connsiteY27" fmla="*/ 795225 h 1104727"/>
                <a:gd name="connsiteX28" fmla="*/ 1102881 w 1104824"/>
                <a:gd name="connsiteY28" fmla="*/ 595496 h 1104727"/>
                <a:gd name="connsiteX29" fmla="*/ 1027886 w 1104824"/>
                <a:gd name="connsiteY29" fmla="*/ 589667 h 1104727"/>
                <a:gd name="connsiteX30" fmla="*/ 980965 w 1104824"/>
                <a:gd name="connsiteY30" fmla="*/ 762196 h 1104727"/>
                <a:gd name="connsiteX31" fmla="*/ 945507 w 1104824"/>
                <a:gd name="connsiteY31" fmla="*/ 822814 h 1104727"/>
                <a:gd name="connsiteX32" fmla="*/ 822717 w 1104824"/>
                <a:gd name="connsiteY32" fmla="*/ 945605 h 1104727"/>
                <a:gd name="connsiteX33" fmla="*/ 762099 w 1104824"/>
                <a:gd name="connsiteY33" fmla="*/ 981062 h 1104727"/>
                <a:gd name="connsiteX34" fmla="*/ 589570 w 1104824"/>
                <a:gd name="connsiteY34" fmla="*/ 1027983 h 1104727"/>
                <a:gd name="connsiteX35" fmla="*/ 552364 w 1104824"/>
                <a:gd name="connsiteY35" fmla="*/ 1029537 h 1104727"/>
                <a:gd name="connsiteX36" fmla="*/ 515157 w 1104824"/>
                <a:gd name="connsiteY36" fmla="*/ 1027983 h 1104727"/>
                <a:gd name="connsiteX37" fmla="*/ 342629 w 1104824"/>
                <a:gd name="connsiteY37" fmla="*/ 981062 h 1104727"/>
                <a:gd name="connsiteX38" fmla="*/ 282010 w 1104824"/>
                <a:gd name="connsiteY38" fmla="*/ 945605 h 1104727"/>
                <a:gd name="connsiteX39" fmla="*/ 159220 w 1104824"/>
                <a:gd name="connsiteY39" fmla="*/ 822814 h 1104727"/>
                <a:gd name="connsiteX40" fmla="*/ 123762 w 1104824"/>
                <a:gd name="connsiteY40" fmla="*/ 762196 h 1104727"/>
                <a:gd name="connsiteX41" fmla="*/ 76841 w 1104824"/>
                <a:gd name="connsiteY41" fmla="*/ 589667 h 1104727"/>
                <a:gd name="connsiteX42" fmla="*/ 75287 w 1104824"/>
                <a:gd name="connsiteY42" fmla="*/ 552461 h 1104727"/>
                <a:gd name="connsiteX43" fmla="*/ 76841 w 1104824"/>
                <a:gd name="connsiteY43" fmla="*/ 515254 h 1104727"/>
                <a:gd name="connsiteX44" fmla="*/ 123762 w 1104824"/>
                <a:gd name="connsiteY44" fmla="*/ 342726 h 1104727"/>
                <a:gd name="connsiteX45" fmla="*/ 159220 w 1104824"/>
                <a:gd name="connsiteY45" fmla="*/ 282108 h 1104727"/>
                <a:gd name="connsiteX46" fmla="*/ 282010 w 1104824"/>
                <a:gd name="connsiteY46" fmla="*/ 159317 h 1104727"/>
                <a:gd name="connsiteX47" fmla="*/ 342629 w 1104824"/>
                <a:gd name="connsiteY47" fmla="*/ 123859 h 1104727"/>
                <a:gd name="connsiteX48" fmla="*/ 515157 w 1104824"/>
                <a:gd name="connsiteY48" fmla="*/ 76938 h 1104727"/>
                <a:gd name="connsiteX49" fmla="*/ 552364 w 1104824"/>
                <a:gd name="connsiteY49" fmla="*/ 75384 h 1104727"/>
                <a:gd name="connsiteX50" fmla="*/ 589570 w 1104824"/>
                <a:gd name="connsiteY50" fmla="*/ 76938 h 1104727"/>
                <a:gd name="connsiteX51" fmla="*/ 762099 w 1104824"/>
                <a:gd name="connsiteY51" fmla="*/ 123859 h 1104727"/>
                <a:gd name="connsiteX52" fmla="*/ 822717 w 1104824"/>
                <a:gd name="connsiteY52" fmla="*/ 159317 h 1104727"/>
                <a:gd name="connsiteX53" fmla="*/ 945507 w 1104824"/>
                <a:gd name="connsiteY53" fmla="*/ 282108 h 1104727"/>
                <a:gd name="connsiteX54" fmla="*/ 980965 w 1104824"/>
                <a:gd name="connsiteY54" fmla="*/ 342726 h 1104727"/>
                <a:gd name="connsiteX55" fmla="*/ 1027886 w 1104824"/>
                <a:gd name="connsiteY55" fmla="*/ 515254 h 1104727"/>
                <a:gd name="connsiteX56" fmla="*/ 1029440 w 1104824"/>
                <a:gd name="connsiteY56" fmla="*/ 552461 h 1104727"/>
                <a:gd name="connsiteX57" fmla="*/ 1027886 w 1104824"/>
                <a:gd name="connsiteY57" fmla="*/ 589667 h 1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04824" h="1104727">
                  <a:moveTo>
                    <a:pt x="1102979" y="595496"/>
                  </a:moveTo>
                  <a:cubicBezTo>
                    <a:pt x="1104047" y="581216"/>
                    <a:pt x="1104824" y="566935"/>
                    <a:pt x="1104824" y="552364"/>
                  </a:cubicBezTo>
                  <a:cubicBezTo>
                    <a:pt x="1104824" y="537792"/>
                    <a:pt x="1104047" y="523512"/>
                    <a:pt x="1102979" y="509231"/>
                  </a:cubicBezTo>
                  <a:cubicBezTo>
                    <a:pt x="992914" y="460951"/>
                    <a:pt x="977371" y="404898"/>
                    <a:pt x="1048578" y="309502"/>
                  </a:cubicBezTo>
                  <a:cubicBezTo>
                    <a:pt x="1036629" y="285022"/>
                    <a:pt x="1022834" y="261610"/>
                    <a:pt x="1007486" y="239364"/>
                  </a:cubicBezTo>
                  <a:cubicBezTo>
                    <a:pt x="889746" y="255004"/>
                    <a:pt x="849626" y="214981"/>
                    <a:pt x="865363" y="97242"/>
                  </a:cubicBezTo>
                  <a:cubicBezTo>
                    <a:pt x="843117" y="81893"/>
                    <a:pt x="819705" y="68098"/>
                    <a:pt x="795225" y="56150"/>
                  </a:cubicBezTo>
                  <a:cubicBezTo>
                    <a:pt x="699829" y="127356"/>
                    <a:pt x="643679" y="111813"/>
                    <a:pt x="595496" y="1846"/>
                  </a:cubicBezTo>
                  <a:cubicBezTo>
                    <a:pt x="581313" y="777"/>
                    <a:pt x="566935" y="0"/>
                    <a:pt x="552364" y="0"/>
                  </a:cubicBezTo>
                  <a:cubicBezTo>
                    <a:pt x="537792" y="0"/>
                    <a:pt x="523512" y="777"/>
                    <a:pt x="509231" y="1846"/>
                  </a:cubicBezTo>
                  <a:cubicBezTo>
                    <a:pt x="460951" y="111910"/>
                    <a:pt x="404898" y="127454"/>
                    <a:pt x="309502" y="56150"/>
                  </a:cubicBezTo>
                  <a:cubicBezTo>
                    <a:pt x="285022" y="68195"/>
                    <a:pt x="261610" y="81893"/>
                    <a:pt x="239364" y="97242"/>
                  </a:cubicBezTo>
                  <a:cubicBezTo>
                    <a:pt x="255004" y="214981"/>
                    <a:pt x="214981" y="255004"/>
                    <a:pt x="97242" y="239364"/>
                  </a:cubicBezTo>
                  <a:cubicBezTo>
                    <a:pt x="81893" y="261610"/>
                    <a:pt x="68098" y="285022"/>
                    <a:pt x="56150" y="309502"/>
                  </a:cubicBezTo>
                  <a:cubicBezTo>
                    <a:pt x="127356" y="404898"/>
                    <a:pt x="111813" y="460951"/>
                    <a:pt x="1846" y="509231"/>
                  </a:cubicBezTo>
                  <a:cubicBezTo>
                    <a:pt x="777" y="523415"/>
                    <a:pt x="0" y="537792"/>
                    <a:pt x="0" y="552364"/>
                  </a:cubicBezTo>
                  <a:cubicBezTo>
                    <a:pt x="0" y="566935"/>
                    <a:pt x="680" y="581216"/>
                    <a:pt x="1846" y="595496"/>
                  </a:cubicBezTo>
                  <a:cubicBezTo>
                    <a:pt x="111910" y="643777"/>
                    <a:pt x="127454" y="699829"/>
                    <a:pt x="56150" y="795225"/>
                  </a:cubicBezTo>
                  <a:cubicBezTo>
                    <a:pt x="68195" y="819705"/>
                    <a:pt x="81893" y="843117"/>
                    <a:pt x="97242" y="865363"/>
                  </a:cubicBezTo>
                  <a:cubicBezTo>
                    <a:pt x="214981" y="849626"/>
                    <a:pt x="255004" y="889746"/>
                    <a:pt x="239364" y="1007486"/>
                  </a:cubicBezTo>
                  <a:cubicBezTo>
                    <a:pt x="261610" y="1022834"/>
                    <a:pt x="285022" y="1036629"/>
                    <a:pt x="309502" y="1048578"/>
                  </a:cubicBezTo>
                  <a:cubicBezTo>
                    <a:pt x="404898" y="977371"/>
                    <a:pt x="461048" y="992914"/>
                    <a:pt x="509231" y="1102882"/>
                  </a:cubicBezTo>
                  <a:cubicBezTo>
                    <a:pt x="523512" y="1103950"/>
                    <a:pt x="537792" y="1104727"/>
                    <a:pt x="552364" y="1104727"/>
                  </a:cubicBezTo>
                  <a:cubicBezTo>
                    <a:pt x="566935" y="1104727"/>
                    <a:pt x="581215" y="1103950"/>
                    <a:pt x="595496" y="1102882"/>
                  </a:cubicBezTo>
                  <a:cubicBezTo>
                    <a:pt x="643777" y="992817"/>
                    <a:pt x="699829" y="977274"/>
                    <a:pt x="795225" y="1048578"/>
                  </a:cubicBezTo>
                  <a:cubicBezTo>
                    <a:pt x="819705" y="1036532"/>
                    <a:pt x="843117" y="1022834"/>
                    <a:pt x="865363" y="1007486"/>
                  </a:cubicBezTo>
                  <a:cubicBezTo>
                    <a:pt x="849723" y="889746"/>
                    <a:pt x="889746" y="849626"/>
                    <a:pt x="1007486" y="865363"/>
                  </a:cubicBezTo>
                  <a:cubicBezTo>
                    <a:pt x="1022834" y="843117"/>
                    <a:pt x="1036629" y="819705"/>
                    <a:pt x="1048578" y="795225"/>
                  </a:cubicBezTo>
                  <a:cubicBezTo>
                    <a:pt x="977371" y="699829"/>
                    <a:pt x="992914" y="643679"/>
                    <a:pt x="1102881" y="595496"/>
                  </a:cubicBezTo>
                  <a:close/>
                  <a:moveTo>
                    <a:pt x="1027886" y="589667"/>
                  </a:moveTo>
                  <a:cubicBezTo>
                    <a:pt x="932879" y="631342"/>
                    <a:pt x="919376" y="679817"/>
                    <a:pt x="980965" y="762196"/>
                  </a:cubicBezTo>
                  <a:cubicBezTo>
                    <a:pt x="970571" y="783373"/>
                    <a:pt x="958719" y="803579"/>
                    <a:pt x="945507" y="822814"/>
                  </a:cubicBezTo>
                  <a:cubicBezTo>
                    <a:pt x="843797" y="809311"/>
                    <a:pt x="809214" y="843894"/>
                    <a:pt x="822717" y="945605"/>
                  </a:cubicBezTo>
                  <a:cubicBezTo>
                    <a:pt x="803482" y="958816"/>
                    <a:pt x="783276" y="970765"/>
                    <a:pt x="762099" y="981062"/>
                  </a:cubicBezTo>
                  <a:cubicBezTo>
                    <a:pt x="679720" y="919570"/>
                    <a:pt x="631245" y="932976"/>
                    <a:pt x="589570" y="1027983"/>
                  </a:cubicBezTo>
                  <a:cubicBezTo>
                    <a:pt x="577233" y="1028955"/>
                    <a:pt x="564895" y="1029537"/>
                    <a:pt x="552364" y="1029537"/>
                  </a:cubicBezTo>
                  <a:cubicBezTo>
                    <a:pt x="539832" y="1029537"/>
                    <a:pt x="527398" y="1028955"/>
                    <a:pt x="515157" y="1027983"/>
                  </a:cubicBezTo>
                  <a:cubicBezTo>
                    <a:pt x="473482" y="932976"/>
                    <a:pt x="425007" y="919473"/>
                    <a:pt x="342629" y="981062"/>
                  </a:cubicBezTo>
                  <a:cubicBezTo>
                    <a:pt x="321451" y="970668"/>
                    <a:pt x="301245" y="958816"/>
                    <a:pt x="282010" y="945605"/>
                  </a:cubicBezTo>
                  <a:cubicBezTo>
                    <a:pt x="295514" y="843894"/>
                    <a:pt x="260930" y="809311"/>
                    <a:pt x="159220" y="822814"/>
                  </a:cubicBezTo>
                  <a:cubicBezTo>
                    <a:pt x="146008" y="803579"/>
                    <a:pt x="134059" y="783373"/>
                    <a:pt x="123762" y="762196"/>
                  </a:cubicBezTo>
                  <a:cubicBezTo>
                    <a:pt x="185255" y="679817"/>
                    <a:pt x="171849" y="631342"/>
                    <a:pt x="76841" y="589667"/>
                  </a:cubicBezTo>
                  <a:cubicBezTo>
                    <a:pt x="75870" y="577330"/>
                    <a:pt x="75287" y="564992"/>
                    <a:pt x="75287" y="552461"/>
                  </a:cubicBezTo>
                  <a:cubicBezTo>
                    <a:pt x="75287" y="539929"/>
                    <a:pt x="75870" y="527495"/>
                    <a:pt x="76841" y="515254"/>
                  </a:cubicBezTo>
                  <a:cubicBezTo>
                    <a:pt x="171849" y="473579"/>
                    <a:pt x="185352" y="425104"/>
                    <a:pt x="123762" y="342726"/>
                  </a:cubicBezTo>
                  <a:cubicBezTo>
                    <a:pt x="134157" y="321548"/>
                    <a:pt x="146008" y="301342"/>
                    <a:pt x="159220" y="282108"/>
                  </a:cubicBezTo>
                  <a:cubicBezTo>
                    <a:pt x="260930" y="295611"/>
                    <a:pt x="295514" y="261027"/>
                    <a:pt x="282010" y="159317"/>
                  </a:cubicBezTo>
                  <a:cubicBezTo>
                    <a:pt x="301245" y="146105"/>
                    <a:pt x="321451" y="134157"/>
                    <a:pt x="342629" y="123859"/>
                  </a:cubicBezTo>
                  <a:cubicBezTo>
                    <a:pt x="425007" y="185449"/>
                    <a:pt x="473482" y="171946"/>
                    <a:pt x="515157" y="76938"/>
                  </a:cubicBezTo>
                  <a:cubicBezTo>
                    <a:pt x="527398" y="75967"/>
                    <a:pt x="539832" y="75384"/>
                    <a:pt x="552364" y="75384"/>
                  </a:cubicBezTo>
                  <a:cubicBezTo>
                    <a:pt x="564895" y="75384"/>
                    <a:pt x="577330" y="76064"/>
                    <a:pt x="589570" y="76938"/>
                  </a:cubicBezTo>
                  <a:cubicBezTo>
                    <a:pt x="631245" y="171946"/>
                    <a:pt x="679720" y="185449"/>
                    <a:pt x="762099" y="123859"/>
                  </a:cubicBezTo>
                  <a:cubicBezTo>
                    <a:pt x="783276" y="134254"/>
                    <a:pt x="803482" y="146105"/>
                    <a:pt x="822717" y="159317"/>
                  </a:cubicBezTo>
                  <a:cubicBezTo>
                    <a:pt x="809214" y="261027"/>
                    <a:pt x="843700" y="295611"/>
                    <a:pt x="945507" y="282108"/>
                  </a:cubicBezTo>
                  <a:cubicBezTo>
                    <a:pt x="958719" y="301342"/>
                    <a:pt x="970668" y="321548"/>
                    <a:pt x="980965" y="342726"/>
                  </a:cubicBezTo>
                  <a:cubicBezTo>
                    <a:pt x="919473" y="425104"/>
                    <a:pt x="932879" y="473579"/>
                    <a:pt x="1027886" y="515254"/>
                  </a:cubicBezTo>
                  <a:cubicBezTo>
                    <a:pt x="1028857" y="527592"/>
                    <a:pt x="1029440" y="539929"/>
                    <a:pt x="1029440" y="552461"/>
                  </a:cubicBezTo>
                  <a:cubicBezTo>
                    <a:pt x="1029440" y="564992"/>
                    <a:pt x="1028760" y="577427"/>
                    <a:pt x="1027886" y="589667"/>
                  </a:cubicBezTo>
                  <a:close/>
                </a:path>
              </a:pathLst>
            </a:custGeom>
            <a:solidFill>
              <a:schemeClr val="accent4"/>
            </a:solidFill>
            <a:ln w="9714" cap="flat">
              <a:noFill/>
              <a:prstDash val="solid"/>
              <a:miter/>
            </a:ln>
          </p:spPr>
          <p:txBody>
            <a:bodyPr rtlCol="0" anchor="ctr"/>
            <a:lstStyle/>
            <a:p>
              <a:endParaRPr lang="en-US"/>
            </a:p>
          </p:txBody>
        </p:sp>
        <p:sp>
          <p:nvSpPr>
            <p:cNvPr id="37" name="Freihandform: Form 36">
              <a:extLst>
                <a:ext uri="{FF2B5EF4-FFF2-40B4-BE49-F238E27FC236}">
                  <a16:creationId xmlns:a16="http://schemas.microsoft.com/office/drawing/2014/main" id="{2148E6C0-7FA6-A52E-E8EE-DF541D02C9A6}"/>
                </a:ext>
              </a:extLst>
            </p:cNvPr>
            <p:cNvSpPr/>
            <p:nvPr/>
          </p:nvSpPr>
          <p:spPr>
            <a:xfrm>
              <a:off x="1082891" y="5705313"/>
              <a:ext cx="380709" cy="698760"/>
            </a:xfrm>
            <a:custGeom>
              <a:avLst/>
              <a:gdLst>
                <a:gd name="connsiteX0" fmla="*/ 0 w 380709"/>
                <a:gd name="connsiteY0" fmla="*/ 698760 h 698760"/>
                <a:gd name="connsiteX1" fmla="*/ 0 w 380709"/>
                <a:gd name="connsiteY1" fmla="*/ 680012 h 698760"/>
                <a:gd name="connsiteX2" fmla="*/ 361960 w 380709"/>
                <a:gd name="connsiteY2" fmla="*/ 318148 h 698760"/>
                <a:gd name="connsiteX3" fmla="*/ 198855 w 380709"/>
                <a:gd name="connsiteY3" fmla="*/ 15640 h 698760"/>
                <a:gd name="connsiteX4" fmla="*/ 209152 w 380709"/>
                <a:gd name="connsiteY4" fmla="*/ 0 h 698760"/>
                <a:gd name="connsiteX5" fmla="*/ 380709 w 380709"/>
                <a:gd name="connsiteY5" fmla="*/ 318148 h 698760"/>
                <a:gd name="connsiteX6" fmla="*/ 97 w 380709"/>
                <a:gd name="connsiteY6" fmla="*/ 698760 h 6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09" h="698760">
                  <a:moveTo>
                    <a:pt x="0" y="698760"/>
                  </a:moveTo>
                  <a:lnTo>
                    <a:pt x="0" y="680012"/>
                  </a:lnTo>
                  <a:cubicBezTo>
                    <a:pt x="199535" y="680012"/>
                    <a:pt x="361960" y="517683"/>
                    <a:pt x="361960" y="318148"/>
                  </a:cubicBezTo>
                  <a:cubicBezTo>
                    <a:pt x="361960" y="196038"/>
                    <a:pt x="300954" y="82961"/>
                    <a:pt x="198855" y="15640"/>
                  </a:cubicBezTo>
                  <a:lnTo>
                    <a:pt x="209152" y="0"/>
                  </a:lnTo>
                  <a:cubicBezTo>
                    <a:pt x="316594" y="70721"/>
                    <a:pt x="380709" y="189626"/>
                    <a:pt x="380709" y="318148"/>
                  </a:cubicBezTo>
                  <a:cubicBezTo>
                    <a:pt x="380709" y="527980"/>
                    <a:pt x="209929" y="698760"/>
                    <a:pt x="97" y="698760"/>
                  </a:cubicBezTo>
                  <a:close/>
                </a:path>
              </a:pathLst>
            </a:custGeom>
            <a:solidFill>
              <a:srgbClr val="FFFFFF"/>
            </a:solidFill>
            <a:ln w="9714" cap="flat">
              <a:noFill/>
              <a:prstDash val="solid"/>
              <a:miter/>
            </a:ln>
          </p:spPr>
          <p:txBody>
            <a:bodyPr rtlCol="0" anchor="ctr"/>
            <a:lstStyle/>
            <a:p>
              <a:endParaRPr lang="en-US"/>
            </a:p>
          </p:txBody>
        </p:sp>
        <p:sp>
          <p:nvSpPr>
            <p:cNvPr id="38" name="Freihandform: Form 37">
              <a:extLst>
                <a:ext uri="{FF2B5EF4-FFF2-40B4-BE49-F238E27FC236}">
                  <a16:creationId xmlns:a16="http://schemas.microsoft.com/office/drawing/2014/main" id="{BB011D1B-18DB-2F62-0A23-1E842A72A43F}"/>
                </a:ext>
              </a:extLst>
            </p:cNvPr>
            <p:cNvSpPr/>
            <p:nvPr/>
          </p:nvSpPr>
          <p:spPr>
            <a:xfrm>
              <a:off x="1082891" y="5642752"/>
              <a:ext cx="144745" cy="45852"/>
            </a:xfrm>
            <a:custGeom>
              <a:avLst/>
              <a:gdLst>
                <a:gd name="connsiteX0" fmla="*/ 137654 w 144745"/>
                <a:gd name="connsiteY0" fmla="*/ 45852 h 45852"/>
                <a:gd name="connsiteX1" fmla="*/ 0 w 144745"/>
                <a:gd name="connsiteY1" fmla="*/ 18749 h 45852"/>
                <a:gd name="connsiteX2" fmla="*/ 0 w 144745"/>
                <a:gd name="connsiteY2" fmla="*/ 0 h 45852"/>
                <a:gd name="connsiteX3" fmla="*/ 144745 w 144745"/>
                <a:gd name="connsiteY3" fmla="*/ 28463 h 45852"/>
                <a:gd name="connsiteX4" fmla="*/ 137654 w 144745"/>
                <a:gd name="connsiteY4" fmla="*/ 45755 h 45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45" h="45852">
                  <a:moveTo>
                    <a:pt x="137654" y="45852"/>
                  </a:moveTo>
                  <a:cubicBezTo>
                    <a:pt x="93939" y="27880"/>
                    <a:pt x="47601" y="18749"/>
                    <a:pt x="0" y="18749"/>
                  </a:cubicBezTo>
                  <a:lnTo>
                    <a:pt x="0" y="0"/>
                  </a:lnTo>
                  <a:cubicBezTo>
                    <a:pt x="50127" y="0"/>
                    <a:pt x="98796" y="9617"/>
                    <a:pt x="144745" y="28463"/>
                  </a:cubicBezTo>
                  <a:lnTo>
                    <a:pt x="137654" y="45755"/>
                  </a:lnTo>
                  <a:close/>
                </a:path>
              </a:pathLst>
            </a:custGeom>
            <a:solidFill>
              <a:srgbClr val="FFFFFF"/>
            </a:solidFill>
            <a:ln w="9714" cap="flat">
              <a:noFill/>
              <a:prstDash val="solid"/>
              <a:miter/>
            </a:ln>
          </p:spPr>
          <p:txBody>
            <a:bodyPr rtlCol="0" anchor="ctr"/>
            <a:lstStyle/>
            <a:p>
              <a:endParaRPr lang="en-US"/>
            </a:p>
          </p:txBody>
        </p:sp>
      </p:grpSp>
    </p:spTree>
    <p:extLst>
      <p:ext uri="{BB962C8B-B14F-4D97-AF65-F5344CB8AC3E}">
        <p14:creationId xmlns:p14="http://schemas.microsoft.com/office/powerpoint/2010/main" val="98807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1B205E27-403C-4CE9-98D0-19B90FD0BB79}"/>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CABE822B-88EB-4216-AAE2-58D5174BF0B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2773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DEFFC691-E096-45A5-81EC-7CC753EA78A2}"/>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4882862"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BF32C118-7E76-40D6-B255-BB0C70DD3CA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flipH="1">
            <a:off x="162464" y="162464"/>
            <a:ext cx="1053027" cy="1077056"/>
            <a:chOff x="5786998" y="178253"/>
            <a:chExt cx="3176514" cy="3249000"/>
          </a:xfrm>
          <a:solidFill>
            <a:schemeClr val="bg2"/>
          </a:solidFill>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0540"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3936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sp>
        <p:nvSpPr>
          <p:cNvPr id="8" name="Rahmen 7">
            <a:extLst>
              <a:ext uri="{FF2B5EF4-FFF2-40B4-BE49-F238E27FC236}">
                <a16:creationId xmlns:a16="http://schemas.microsoft.com/office/drawing/2014/main" id="{52D80104-5406-4C20-8A28-760BD631737D}"/>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7" name="Google Shape;40;p4">
            <a:extLst>
              <a:ext uri="{FF2B5EF4-FFF2-40B4-BE49-F238E27FC236}">
                <a16:creationId xmlns:a16="http://schemas.microsoft.com/office/drawing/2014/main" id="{084A1366-2BCA-4E9F-AF47-21A92778FC6A}"/>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70;p8">
            <a:extLst>
              <a:ext uri="{FF2B5EF4-FFF2-40B4-BE49-F238E27FC236}">
                <a16:creationId xmlns:a16="http://schemas.microsoft.com/office/drawing/2014/main" id="{2739C63E-25EE-4C54-872E-8809A379E63C}"/>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4900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A1293473-0440-4B1A-BDAA-08BE5EADAF58}"/>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FB5078A9-6AE6-42BD-8093-05727F5B1DEF}"/>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4918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13.11.2025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9" r:id="rId3"/>
    <p:sldLayoutId id="2147483667" r:id="rId4"/>
    <p:sldLayoutId id="2147483672" r:id="rId5"/>
    <p:sldLayoutId id="2147483671" r:id="rId6"/>
    <p:sldLayoutId id="2147483668" r:id="rId7"/>
    <p:sldLayoutId id="2147483670" r:id="rId8"/>
    <p:sldLayoutId id="2147483663" r:id="rId9"/>
    <p:sldLayoutId id="2147483665" r:id="rId10"/>
    <p:sldLayoutId id="2147483664"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deutsches-schulportal.de/unterricht/projekt-herausforderung-nur-eingreifen-wenn-es-unbedingt-erforderlich-ist/" TargetMode="External"/><Relationship Id="rId13" Type="http://schemas.openxmlformats.org/officeDocument/2006/relationships/hyperlink" Target="https://www.planet-schule.de/sf/multimedia-lernspiele-detail.php?projekt=zeitmanagement" TargetMode="External"/><Relationship Id="rId3" Type="http://schemas.openxmlformats.org/officeDocument/2006/relationships/hyperlink" Target="https://denkwerkstatt-konsum.umweltbundesamt.de/zeit" TargetMode="External"/><Relationship Id="rId7" Type="http://schemas.openxmlformats.org/officeDocument/2006/relationships/hyperlink" Target="https://deutsches-schulportal.de/expertenstimmen/projekt-herausforderung-eine-innovative-idee-macht-schule/" TargetMode="External"/><Relationship Id="rId12" Type="http://schemas.openxmlformats.org/officeDocument/2006/relationships/hyperlink" Target="https://www.methodenkartei.uni-oldenburg.de/methode/fotografier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konzeptwerk-neue-oekonomie.org/themen/degrowth/zeitwohlstand/" TargetMode="External"/><Relationship Id="rId11" Type="http://schemas.openxmlformats.org/officeDocument/2006/relationships/hyperlink" Target="https://www.methodenkartei.uni-oldenburg.de/methode/forschungstagebuch/" TargetMode="External"/><Relationship Id="rId5" Type="http://schemas.openxmlformats.org/officeDocument/2006/relationships/hyperlink" Target="https://www.deutschlandfunkkultur.de/anders-leben-freiheit-durch-weniger-konsum-100.html" TargetMode="External"/><Relationship Id="rId10" Type="http://schemas.openxmlformats.org/officeDocument/2006/relationships/hyperlink" Target="https://schule-im-aufbruch.de/wp-content/uploads/2022/07/Kurzinfo-HERAUSFORDERUNG-einfach-machen.pdf" TargetMode="External"/><Relationship Id="rId4" Type="http://schemas.openxmlformats.org/officeDocument/2006/relationships/hyperlink" Target="https://www.deutschlandfunknova.de/beitrag/zeitwohlstand-und-nachhaltigkeit-fuehrt-mehr-zeit-zu-nachhaltigerem-konsum" TargetMode="External"/><Relationship Id="rId9" Type="http://schemas.openxmlformats.org/officeDocument/2006/relationships/hyperlink" Target="https://frei-day.org/der-frei-day/lernform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7">
            <a:extLst>
              <a:ext uri="{FF2B5EF4-FFF2-40B4-BE49-F238E27FC236}">
                <a16:creationId xmlns:a16="http://schemas.microsoft.com/office/drawing/2014/main" id="{BDAA600C-7E8F-FF59-4618-508ACE5BB116}"/>
              </a:ext>
            </a:extLst>
          </p:cNvPr>
          <p:cNvSpPr txBox="1">
            <a:spLocks noGrp="1" noRot="1" noMove="1" noResize="1" noEditPoints="1" noAdjustHandles="1" noChangeArrowheads="1" noChangeShapeType="1"/>
          </p:cNvSpPr>
          <p:nvPr>
            <p:ph type="ctrTitle"/>
          </p:nvPr>
        </p:nvSpPr>
        <p:spPr>
          <a:xfrm>
            <a:off x="462418" y="886111"/>
            <a:ext cx="5805378" cy="1300945"/>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75000"/>
              </a:lnSpc>
              <a:spcBef>
                <a:spcPts val="0"/>
              </a:spcBef>
              <a:spcAft>
                <a:spcPts val="0"/>
              </a:spcAft>
              <a:buSzPts val="5200"/>
              <a:buNone/>
              <a:defRPr sz="4800" b="1" kern="1200">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lnSpc>
                <a:spcPct val="100000"/>
              </a:lnSpc>
            </a:pPr>
            <a:r>
              <a:rPr lang="de-DE" sz="4400" dirty="0" err="1">
                <a:solidFill>
                  <a:schemeClr val="tx2"/>
                </a:solidFill>
              </a:rPr>
              <a:t>KonsumZeitReise</a:t>
            </a:r>
            <a:endParaRPr lang="de-DE" sz="4400" b="0" dirty="0">
              <a:solidFill>
                <a:schemeClr val="tx2"/>
              </a:solidFill>
            </a:endParaRPr>
          </a:p>
        </p:txBody>
      </p:sp>
      <p:sp>
        <p:nvSpPr>
          <p:cNvPr id="6" name="Untertitel 8">
            <a:extLst>
              <a:ext uri="{FF2B5EF4-FFF2-40B4-BE49-F238E27FC236}">
                <a16:creationId xmlns:a16="http://schemas.microsoft.com/office/drawing/2014/main" id="{577CE976-D656-E76C-44EF-96A264D3CDB8}"/>
              </a:ext>
            </a:extLst>
          </p:cNvPr>
          <p:cNvSpPr>
            <a:spLocks noGrp="1" noRot="1" noMove="1" noResize="1" noEditPoints="1" noAdjustHandles="1" noChangeArrowheads="1" noChangeShapeType="1"/>
          </p:cNvSpPr>
          <p:nvPr>
            <p:ph type="subTitle" idx="4294967295"/>
          </p:nvPr>
        </p:nvSpPr>
        <p:spPr>
          <a:xfrm>
            <a:off x="479043" y="1804674"/>
            <a:ext cx="6025199" cy="1603271"/>
          </a:xfrm>
        </p:spPr>
        <p:txBody>
          <a:bodyPr/>
          <a:lstStyle/>
          <a:p>
            <a:pPr marL="0" indent="0">
              <a:lnSpc>
                <a:spcPct val="100000"/>
              </a:lnSpc>
              <a:buNone/>
            </a:pPr>
            <a:r>
              <a:rPr lang="de-DE" sz="2400" b="1" dirty="0">
                <a:solidFill>
                  <a:srgbClr val="4B4B4D"/>
                </a:solidFill>
                <a:latin typeface="+mj-lt"/>
              </a:rPr>
              <a:t>Hintergrundinformationen </a:t>
            </a:r>
            <a:r>
              <a:rPr lang="de-DE" sz="2400" dirty="0">
                <a:solidFill>
                  <a:srgbClr val="4B4B4D"/>
                </a:solidFill>
                <a:latin typeface="+mj-lt"/>
              </a:rPr>
              <a:t>zum Thema nachhaltiger Konsum und Zeit</a:t>
            </a:r>
          </a:p>
        </p:txBody>
      </p:sp>
    </p:spTree>
    <p:extLst>
      <p:ext uri="{BB962C8B-B14F-4D97-AF65-F5344CB8AC3E}">
        <p14:creationId xmlns:p14="http://schemas.microsoft.com/office/powerpoint/2010/main" val="111700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1BB4003-4D82-7859-C59B-AFCB7F5FDE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title" idx="4294967295"/>
          </p:nvPr>
        </p:nvSpPr>
        <p:spPr>
          <a:xfrm>
            <a:off x="6398608" y="9411582"/>
            <a:ext cx="269977" cy="30494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hteck 6" descr="Die Textsammlung enthält thematisch sortierte Links zu Informations- und Lernangeboten rund um nachhaltigen Konsum, Zeitwohlstand, Schulprojekte und Methoden zum Lernen.&#10;&#10;Im Abschnitt „Nachhaltiger Konsum und Zeit“ finden sich Beiträge des Umweltbundesamtes, von Deutschlandfunk Nova und Deutschlandfunk Kultur, die sich mit der Frage beschäftigen, wie Zeit und Nachhaltigkeit zusammenhängen und ob weniger Konsum zu mehr Freiheit führen kann. Außerdem wird das Konzept des „Zeitwohlstands“ vom Konzeptwerk Neue Ökonomie vorgestellt.&#10;&#10;Der Abschnitt „Herausforderung“ bündelt Informationen zu innovativen Lernformaten in Schulen. Dazu gehören das Projekt Herausforderung und das Lernformat FREI DAY, die Schülerinnen und Schüler ermutigen, selbstständig an echten Projekten zu arbeiten und Verantwortung zu übernehmen. Die Materialien stammen vom Deutschen Schulportal und von der Organisation Schule im Aufbruch.&#10;&#10;Unter „Methoden“ werden Lehr- und Lernmethoden aus der Methodenkartei der Universitäten Oldenburg und Vechta vorgestellt, zum Beispiel das Führen eines Forschungstagebuchs oder die Methode des Fotografierens als Lerninstrument.&#10;&#10;Der Abschnitt „Weitere Informationen, Tipps und Spiele“ verweist auf ein interaktives Lernspiel von Planet Schule, das spielerisch das eigene Zeitmanagement reflektieren lässt.">
            <a:extLst>
              <a:ext uri="{FF2B5EF4-FFF2-40B4-BE49-F238E27FC236}">
                <a16:creationId xmlns:a16="http://schemas.microsoft.com/office/drawing/2014/main" id="{648F7E53-F114-1BC6-5B28-4EAB1BB11E1A}"/>
              </a:ext>
            </a:extLst>
          </p:cNvPr>
          <p:cNvSpPr>
            <a:spLocks noGrp="1" noRot="1" noMove="1" noResize="1" noEditPoints="1" noAdjustHandles="1" noChangeArrowheads="1" noChangeShapeType="1"/>
          </p:cNvSpPr>
          <p:nvPr/>
        </p:nvSpPr>
        <p:spPr>
          <a:xfrm>
            <a:off x="602673" y="1200882"/>
            <a:ext cx="5652654" cy="7926491"/>
          </a:xfrm>
          <a:prstGeom prst="rect">
            <a:avLst/>
          </a:prstGeom>
        </p:spPr>
        <p:txBody>
          <a:bodyPr wrap="square" lIns="0" tIns="0" rIns="0" bIns="0" anchor="t">
            <a:noAutofit/>
          </a:bodyPr>
          <a:lstStyle/>
          <a:p>
            <a:pPr>
              <a:lnSpc>
                <a:spcPct val="90000"/>
              </a:lnSpc>
              <a:spcAft>
                <a:spcPts val="600"/>
              </a:spcAft>
            </a:pPr>
            <a:r>
              <a:rPr lang="de-DE" sz="1400" b="1" dirty="0">
                <a:solidFill>
                  <a:schemeClr val="tx2"/>
                </a:solidFill>
              </a:rPr>
              <a:t>Hintergrundinfos und weiterführendes Material</a:t>
            </a:r>
            <a:endParaRPr lang="de-DE" sz="1400" b="1" noProof="1">
              <a:solidFill>
                <a:schemeClr val="tx2"/>
              </a:solidFill>
            </a:endParaRPr>
          </a:p>
          <a:p>
            <a:pPr>
              <a:lnSpc>
                <a:spcPct val="90000"/>
              </a:lnSpc>
              <a:spcAft>
                <a:spcPts val="600"/>
              </a:spcAft>
            </a:pPr>
            <a:r>
              <a:rPr lang="de-DE" sz="1100" b="1" noProof="1">
                <a:solidFill>
                  <a:schemeClr val="tx2"/>
                </a:solidFill>
              </a:rPr>
              <a:t>Nachhaltiger Konsum und Zeit</a:t>
            </a:r>
          </a:p>
          <a:p>
            <a:pPr marL="171450" indent="-171450">
              <a:lnSpc>
                <a:spcPct val="90000"/>
              </a:lnSpc>
              <a:spcAft>
                <a:spcPts val="600"/>
              </a:spcAft>
              <a:buFont typeface="Arial" panose="020B0604020202020204" pitchFamily="34" charset="0"/>
              <a:buChar char="•"/>
            </a:pPr>
            <a:r>
              <a:rPr lang="de-DE" sz="1100" noProof="1"/>
              <a:t>Umweltbundesamt, Denkwerkstatt Konsum – Nachhaltiger Konsum und Zeit: </a:t>
            </a:r>
            <a:r>
              <a:rPr lang="de-DE" sz="1100" noProof="1">
                <a:solidFill>
                  <a:schemeClr val="accent2"/>
                </a:solidFill>
                <a:hlinkClick r:id="rId3">
                  <a:extLst>
                    <a:ext uri="{A12FA001-AC4F-418D-AE19-62706E023703}">
                      <ahyp:hlinkClr xmlns:ahyp="http://schemas.microsoft.com/office/drawing/2018/hyperlinkcolor" val="tx"/>
                    </a:ext>
                  </a:extLst>
                </a:hlinkClick>
              </a:rPr>
              <a:t>https://denkwerkstatt-konsum.umweltbundesamt.de/zeit</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Deutschlandfunk Nova, Führt mehr Zeit zu nachhaltigerem Konsum?: </a:t>
            </a:r>
            <a:r>
              <a:rPr lang="de-DE" sz="1100" noProof="1">
                <a:solidFill>
                  <a:schemeClr val="accent2"/>
                </a:solidFill>
                <a:hlinkClick r:id="rId4">
                  <a:extLst>
                    <a:ext uri="{A12FA001-AC4F-418D-AE19-62706E023703}">
                      <ahyp:hlinkClr xmlns:ahyp="http://schemas.microsoft.com/office/drawing/2018/hyperlinkcolor" val="tx"/>
                    </a:ext>
                  </a:extLst>
                </a:hlinkClick>
              </a:rPr>
              <a:t>https://www.deutschlandfunknova.de/beitrag/zeitwohlstand-und-nachhaltigkeit-fuehrt-mehr-zeit-zu-nachhaltigerem-konsum</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Deutschlandfunk Kultur, Anders Leben. Freiheit durch weniger Konsum:</a:t>
            </a:r>
            <a:br>
              <a:rPr lang="de-DE" sz="1100" noProof="1"/>
            </a:br>
            <a:r>
              <a:rPr lang="de-DE" sz="1100" noProof="1">
                <a:solidFill>
                  <a:schemeClr val="accent2"/>
                </a:solidFill>
                <a:hlinkClick r:id="rId5">
                  <a:extLst>
                    <a:ext uri="{A12FA001-AC4F-418D-AE19-62706E023703}">
                      <ahyp:hlinkClr xmlns:ahyp="http://schemas.microsoft.com/office/drawing/2018/hyperlinkcolor" val="tx"/>
                    </a:ext>
                  </a:extLst>
                </a:hlinkClick>
              </a:rPr>
              <a:t>https://www.deutschlandfunkkultur.de/anders-leben-freiheit-durch-weniger-konsum-100.html</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Konzeptwerk Neue Ökonomie e.V., Zeitwohlstand: </a:t>
            </a:r>
            <a:br>
              <a:rPr lang="de-DE" sz="1100" noProof="1"/>
            </a:br>
            <a:r>
              <a:rPr lang="de-DE" sz="1100" noProof="1">
                <a:solidFill>
                  <a:schemeClr val="accent2"/>
                </a:solidFill>
                <a:hlinkClick r:id="rId6">
                  <a:extLst>
                    <a:ext uri="{A12FA001-AC4F-418D-AE19-62706E023703}">
                      <ahyp:hlinkClr xmlns:ahyp="http://schemas.microsoft.com/office/drawing/2018/hyperlinkcolor" val="tx"/>
                    </a:ext>
                  </a:extLst>
                </a:hlinkClick>
              </a:rPr>
              <a:t>https://konzeptwerk-neue-oekonomie.org/themen/degrowth/zeitwohlstand/</a:t>
            </a:r>
            <a:r>
              <a:rPr lang="de-DE" sz="1100" noProof="1">
                <a:solidFill>
                  <a:schemeClr val="accent2"/>
                </a:solidFill>
              </a:rPr>
              <a:t>  </a:t>
            </a:r>
            <a:br>
              <a:rPr lang="de-DE" sz="1100" noProof="1">
                <a:solidFill>
                  <a:schemeClr val="accent2"/>
                </a:solidFill>
              </a:rPr>
            </a:br>
            <a:endParaRPr lang="de-DE" sz="1100" noProof="1">
              <a:solidFill>
                <a:schemeClr val="accent2"/>
              </a:solidFill>
            </a:endParaRPr>
          </a:p>
          <a:p>
            <a:pPr>
              <a:lnSpc>
                <a:spcPct val="90000"/>
              </a:lnSpc>
              <a:spcAft>
                <a:spcPts val="600"/>
              </a:spcAft>
            </a:pPr>
            <a:r>
              <a:rPr lang="de-DE" sz="1100" b="1" noProof="1">
                <a:solidFill>
                  <a:schemeClr val="tx2"/>
                </a:solidFill>
              </a:rPr>
              <a:t>Lernformat Herausforderung</a:t>
            </a:r>
          </a:p>
          <a:p>
            <a:pPr marL="171450" indent="-171450">
              <a:lnSpc>
                <a:spcPct val="90000"/>
              </a:lnSpc>
              <a:spcAft>
                <a:spcPts val="600"/>
              </a:spcAft>
              <a:buFont typeface="Arial" panose="020B0604020202020204" pitchFamily="34" charset="0"/>
              <a:buChar char="•"/>
            </a:pPr>
            <a:r>
              <a:rPr lang="de-DE" sz="1100" noProof="1"/>
              <a:t>Deutsches Schulportal der Robert Bosch Stiftung GmbH, Eine innovative Idee macht Schule: </a:t>
            </a:r>
            <a:r>
              <a:rPr lang="de-DE" sz="1100" noProof="1">
                <a:solidFill>
                  <a:schemeClr val="accent2"/>
                </a:solidFill>
                <a:hlinkClick r:id="rId7">
                  <a:extLst>
                    <a:ext uri="{A12FA001-AC4F-418D-AE19-62706E023703}">
                      <ahyp:hlinkClr xmlns:ahyp="http://schemas.microsoft.com/office/drawing/2018/hyperlinkcolor" val="tx"/>
                    </a:ext>
                  </a:extLst>
                </a:hlinkClick>
              </a:rPr>
              <a:t>https://deutsches-schulportal.de/expertenstimmen/projekt-herausforderung-eine-innovative-idee-macht-schule/</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Deutsches Schulportal der Robert Bosch Stiftung GmbH, Projekt Herausforderung: </a:t>
            </a:r>
            <a:r>
              <a:rPr lang="de-DE" sz="1100" noProof="1">
                <a:solidFill>
                  <a:schemeClr val="accent2"/>
                </a:solidFill>
                <a:hlinkClick r:id="rId8">
                  <a:extLst>
                    <a:ext uri="{A12FA001-AC4F-418D-AE19-62706E023703}">
                      <ahyp:hlinkClr xmlns:ahyp="http://schemas.microsoft.com/office/drawing/2018/hyperlinkcolor" val="tx"/>
                    </a:ext>
                  </a:extLst>
                </a:hlinkClick>
              </a:rPr>
              <a:t>https://deutsches-schulportal.de/unterricht/projekt-herausforderung-nur-eingreifen-wenn-es-unbedingt-erforderlich-ist/</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Schule im Aufbruch gGmbH, Informationen zum Lernformat FREI DAY und deren Umsetzung:</a:t>
            </a:r>
            <a:br>
              <a:rPr lang="de-DE" sz="1100" noProof="1"/>
            </a:br>
            <a:r>
              <a:rPr lang="de-DE" sz="1100" noProof="1">
                <a:solidFill>
                  <a:schemeClr val="accent2"/>
                </a:solidFill>
                <a:hlinkClick r:id="rId9">
                  <a:extLst>
                    <a:ext uri="{A12FA001-AC4F-418D-AE19-62706E023703}">
                      <ahyp:hlinkClr xmlns:ahyp="http://schemas.microsoft.com/office/drawing/2018/hyperlinkcolor" val="tx"/>
                    </a:ext>
                  </a:extLst>
                </a:hlinkClick>
              </a:rPr>
              <a:t>https://frei-day.org/der-frei-day/lernformat/</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Schule im Aufbruch gGmbH, Kurzinfo – Herausforderung einfach machen: </a:t>
            </a:r>
            <a:br>
              <a:rPr lang="de-DE" sz="1100" noProof="1"/>
            </a:br>
            <a:r>
              <a:rPr lang="de-DE" sz="1100" noProof="1">
                <a:solidFill>
                  <a:schemeClr val="accent2"/>
                </a:solidFill>
                <a:hlinkClick r:id="rId10">
                  <a:extLst>
                    <a:ext uri="{A12FA001-AC4F-418D-AE19-62706E023703}">
                      <ahyp:hlinkClr xmlns:ahyp="http://schemas.microsoft.com/office/drawing/2018/hyperlinkcolor" val="tx"/>
                    </a:ext>
                  </a:extLst>
                </a:hlinkClick>
              </a:rPr>
              <a:t>https://schule-im-aufbruch.de/wp-content/uploads/2022/07/Kurzinfo-HERAUSFORDERUNG-einfach-machen.pdf</a:t>
            </a:r>
            <a:r>
              <a:rPr lang="de-DE" sz="1100" noProof="1">
                <a:solidFill>
                  <a:schemeClr val="accent2"/>
                </a:solidFill>
              </a:rPr>
              <a:t>  </a:t>
            </a:r>
            <a:br>
              <a:rPr lang="de-DE" sz="1100" noProof="1">
                <a:solidFill>
                  <a:schemeClr val="accent2"/>
                </a:solidFill>
              </a:rPr>
            </a:br>
            <a:endParaRPr lang="de-DE" sz="1100" noProof="1">
              <a:solidFill>
                <a:schemeClr val="accent2"/>
              </a:solidFill>
            </a:endParaRPr>
          </a:p>
          <a:p>
            <a:pPr>
              <a:lnSpc>
                <a:spcPct val="90000"/>
              </a:lnSpc>
              <a:spcAft>
                <a:spcPts val="600"/>
              </a:spcAft>
            </a:pPr>
            <a:r>
              <a:rPr lang="de-DE" sz="1100" b="1" noProof="1">
                <a:solidFill>
                  <a:schemeClr val="tx2"/>
                </a:solidFill>
              </a:rPr>
              <a:t>Methoden</a:t>
            </a:r>
          </a:p>
          <a:p>
            <a:pPr marL="171450" indent="-171450">
              <a:lnSpc>
                <a:spcPct val="90000"/>
              </a:lnSpc>
              <a:spcAft>
                <a:spcPts val="600"/>
              </a:spcAft>
              <a:buFont typeface="Arial" panose="020B0604020202020204" pitchFamily="34" charset="0"/>
              <a:buChar char="•"/>
            </a:pPr>
            <a:r>
              <a:rPr lang="de-DE" sz="1100" noProof="1"/>
              <a:t>Methodenkartei der Universitäten Oldenburg und Vechta, Forschungsheft: </a:t>
            </a:r>
            <a:r>
              <a:rPr lang="de-DE" sz="1100" noProof="1">
                <a:solidFill>
                  <a:schemeClr val="accent2"/>
                </a:solidFill>
                <a:hlinkClick r:id="rId11">
                  <a:extLst>
                    <a:ext uri="{A12FA001-AC4F-418D-AE19-62706E023703}">
                      <ahyp:hlinkClr xmlns:ahyp="http://schemas.microsoft.com/office/drawing/2018/hyperlinkcolor" val="tx"/>
                    </a:ext>
                  </a:extLst>
                </a:hlinkClick>
              </a:rPr>
              <a:t>https://www.methodenkartei.uni-oldenburg.de/methode/forschungstagebuch/</a:t>
            </a:r>
            <a:r>
              <a:rPr lang="de-DE" sz="1100" noProof="1">
                <a:solidFill>
                  <a:schemeClr val="accent2"/>
                </a:solidFill>
              </a:rPr>
              <a:t>  </a:t>
            </a:r>
          </a:p>
          <a:p>
            <a:pPr marL="171450" indent="-171450">
              <a:lnSpc>
                <a:spcPct val="90000"/>
              </a:lnSpc>
              <a:spcAft>
                <a:spcPts val="600"/>
              </a:spcAft>
              <a:buFont typeface="Arial" panose="020B0604020202020204" pitchFamily="34" charset="0"/>
              <a:buChar char="•"/>
            </a:pPr>
            <a:r>
              <a:rPr lang="de-DE" sz="1100" noProof="1"/>
              <a:t>Methodenkartei der Universitäten Oldenburg und Vechta, Fotografieren: </a:t>
            </a:r>
            <a:r>
              <a:rPr lang="de-DE" sz="1100" noProof="1">
                <a:solidFill>
                  <a:schemeClr val="accent2"/>
                </a:solidFill>
                <a:hlinkClick r:id="rId12">
                  <a:extLst>
                    <a:ext uri="{A12FA001-AC4F-418D-AE19-62706E023703}">
                      <ahyp:hlinkClr xmlns:ahyp="http://schemas.microsoft.com/office/drawing/2018/hyperlinkcolor" val="tx"/>
                    </a:ext>
                  </a:extLst>
                </a:hlinkClick>
              </a:rPr>
              <a:t>https://www.methodenkartei.uni-oldenburg.de/methode/fotografieren/</a:t>
            </a:r>
            <a:r>
              <a:rPr lang="de-DE" sz="1100" noProof="1">
                <a:solidFill>
                  <a:schemeClr val="accent2"/>
                </a:solidFill>
              </a:rPr>
              <a:t>  </a:t>
            </a:r>
            <a:br>
              <a:rPr lang="de-DE" sz="1100" noProof="1">
                <a:solidFill>
                  <a:schemeClr val="accent2"/>
                </a:solidFill>
              </a:rPr>
            </a:br>
            <a:endParaRPr lang="de-DE" sz="1100" noProof="1">
              <a:solidFill>
                <a:schemeClr val="accent2"/>
              </a:solidFill>
            </a:endParaRPr>
          </a:p>
          <a:p>
            <a:pPr>
              <a:lnSpc>
                <a:spcPct val="90000"/>
              </a:lnSpc>
              <a:spcAft>
                <a:spcPts val="600"/>
              </a:spcAft>
            </a:pPr>
            <a:r>
              <a:rPr lang="de-DE" sz="1100" b="1" noProof="1">
                <a:solidFill>
                  <a:schemeClr val="tx2"/>
                </a:solidFill>
              </a:rPr>
              <a:t>Weitere Informationen, Tipps und Spiele</a:t>
            </a:r>
            <a:endParaRPr lang="de-DE" sz="1100" noProof="1">
              <a:solidFill>
                <a:schemeClr val="tx2"/>
              </a:solidFill>
            </a:endParaRPr>
          </a:p>
          <a:p>
            <a:pPr marL="171450" indent="-171450">
              <a:lnSpc>
                <a:spcPct val="90000"/>
              </a:lnSpc>
              <a:spcAft>
                <a:spcPts val="600"/>
              </a:spcAft>
              <a:buFont typeface="Arial" panose="020B0604020202020204" pitchFamily="34" charset="0"/>
              <a:buChar char="•"/>
            </a:pPr>
            <a:r>
              <a:rPr lang="de-DE" sz="1100" noProof="1"/>
              <a:t>Planet Schule, Spielerischer Selbsttest zum eigenen Zeitmanagement:</a:t>
            </a:r>
            <a:br>
              <a:rPr lang="de-DE" sz="1100" noProof="1"/>
            </a:br>
            <a:r>
              <a:rPr lang="de-DE" sz="1100" noProof="1">
                <a:solidFill>
                  <a:schemeClr val="accent2"/>
                </a:solidFill>
                <a:hlinkClick r:id="rId13">
                  <a:extLst>
                    <a:ext uri="{A12FA001-AC4F-418D-AE19-62706E023703}">
                      <ahyp:hlinkClr xmlns:ahyp="http://schemas.microsoft.com/office/drawing/2018/hyperlinkcolor" val="tx"/>
                    </a:ext>
                  </a:extLst>
                </a:hlinkClick>
              </a:rPr>
              <a:t>https://www.planet-schule.de/sf/multimedia-lernspiele-detail.php?projekt=zeitmanagement</a:t>
            </a:r>
            <a:r>
              <a:rPr lang="de-DE" sz="1100" noProof="1">
                <a:solidFill>
                  <a:schemeClr val="accent2"/>
                </a:solidFill>
              </a:rPr>
              <a:t> </a:t>
            </a:r>
            <a:endParaRPr lang="de-DE" sz="1200" u="sng" noProof="1">
              <a:solidFill>
                <a:schemeClr val="accent2"/>
              </a:solidFill>
            </a:endParaRPr>
          </a:p>
          <a:p>
            <a:pPr lvl="0">
              <a:lnSpc>
                <a:spcPct val="90000"/>
              </a:lnSpc>
              <a:spcAft>
                <a:spcPts val="600"/>
              </a:spcAft>
            </a:pPr>
            <a:endParaRPr lang="de-DE" sz="1200" noProof="1"/>
          </a:p>
        </p:txBody>
      </p:sp>
      <p:sp>
        <p:nvSpPr>
          <p:cNvPr id="2" name="Rechteck 1">
            <a:extLst>
              <a:ext uri="{FF2B5EF4-FFF2-40B4-BE49-F238E27FC236}">
                <a16:creationId xmlns:a16="http://schemas.microsoft.com/office/drawing/2014/main" id="{BCE25C7A-B451-A12F-BCAF-0839968204D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3350" y="9411582"/>
            <a:ext cx="1751188"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08000"/>
            <a:r>
              <a:rPr lang="de-DE" sz="700" dirty="0" err="1">
                <a:solidFill>
                  <a:schemeClr val="bg1"/>
                </a:solidFill>
              </a:rPr>
              <a:t>KonsumZeitReise</a:t>
            </a:r>
            <a:endParaRPr lang="en-US" sz="1000" dirty="0">
              <a:solidFill>
                <a:schemeClr val="bg1"/>
              </a:solidFill>
            </a:endParaRPr>
          </a:p>
        </p:txBody>
      </p:sp>
    </p:spTree>
    <p:extLst>
      <p:ext uri="{BB962C8B-B14F-4D97-AF65-F5344CB8AC3E}">
        <p14:creationId xmlns:p14="http://schemas.microsoft.com/office/powerpoint/2010/main" val="3259427371"/>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16621e37878fcdda4ada3d7ab1cce50d">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1efa77f2264891a894879f3b8379343d"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9D6BE-57D1-4EB3-8E0D-005713E56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3eef9-2ded-412e-bd70-d00cee99368a"/>
    <ds:schemaRef ds:uri="e775d296-c454-45ac-9bea-8ed41ef9b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C23EE-E074-44E5-8357-12B338EB8CCD}">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e775d296-c454-45ac-9bea-8ed41ef9b8fc"/>
    <ds:schemaRef ds:uri="fd43eef9-2ded-412e-bd70-d00cee99368a"/>
    <ds:schemaRef ds:uri="http://schemas.openxmlformats.org/package/2006/metadata/core-properties"/>
  </ds:schemaRefs>
</ds:datastoreItem>
</file>

<file path=customXml/itemProps3.xml><?xml version="1.0" encoding="utf-8"?>
<ds:datastoreItem xmlns:ds="http://schemas.openxmlformats.org/officeDocument/2006/customXml" ds:itemID="{B5ECEC81-6C6F-4BEC-89BC-70C37B328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287</Words>
  <Application>Microsoft Office PowerPoint</Application>
  <PresentationFormat>A4-Papier (210 x 297 mm)</PresentationFormat>
  <Paragraphs>22</Paragraphs>
  <Slides>2</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Livvic</vt:lpstr>
      <vt:lpstr>Office</vt:lpstr>
      <vt:lpstr>KonsumZeitReise</vt:lpstr>
      <vt:lpst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108</cp:revision>
  <dcterms:created xsi:type="dcterms:W3CDTF">2025-02-28T08:10:46Z</dcterms:created>
  <dcterms:modified xsi:type="dcterms:W3CDTF">2025-11-13T07:34:38Z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