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81" r:id="rId5"/>
    <p:sldId id="269" r:id="rId6"/>
    <p:sldId id="272" r:id="rId7"/>
    <p:sldId id="273" r:id="rId8"/>
    <p:sldId id="274" r:id="rId9"/>
    <p:sldId id="275" r:id="rId10"/>
    <p:sldId id="276" r:id="rId11"/>
    <p:sldId id="277" r:id="rId12"/>
    <p:sldId id="278" r:id="rId13"/>
    <p:sldId id="279" r:id="rId14"/>
    <p:sldId id="280" r:id="rId15"/>
    <p:sldId id="271" r:id="rId1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CBF139-666A-8DB6-7136-E548A9002BD2}" name="Mina Keßler" initials="MK" userId="S::mkessler@bildungscent.de::77b0d031-a720-48fa-9768-9d73b80fed55" providerId="AD"/>
  <p188:author id="{4DC97F44-0B62-077F-DE6A-679FCC4D7C11}" name="Corinna Schmid" initials="CS" userId="S::cschmid@bildungscent.de::edbf518d-6739-4176-965b-80015e0adcb4" providerId="AD"/>
  <p188:author id="{5BE24482-6F48-B92D-7E09-F1289DAABDB7}" name="Pinnow, Anne" initials="PA" userId="S-1-5-21-837650375-1690420205-4123535123-21154" providerId="AD"/>
  <p188:author id="{5C36ACD1-1493-F20E-7DAF-F1AC467BB177}" name="Vivian Jehle" initials="VJ" userId="S::vjehle@bildungscent.org::20503474-1baa-4b48-84f1-5c1ab6c4c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na Keßler" initials="MK" lastIdx="3" clrIdx="0">
    <p:extLst>
      <p:ext uri="{19B8F6BF-5375-455C-9EA6-DF929625EA0E}">
        <p15:presenceInfo xmlns:p15="http://schemas.microsoft.com/office/powerpoint/2012/main" userId="S-1-5-21-3624370936-1615797729-2264475612-1002" providerId="AD"/>
      </p:ext>
    </p:extLst>
  </p:cmAuthor>
  <p:cmAuthor id="2" name="Vivian Jehle" initials="VJ" lastIdx="3" clrIdx="1">
    <p:extLst>
      <p:ext uri="{19B8F6BF-5375-455C-9EA6-DF929625EA0E}">
        <p15:presenceInfo xmlns:p15="http://schemas.microsoft.com/office/powerpoint/2012/main" userId="S::vjehle@bildungscent.org::20503474-1baa-4b48-84f1-5c1ab6c4ca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8C18F"/>
    <a:srgbClr val="CE1F5E"/>
    <a:srgbClr val="00792B"/>
    <a:srgbClr val="D78400"/>
    <a:srgbClr val="006084"/>
    <a:srgbClr val="53A32F"/>
    <a:srgbClr val="E9F1F3"/>
    <a:srgbClr val="6C4231"/>
    <a:srgbClr val="E1A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3D9F05-FD67-1200-F73B-E6FF4AFBC237}" v="38" dt="2026-01-21T09:33:36.096"/>
    <p1510:client id="{5592EA70-6263-30BE-D6AD-0DF3A68EEF7B}" v="29" dt="2026-01-20T13:19:49.39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584" autoAdjust="0"/>
  </p:normalViewPr>
  <p:slideViewPr>
    <p:cSldViewPr snapToGrid="0" showGuides="1">
      <p:cViewPr varScale="1">
        <p:scale>
          <a:sx n="84" d="100"/>
          <a:sy n="84" d="100"/>
        </p:scale>
        <p:origin x="3102" y="108"/>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a Keßler" userId="77b0d031-a720-48fa-9768-9d73b80fed55" providerId="ADAL" clId="{2EB7CDF6-D42A-43A3-B0D7-B5FF40A6B589}"/>
    <pc:docChg chg="undo custSel modSld">
      <pc:chgData name="Mina Keßler" userId="77b0d031-a720-48fa-9768-9d73b80fed55" providerId="ADAL" clId="{2EB7CDF6-D42A-43A3-B0D7-B5FF40A6B589}" dt="2026-01-16T13:40:50.262" v="32" actId="1036"/>
      <pc:docMkLst>
        <pc:docMk/>
      </pc:docMkLst>
      <pc:sldChg chg="addSp delSp modSp">
        <pc:chgData name="Mina Keßler" userId="77b0d031-a720-48fa-9768-9d73b80fed55" providerId="ADAL" clId="{2EB7CDF6-D42A-43A3-B0D7-B5FF40A6B589}" dt="2026-01-16T13:40:50.262" v="32" actId="1036"/>
        <pc:sldMkLst>
          <pc:docMk/>
          <pc:sldMk cId="3173338259" sldId="273"/>
        </pc:sldMkLst>
        <pc:picChg chg="add mod modCrop">
          <ac:chgData name="Mina Keßler" userId="77b0d031-a720-48fa-9768-9d73b80fed55" providerId="ADAL" clId="{2EB7CDF6-D42A-43A3-B0D7-B5FF40A6B589}" dt="2026-01-16T13:40:50.262" v="32" actId="1036"/>
          <ac:picMkLst>
            <pc:docMk/>
            <pc:sldMk cId="3173338259" sldId="273"/>
            <ac:picMk id="56" creationId="{C42A6D74-1289-4157-B5C0-83C7D3DB5EA7}"/>
          </ac:picMkLst>
        </pc:picChg>
      </pc:sldChg>
    </pc:docChg>
  </pc:docChgLst>
  <pc:docChgLst>
    <pc:chgData name="Corinna Schmid" userId="S::cschmid@bildungscent.de::edbf518d-6739-4176-965b-80015e0adcb4" providerId="AD" clId="Web-{056F2945-DB3E-C1D7-AFE1-EA2F06CFA7CE}"/>
    <pc:docChg chg="mod modSld">
      <pc:chgData name="Corinna Schmid" userId="S::cschmid@bildungscent.de::edbf518d-6739-4176-965b-80015e0adcb4" providerId="AD" clId="Web-{056F2945-DB3E-C1D7-AFE1-EA2F06CFA7CE}" dt="2026-01-14T11:00:04.531" v="172" actId="20577"/>
      <pc:docMkLst>
        <pc:docMk/>
      </pc:docMkLst>
      <pc:sldChg chg="modSp modCm">
        <pc:chgData name="Corinna Schmid" userId="S::cschmid@bildungscent.de::edbf518d-6739-4176-965b-80015e0adcb4" providerId="AD" clId="Web-{056F2945-DB3E-C1D7-AFE1-EA2F06CFA7CE}" dt="2026-01-14T10:59:25.968" v="167" actId="20577"/>
        <pc:sldMkLst>
          <pc:docMk/>
          <pc:sldMk cId="724595149" sldId="269"/>
        </pc:sldMkLst>
        <pc:spChg chg="mod">
          <ac:chgData name="Corinna Schmid" userId="S::cschmid@bildungscent.de::edbf518d-6739-4176-965b-80015e0adcb4" providerId="AD" clId="Web-{056F2945-DB3E-C1D7-AFE1-EA2F06CFA7CE}" dt="2026-01-14T10:59:25.968" v="167" actId="20577"/>
          <ac:spMkLst>
            <pc:docMk/>
            <pc:sldMk cId="724595149" sldId="269"/>
            <ac:spMk id="13" creationId="{CE14CAB1-7CF1-B028-6C52-0C9BC01A2A25}"/>
          </ac:spMkLst>
        </pc:spChg>
        <pc:spChg chg="mod">
          <ac:chgData name="Corinna Schmid" userId="S::cschmid@bildungscent.de::edbf518d-6739-4176-965b-80015e0adcb4" providerId="AD" clId="Web-{056F2945-DB3E-C1D7-AFE1-EA2F06CFA7CE}" dt="2026-01-14T10:33:25.648" v="9" actId="20577"/>
          <ac:spMkLst>
            <pc:docMk/>
            <pc:sldMk cId="724595149" sldId="269"/>
            <ac:spMk id="26" creationId="{08E2DABD-148C-B10D-DABD-B2771ED6439E}"/>
          </ac:spMkLst>
        </pc:spChg>
      </pc:sldChg>
      <pc:sldChg chg="addSp delSp modSp modCm">
        <pc:chgData name="Corinna Schmid" userId="S::cschmid@bildungscent.de::edbf518d-6739-4176-965b-80015e0adcb4" providerId="AD" clId="Web-{056F2945-DB3E-C1D7-AFE1-EA2F06CFA7CE}" dt="2026-01-14T10:58:12.309" v="165" actId="20577"/>
        <pc:sldMkLst>
          <pc:docMk/>
          <pc:sldMk cId="3818108482" sldId="271"/>
        </pc:sldMkLst>
        <pc:spChg chg="mod">
          <ac:chgData name="Corinna Schmid" userId="S::cschmid@bildungscent.de::edbf518d-6739-4176-965b-80015e0adcb4" providerId="AD" clId="Web-{056F2945-DB3E-C1D7-AFE1-EA2F06CFA7CE}" dt="2026-01-14T10:58:12.309" v="165" actId="20577"/>
          <ac:spMkLst>
            <pc:docMk/>
            <pc:sldMk cId="3818108482" sldId="271"/>
            <ac:spMk id="3" creationId="{418BCD26-F3D2-3F10-54BD-1D892CE66C46}"/>
          </ac:spMkLst>
        </pc:spChg>
        <pc:spChg chg="mod">
          <ac:chgData name="Corinna Schmid" userId="S::cschmid@bildungscent.de::edbf518d-6739-4176-965b-80015e0adcb4" providerId="AD" clId="Web-{056F2945-DB3E-C1D7-AFE1-EA2F06CFA7CE}" dt="2026-01-14T10:54:03.612" v="145" actId="20577"/>
          <ac:spMkLst>
            <pc:docMk/>
            <pc:sldMk cId="3818108482" sldId="271"/>
            <ac:spMk id="4" creationId="{24E5C6ED-F963-FA43-1AD7-5E83D0F39BEE}"/>
          </ac:spMkLst>
        </pc:spChg>
        <pc:spChg chg="add del mod">
          <ac:chgData name="Corinna Schmid" userId="S::cschmid@bildungscent.de::edbf518d-6739-4176-965b-80015e0adcb4" providerId="AD" clId="Web-{056F2945-DB3E-C1D7-AFE1-EA2F06CFA7CE}" dt="2026-01-14T10:56:15.227" v="156" actId="20577"/>
          <ac:spMkLst>
            <pc:docMk/>
            <pc:sldMk cId="3818108482" sldId="271"/>
            <ac:spMk id="6" creationId="{4F5708DB-4818-898A-3D36-FC08253A0E2D}"/>
          </ac:spMkLst>
        </pc:spChg>
      </pc:sldChg>
      <pc:sldChg chg="addSp delSp modSp">
        <pc:chgData name="Corinna Schmid" userId="S::cschmid@bildungscent.de::edbf518d-6739-4176-965b-80015e0adcb4" providerId="AD" clId="Web-{056F2945-DB3E-C1D7-AFE1-EA2F06CFA7CE}" dt="2026-01-14T10:59:42.859" v="170" actId="20577"/>
        <pc:sldMkLst>
          <pc:docMk/>
          <pc:sldMk cId="2194544619" sldId="272"/>
        </pc:sldMkLst>
        <pc:spChg chg="add del mod">
          <ac:chgData name="Corinna Schmid" userId="S::cschmid@bildungscent.de::edbf518d-6739-4176-965b-80015e0adcb4" providerId="AD" clId="Web-{056F2945-DB3E-C1D7-AFE1-EA2F06CFA7CE}" dt="2026-01-14T10:59:42.859" v="170" actId="20577"/>
          <ac:spMkLst>
            <pc:docMk/>
            <pc:sldMk cId="2194544619" sldId="272"/>
            <ac:spMk id="13" creationId="{CE14CAB1-7CF1-B028-6C52-0C9BC01A2A25}"/>
          </ac:spMkLst>
        </pc:spChg>
        <pc:spChg chg="mod">
          <ac:chgData name="Corinna Schmid" userId="S::cschmid@bildungscent.de::edbf518d-6739-4176-965b-80015e0adcb4" providerId="AD" clId="Web-{056F2945-DB3E-C1D7-AFE1-EA2F06CFA7CE}" dt="2026-01-14T10:36:10.021" v="10" actId="20577"/>
          <ac:spMkLst>
            <pc:docMk/>
            <pc:sldMk cId="2194544619" sldId="272"/>
            <ac:spMk id="27" creationId="{5BDF2C36-42EC-9EC9-0DC7-14AAB4AFBCE0}"/>
          </ac:spMkLst>
        </pc:spChg>
      </pc:sldChg>
      <pc:sldChg chg="modSp">
        <pc:chgData name="Corinna Schmid" userId="S::cschmid@bildungscent.de::edbf518d-6739-4176-965b-80015e0adcb4" providerId="AD" clId="Web-{056F2945-DB3E-C1D7-AFE1-EA2F06CFA7CE}" dt="2026-01-14T10:59:53.374" v="171" actId="20577"/>
        <pc:sldMkLst>
          <pc:docMk/>
          <pc:sldMk cId="3173338259" sldId="273"/>
        </pc:sldMkLst>
        <pc:spChg chg="mod">
          <ac:chgData name="Corinna Schmid" userId="S::cschmid@bildungscent.de::edbf518d-6739-4176-965b-80015e0adcb4" providerId="AD" clId="Web-{056F2945-DB3E-C1D7-AFE1-EA2F06CFA7CE}" dt="2026-01-14T10:59:53.374" v="171" actId="20577"/>
          <ac:spMkLst>
            <pc:docMk/>
            <pc:sldMk cId="3173338259" sldId="273"/>
            <ac:spMk id="13" creationId="{CE14CAB1-7CF1-B028-6C52-0C9BC01A2A25}"/>
          </ac:spMkLst>
        </pc:spChg>
        <pc:spChg chg="mod">
          <ac:chgData name="Corinna Schmid" userId="S::cschmid@bildungscent.de::edbf518d-6739-4176-965b-80015e0adcb4" providerId="AD" clId="Web-{056F2945-DB3E-C1D7-AFE1-EA2F06CFA7CE}" dt="2026-01-14T10:37:36.651" v="23" actId="20577"/>
          <ac:spMkLst>
            <pc:docMk/>
            <pc:sldMk cId="3173338259" sldId="273"/>
            <ac:spMk id="24" creationId="{E8DD4F04-DD19-4DDB-6F62-26A51B10C102}"/>
          </ac:spMkLst>
        </pc:spChg>
        <pc:spChg chg="mod">
          <ac:chgData name="Corinna Schmid" userId="S::cschmid@bildungscent.de::edbf518d-6739-4176-965b-80015e0adcb4" providerId="AD" clId="Web-{056F2945-DB3E-C1D7-AFE1-EA2F06CFA7CE}" dt="2026-01-14T10:38:07.543" v="24" actId="20577"/>
          <ac:spMkLst>
            <pc:docMk/>
            <pc:sldMk cId="3173338259" sldId="273"/>
            <ac:spMk id="26" creationId="{08E2DABD-148C-B10D-DABD-B2771ED6439E}"/>
          </ac:spMkLst>
        </pc:spChg>
      </pc:sldChg>
      <pc:sldChg chg="modSp modCm">
        <pc:chgData name="Corinna Schmid" userId="S::cschmid@bildungscent.de::edbf518d-6739-4176-965b-80015e0adcb4" providerId="AD" clId="Web-{056F2945-DB3E-C1D7-AFE1-EA2F06CFA7CE}" dt="2026-01-14T11:00:04.531" v="172" actId="20577"/>
        <pc:sldMkLst>
          <pc:docMk/>
          <pc:sldMk cId="897188601" sldId="274"/>
        </pc:sldMkLst>
        <pc:spChg chg="mod">
          <ac:chgData name="Corinna Schmid" userId="S::cschmid@bildungscent.de::edbf518d-6739-4176-965b-80015e0adcb4" providerId="AD" clId="Web-{056F2945-DB3E-C1D7-AFE1-EA2F06CFA7CE}" dt="2026-01-14T10:39:41.344" v="79" actId="20577"/>
          <ac:spMkLst>
            <pc:docMk/>
            <pc:sldMk cId="897188601" sldId="274"/>
            <ac:spMk id="7" creationId="{774322C9-B050-ABC9-964A-EB4B3960C0A7}"/>
          </ac:spMkLst>
        </pc:spChg>
        <pc:spChg chg="mod">
          <ac:chgData name="Corinna Schmid" userId="S::cschmid@bildungscent.de::edbf518d-6739-4176-965b-80015e0adcb4" providerId="AD" clId="Web-{056F2945-DB3E-C1D7-AFE1-EA2F06CFA7CE}" dt="2026-01-14T11:00:04.531" v="172" actId="20577"/>
          <ac:spMkLst>
            <pc:docMk/>
            <pc:sldMk cId="897188601" sldId="274"/>
            <ac:spMk id="13" creationId="{CE14CAB1-7CF1-B028-6C52-0C9BC01A2A25}"/>
          </ac:spMkLst>
        </pc:spChg>
      </pc:sldChg>
      <pc:sldChg chg="modSp">
        <pc:chgData name="Corinna Schmid" userId="S::cschmid@bildungscent.de::edbf518d-6739-4176-965b-80015e0adcb4" providerId="AD" clId="Web-{056F2945-DB3E-C1D7-AFE1-EA2F06CFA7CE}" dt="2026-01-14T10:39:48.485" v="80" actId="20577"/>
        <pc:sldMkLst>
          <pc:docMk/>
          <pc:sldMk cId="616044920" sldId="275"/>
        </pc:sldMkLst>
        <pc:spChg chg="mod">
          <ac:chgData name="Corinna Schmid" userId="S::cschmid@bildungscent.de::edbf518d-6739-4176-965b-80015e0adcb4" providerId="AD" clId="Web-{056F2945-DB3E-C1D7-AFE1-EA2F06CFA7CE}" dt="2026-01-14T10:39:48.485" v="80" actId="20577"/>
          <ac:spMkLst>
            <pc:docMk/>
            <pc:sldMk cId="616044920" sldId="275"/>
            <ac:spMk id="26" creationId="{08E2DABD-148C-B10D-DABD-B2771ED6439E}"/>
          </ac:spMkLst>
        </pc:spChg>
      </pc:sldChg>
      <pc:sldChg chg="modSp">
        <pc:chgData name="Corinna Schmid" userId="S::cschmid@bildungscent.de::edbf518d-6739-4176-965b-80015e0adcb4" providerId="AD" clId="Web-{056F2945-DB3E-C1D7-AFE1-EA2F06CFA7CE}" dt="2026-01-14T10:42:16.161" v="81" actId="20577"/>
        <pc:sldMkLst>
          <pc:docMk/>
          <pc:sldMk cId="3865381230" sldId="276"/>
        </pc:sldMkLst>
        <pc:spChg chg="mod">
          <ac:chgData name="Corinna Schmid" userId="S::cschmid@bildungscent.de::edbf518d-6739-4176-965b-80015e0adcb4" providerId="AD" clId="Web-{056F2945-DB3E-C1D7-AFE1-EA2F06CFA7CE}" dt="2026-01-14T10:42:16.161" v="81" actId="20577"/>
          <ac:spMkLst>
            <pc:docMk/>
            <pc:sldMk cId="3865381230" sldId="276"/>
            <ac:spMk id="10" creationId="{3CC0415C-EC41-C693-FD4A-28714A68112B}"/>
          </ac:spMkLst>
        </pc:spChg>
      </pc:sldChg>
      <pc:sldChg chg="modSp">
        <pc:chgData name="Corinna Schmid" userId="S::cschmid@bildungscent.de::edbf518d-6739-4176-965b-80015e0adcb4" providerId="AD" clId="Web-{056F2945-DB3E-C1D7-AFE1-EA2F06CFA7CE}" dt="2026-01-14T10:42:50.068" v="87" actId="20577"/>
        <pc:sldMkLst>
          <pc:docMk/>
          <pc:sldMk cId="4081489135" sldId="277"/>
        </pc:sldMkLst>
        <pc:spChg chg="mod">
          <ac:chgData name="Corinna Schmid" userId="S::cschmid@bildungscent.de::edbf518d-6739-4176-965b-80015e0adcb4" providerId="AD" clId="Web-{056F2945-DB3E-C1D7-AFE1-EA2F06CFA7CE}" dt="2026-01-14T10:42:50.068" v="87" actId="20577"/>
          <ac:spMkLst>
            <pc:docMk/>
            <pc:sldMk cId="4081489135" sldId="277"/>
            <ac:spMk id="24" creationId="{E8DD4F04-DD19-4DDB-6F62-26A51B10C102}"/>
          </ac:spMkLst>
        </pc:spChg>
        <pc:spChg chg="mod">
          <ac:chgData name="Corinna Schmid" userId="S::cschmid@bildungscent.de::edbf518d-6739-4176-965b-80015e0adcb4" providerId="AD" clId="Web-{056F2945-DB3E-C1D7-AFE1-EA2F06CFA7CE}" dt="2026-01-14T10:42:35.099" v="85" actId="20577"/>
          <ac:spMkLst>
            <pc:docMk/>
            <pc:sldMk cId="4081489135" sldId="277"/>
            <ac:spMk id="26" creationId="{08E2DABD-148C-B10D-DABD-B2771ED6439E}"/>
          </ac:spMkLst>
        </pc:spChg>
      </pc:sldChg>
      <pc:sldChg chg="modSp">
        <pc:chgData name="Corinna Schmid" userId="S::cschmid@bildungscent.de::edbf518d-6739-4176-965b-80015e0adcb4" providerId="AD" clId="Web-{056F2945-DB3E-C1D7-AFE1-EA2F06CFA7CE}" dt="2026-01-14T10:48:04.105" v="104" actId="20577"/>
        <pc:sldMkLst>
          <pc:docMk/>
          <pc:sldMk cId="2049125213" sldId="278"/>
        </pc:sldMkLst>
        <pc:spChg chg="mod">
          <ac:chgData name="Corinna Schmid" userId="S::cschmid@bildungscent.de::edbf518d-6739-4176-965b-80015e0adcb4" providerId="AD" clId="Web-{056F2945-DB3E-C1D7-AFE1-EA2F06CFA7CE}" dt="2026-01-14T10:44:36.149" v="88" actId="20577"/>
          <ac:spMkLst>
            <pc:docMk/>
            <pc:sldMk cId="2049125213" sldId="278"/>
            <ac:spMk id="10" creationId="{3CC0415C-EC41-C693-FD4A-28714A68112B}"/>
          </ac:spMkLst>
        </pc:spChg>
        <pc:spChg chg="mod">
          <ac:chgData name="Corinna Schmid" userId="S::cschmid@bildungscent.de::edbf518d-6739-4176-965b-80015e0adcb4" providerId="AD" clId="Web-{056F2945-DB3E-C1D7-AFE1-EA2F06CFA7CE}" dt="2026-01-14T10:48:04.105" v="104" actId="20577"/>
          <ac:spMkLst>
            <pc:docMk/>
            <pc:sldMk cId="2049125213" sldId="278"/>
            <ac:spMk id="27" creationId="{5BDF2C36-42EC-9EC9-0DC7-14AAB4AFBCE0}"/>
          </ac:spMkLst>
        </pc:spChg>
      </pc:sldChg>
      <pc:sldChg chg="modSp modCm">
        <pc:chgData name="Corinna Schmid" userId="S::cschmid@bildungscent.de::edbf518d-6739-4176-965b-80015e0adcb4" providerId="AD" clId="Web-{056F2945-DB3E-C1D7-AFE1-EA2F06CFA7CE}" dt="2026-01-14T10:49:47.951" v="119" actId="20577"/>
        <pc:sldMkLst>
          <pc:docMk/>
          <pc:sldMk cId="198811232" sldId="279"/>
        </pc:sldMkLst>
        <pc:spChg chg="mod">
          <ac:chgData name="Corinna Schmid" userId="S::cschmid@bildungscent.de::edbf518d-6739-4176-965b-80015e0adcb4" providerId="AD" clId="Web-{056F2945-DB3E-C1D7-AFE1-EA2F06CFA7CE}" dt="2026-01-14T10:49:05.778" v="116" actId="20577"/>
          <ac:spMkLst>
            <pc:docMk/>
            <pc:sldMk cId="198811232" sldId="279"/>
            <ac:spMk id="7" creationId="{5F742C32-5930-3EA9-E123-48AF3CFE3246}"/>
          </ac:spMkLst>
        </pc:spChg>
        <pc:spChg chg="mod">
          <ac:chgData name="Corinna Schmid" userId="S::cschmid@bildungscent.de::edbf518d-6739-4176-965b-80015e0adcb4" providerId="AD" clId="Web-{056F2945-DB3E-C1D7-AFE1-EA2F06CFA7CE}" dt="2026-01-14T10:49:27.825" v="117" actId="20577"/>
          <ac:spMkLst>
            <pc:docMk/>
            <pc:sldMk cId="198811232" sldId="279"/>
            <ac:spMk id="24" creationId="{E8DD4F04-DD19-4DDB-6F62-26A51B10C102}"/>
          </ac:spMkLst>
        </pc:spChg>
        <pc:spChg chg="mod">
          <ac:chgData name="Corinna Schmid" userId="S::cschmid@bildungscent.de::edbf518d-6739-4176-965b-80015e0adcb4" providerId="AD" clId="Web-{056F2945-DB3E-C1D7-AFE1-EA2F06CFA7CE}" dt="2026-01-14T10:49:47.951" v="119" actId="20577"/>
          <ac:spMkLst>
            <pc:docMk/>
            <pc:sldMk cId="198811232" sldId="279"/>
            <ac:spMk id="26" creationId="{08E2DABD-148C-B10D-DABD-B2771ED6439E}"/>
          </ac:spMkLst>
        </pc:spChg>
        <pc:spChg chg="mod">
          <ac:chgData name="Corinna Schmid" userId="S::cschmid@bildungscent.de::edbf518d-6739-4176-965b-80015e0adcb4" providerId="AD" clId="Web-{056F2945-DB3E-C1D7-AFE1-EA2F06CFA7CE}" dt="2026-01-14T10:48:59.059" v="112" actId="20577"/>
          <ac:spMkLst>
            <pc:docMk/>
            <pc:sldMk cId="198811232" sldId="279"/>
            <ac:spMk id="81" creationId="{7F5580A1-D291-EA79-73A2-2FC12CA4321E}"/>
          </ac:spMkLst>
        </pc:spChg>
      </pc:sldChg>
      <pc:sldChg chg="modSp modCm">
        <pc:chgData name="Corinna Schmid" userId="S::cschmid@bildungscent.de::edbf518d-6739-4176-965b-80015e0adcb4" providerId="AD" clId="Web-{056F2945-DB3E-C1D7-AFE1-EA2F06CFA7CE}" dt="2026-01-14T10:51:38.743" v="139"/>
        <pc:sldMkLst>
          <pc:docMk/>
          <pc:sldMk cId="1024683883" sldId="280"/>
        </pc:sldMkLst>
        <pc:graphicFrameChg chg="mod modGraphic">
          <ac:chgData name="Corinna Schmid" userId="S::cschmid@bildungscent.de::edbf518d-6739-4176-965b-80015e0adcb4" providerId="AD" clId="Web-{056F2945-DB3E-C1D7-AFE1-EA2F06CFA7CE}" dt="2026-01-14T10:51:38.743" v="139"/>
          <ac:graphicFrameMkLst>
            <pc:docMk/>
            <pc:sldMk cId="1024683883" sldId="280"/>
            <ac:graphicFrameMk id="36" creationId="{DB677F49-9B05-92AA-C2BC-572ECB9591C1}"/>
          </ac:graphicFrameMkLst>
        </pc:graphicFrameChg>
      </pc:sldChg>
      <pc:sldChg chg="modSp">
        <pc:chgData name="Corinna Schmid" userId="S::cschmid@bildungscent.de::edbf518d-6739-4176-965b-80015e0adcb4" providerId="AD" clId="Web-{056F2945-DB3E-C1D7-AFE1-EA2F06CFA7CE}" dt="2026-01-14T10:59:22.827" v="166" actId="20577"/>
        <pc:sldMkLst>
          <pc:docMk/>
          <pc:sldMk cId="211315315" sldId="281"/>
        </pc:sldMkLst>
        <pc:spChg chg="mod">
          <ac:chgData name="Corinna Schmid" userId="S::cschmid@bildungscent.de::edbf518d-6739-4176-965b-80015e0adcb4" providerId="AD" clId="Web-{056F2945-DB3E-C1D7-AFE1-EA2F06CFA7CE}" dt="2026-01-14T09:26:03.364" v="1" actId="20577"/>
          <ac:spMkLst>
            <pc:docMk/>
            <pc:sldMk cId="211315315" sldId="281"/>
            <ac:spMk id="10" creationId="{D371407B-9F25-BCF9-78D1-D7BDE84094F8}"/>
          </ac:spMkLst>
        </pc:spChg>
        <pc:spChg chg="mod">
          <ac:chgData name="Corinna Schmid" userId="S::cschmid@bildungscent.de::edbf518d-6739-4176-965b-80015e0adcb4" providerId="AD" clId="Web-{056F2945-DB3E-C1D7-AFE1-EA2F06CFA7CE}" dt="2026-01-14T10:59:22.827" v="166" actId="20577"/>
          <ac:spMkLst>
            <pc:docMk/>
            <pc:sldMk cId="211315315" sldId="281"/>
            <ac:spMk id="13" creationId="{EF9B2853-0CF6-B231-BCFB-9F96569323BD}"/>
          </ac:spMkLst>
        </pc:spChg>
        <pc:spChg chg="mod">
          <ac:chgData name="Corinna Schmid" userId="S::cschmid@bildungscent.de::edbf518d-6739-4176-965b-80015e0adcb4" providerId="AD" clId="Web-{056F2945-DB3E-C1D7-AFE1-EA2F06CFA7CE}" dt="2026-01-14T09:26:57.647" v="3" actId="20577"/>
          <ac:spMkLst>
            <pc:docMk/>
            <pc:sldMk cId="211315315" sldId="281"/>
            <ac:spMk id="23" creationId="{1E78534E-D11A-3577-2CC6-E63667521213}"/>
          </ac:spMkLst>
        </pc:spChg>
      </pc:sldChg>
    </pc:docChg>
  </pc:docChgLst>
  <pc:docChgLst>
    <pc:chgData name="Vivian Jehle" userId="20503474-1baa-4b48-84f1-5c1ab6c4ca2a" providerId="ADAL" clId="{644EE781-AFC8-531B-9696-07B880AC29A8}"/>
    <pc:docChg chg="undo custSel modSld">
      <pc:chgData name="Vivian Jehle" userId="20503474-1baa-4b48-84f1-5c1ab6c4ca2a" providerId="ADAL" clId="{644EE781-AFC8-531B-9696-07B880AC29A8}" dt="2026-01-21T09:50:44.467" v="1341" actId="20577"/>
      <pc:docMkLst>
        <pc:docMk/>
      </pc:docMkLst>
      <pc:sldChg chg="modSp mod">
        <pc:chgData name="Vivian Jehle" userId="20503474-1baa-4b48-84f1-5c1ab6c4ca2a" providerId="ADAL" clId="{644EE781-AFC8-531B-9696-07B880AC29A8}" dt="2026-01-21T09:37:26.991" v="1281" actId="20577"/>
        <pc:sldMkLst>
          <pc:docMk/>
          <pc:sldMk cId="724595149" sldId="269"/>
        </pc:sldMkLst>
        <pc:spChg chg="mod">
          <ac:chgData name="Vivian Jehle" userId="20503474-1baa-4b48-84f1-5c1ab6c4ca2a" providerId="ADAL" clId="{644EE781-AFC8-531B-9696-07B880AC29A8}" dt="2026-01-15T15:36:07.022" v="1195" actId="207"/>
          <ac:spMkLst>
            <pc:docMk/>
            <pc:sldMk cId="724595149" sldId="269"/>
            <ac:spMk id="13" creationId="{CE14CAB1-7CF1-B028-6C52-0C9BC01A2A25}"/>
          </ac:spMkLst>
        </pc:spChg>
        <pc:spChg chg="mod">
          <ac:chgData name="Vivian Jehle" userId="20503474-1baa-4b48-84f1-5c1ab6c4ca2a" providerId="ADAL" clId="{644EE781-AFC8-531B-9696-07B880AC29A8}" dt="2026-01-21T09:37:26.991" v="1281" actId="20577"/>
          <ac:spMkLst>
            <pc:docMk/>
            <pc:sldMk cId="724595149" sldId="269"/>
            <ac:spMk id="24" creationId="{E8DD4F04-DD19-4DDB-6F62-26A51B10C102}"/>
          </ac:spMkLst>
        </pc:spChg>
        <pc:spChg chg="mod">
          <ac:chgData name="Vivian Jehle" userId="20503474-1baa-4b48-84f1-5c1ab6c4ca2a" providerId="ADAL" clId="{644EE781-AFC8-531B-9696-07B880AC29A8}" dt="2026-01-08T15:33:54.656" v="1157" actId="255"/>
          <ac:spMkLst>
            <pc:docMk/>
            <pc:sldMk cId="724595149" sldId="269"/>
            <ac:spMk id="78" creationId="{390391DC-3C65-3690-A994-863AA1749279}"/>
          </ac:spMkLst>
        </pc:spChg>
        <pc:spChg chg="mod">
          <ac:chgData name="Vivian Jehle" userId="20503474-1baa-4b48-84f1-5c1ab6c4ca2a" providerId="ADAL" clId="{644EE781-AFC8-531B-9696-07B880AC29A8}" dt="2026-01-08T14:02:02.322" v="299" actId="20577"/>
          <ac:spMkLst>
            <pc:docMk/>
            <pc:sldMk cId="724595149" sldId="269"/>
            <ac:spMk id="82" creationId="{B5CA72DE-CAED-651D-876F-068F925EAC3A}"/>
          </ac:spMkLst>
        </pc:spChg>
      </pc:sldChg>
      <pc:sldChg chg="addSp modSp mod">
        <pc:chgData name="Vivian Jehle" userId="20503474-1baa-4b48-84f1-5c1ab6c4ca2a" providerId="ADAL" clId="{644EE781-AFC8-531B-9696-07B880AC29A8}" dt="2026-01-21T09:50:44.467" v="1341" actId="20577"/>
        <pc:sldMkLst>
          <pc:docMk/>
          <pc:sldMk cId="3818108482" sldId="271"/>
        </pc:sldMkLst>
        <pc:spChg chg="add mod">
          <ac:chgData name="Vivian Jehle" userId="20503474-1baa-4b48-84f1-5c1ab6c4ca2a" providerId="ADAL" clId="{644EE781-AFC8-531B-9696-07B880AC29A8}" dt="2026-01-21T09:46:28.646" v="1327" actId="20577"/>
          <ac:spMkLst>
            <pc:docMk/>
            <pc:sldMk cId="3818108482" sldId="271"/>
            <ac:spMk id="2" creationId="{7AEE41FE-6C02-CB80-A2DB-E61753C245BB}"/>
          </ac:spMkLst>
        </pc:spChg>
        <pc:spChg chg="mod">
          <ac:chgData name="Vivian Jehle" userId="20503474-1baa-4b48-84f1-5c1ab6c4ca2a" providerId="ADAL" clId="{644EE781-AFC8-531B-9696-07B880AC29A8}" dt="2026-01-08T15:33:09.818" v="1147" actId="1036"/>
          <ac:spMkLst>
            <pc:docMk/>
            <pc:sldMk cId="3818108482" sldId="271"/>
            <ac:spMk id="3" creationId="{418BCD26-F3D2-3F10-54BD-1D892CE66C46}"/>
          </ac:spMkLst>
        </pc:spChg>
        <pc:spChg chg="mod">
          <ac:chgData name="Vivian Jehle" userId="20503474-1baa-4b48-84f1-5c1ab6c4ca2a" providerId="ADAL" clId="{644EE781-AFC8-531B-9696-07B880AC29A8}" dt="2026-01-21T09:50:44.467" v="1341" actId="20577"/>
          <ac:spMkLst>
            <pc:docMk/>
            <pc:sldMk cId="3818108482" sldId="271"/>
            <ac:spMk id="4" creationId="{24E5C6ED-F963-FA43-1AD7-5E83D0F39BEE}"/>
          </ac:spMkLst>
        </pc:spChg>
        <pc:spChg chg="mod">
          <ac:chgData name="Vivian Jehle" userId="20503474-1baa-4b48-84f1-5c1ab6c4ca2a" providerId="ADAL" clId="{644EE781-AFC8-531B-9696-07B880AC29A8}" dt="2026-01-15T15:40:17.229" v="1214" actId="1038"/>
          <ac:spMkLst>
            <pc:docMk/>
            <pc:sldMk cId="3818108482" sldId="271"/>
            <ac:spMk id="5" creationId="{71F22A1D-1789-E2EF-B218-A84E714AC88B}"/>
          </ac:spMkLst>
        </pc:spChg>
        <pc:spChg chg="mod">
          <ac:chgData name="Vivian Jehle" userId="20503474-1baa-4b48-84f1-5c1ab6c4ca2a" providerId="ADAL" clId="{644EE781-AFC8-531B-9696-07B880AC29A8}" dt="2026-01-08T15:33:26.378" v="1156" actId="1036"/>
          <ac:spMkLst>
            <pc:docMk/>
            <pc:sldMk cId="3818108482" sldId="271"/>
            <ac:spMk id="6" creationId="{4F5708DB-4818-898A-3D36-FC08253A0E2D}"/>
          </ac:spMkLst>
        </pc:spChg>
        <pc:spChg chg="mod">
          <ac:chgData name="Vivian Jehle" userId="20503474-1baa-4b48-84f1-5c1ab6c4ca2a" providerId="ADAL" clId="{644EE781-AFC8-531B-9696-07B880AC29A8}" dt="2026-01-08T15:35:08.872" v="1162" actId="255"/>
          <ac:spMkLst>
            <pc:docMk/>
            <pc:sldMk cId="3818108482" sldId="271"/>
            <ac:spMk id="71" creationId="{F25C16F4-8EFC-09BC-A9B1-4A37B7D48532}"/>
          </ac:spMkLst>
        </pc:spChg>
        <pc:picChg chg="mod">
          <ac:chgData name="Vivian Jehle" userId="20503474-1baa-4b48-84f1-5c1ab6c4ca2a" providerId="ADAL" clId="{644EE781-AFC8-531B-9696-07B880AC29A8}" dt="2026-01-15T15:39:58.284" v="1210" actId="14100"/>
          <ac:picMkLst>
            <pc:docMk/>
            <pc:sldMk cId="3818108482" sldId="271"/>
            <ac:picMk id="7" creationId="{862BC012-99CB-594C-80A7-FA56BA40120A}"/>
          </ac:picMkLst>
        </pc:picChg>
      </pc:sldChg>
      <pc:sldChg chg="addSp modSp mod">
        <pc:chgData name="Vivian Jehle" userId="20503474-1baa-4b48-84f1-5c1ab6c4ca2a" providerId="ADAL" clId="{644EE781-AFC8-531B-9696-07B880AC29A8}" dt="2026-01-21T09:38:25.872" v="1285" actId="108"/>
        <pc:sldMkLst>
          <pc:docMk/>
          <pc:sldMk cId="2194544619" sldId="272"/>
        </pc:sldMkLst>
        <pc:spChg chg="mod">
          <ac:chgData name="Vivian Jehle" userId="20503474-1baa-4b48-84f1-5c1ab6c4ca2a" providerId="ADAL" clId="{644EE781-AFC8-531B-9696-07B880AC29A8}" dt="2026-01-08T14:09:56.532" v="393" actId="20577"/>
          <ac:spMkLst>
            <pc:docMk/>
            <pc:sldMk cId="2194544619" sldId="272"/>
            <ac:spMk id="5" creationId="{2AAA139F-8883-1F9B-1BF6-441131C17628}"/>
          </ac:spMkLst>
        </pc:spChg>
        <pc:spChg chg="mod">
          <ac:chgData name="Vivian Jehle" userId="20503474-1baa-4b48-84f1-5c1ab6c4ca2a" providerId="ADAL" clId="{644EE781-AFC8-531B-9696-07B880AC29A8}" dt="2026-01-21T09:38:25.872" v="1285" actId="108"/>
          <ac:spMkLst>
            <pc:docMk/>
            <pc:sldMk cId="2194544619" sldId="272"/>
            <ac:spMk id="6" creationId="{197AB885-BD3F-DD98-E912-A8F07F87BA31}"/>
          </ac:spMkLst>
        </pc:spChg>
        <pc:spChg chg="mod">
          <ac:chgData name="Vivian Jehle" userId="20503474-1baa-4b48-84f1-5c1ab6c4ca2a" providerId="ADAL" clId="{644EE781-AFC8-531B-9696-07B880AC29A8}" dt="2026-01-15T15:33:35.889" v="1171" actId="166"/>
          <ac:spMkLst>
            <pc:docMk/>
            <pc:sldMk cId="2194544619" sldId="272"/>
            <ac:spMk id="10" creationId="{3CC0415C-EC41-C693-FD4A-28714A68112B}"/>
          </ac:spMkLst>
        </pc:spChg>
        <pc:spChg chg="mod">
          <ac:chgData name="Vivian Jehle" userId="20503474-1baa-4b48-84f1-5c1ab6c4ca2a" providerId="ADAL" clId="{644EE781-AFC8-531B-9696-07B880AC29A8}" dt="2026-01-08T10:52:19.778" v="55" actId="255"/>
          <ac:spMkLst>
            <pc:docMk/>
            <pc:sldMk cId="2194544619" sldId="272"/>
            <ac:spMk id="13" creationId="{CE14CAB1-7CF1-B028-6C52-0C9BC01A2A25}"/>
          </ac:spMkLst>
        </pc:spChg>
        <pc:spChg chg="mod">
          <ac:chgData name="Vivian Jehle" userId="20503474-1baa-4b48-84f1-5c1ab6c4ca2a" providerId="ADAL" clId="{644EE781-AFC8-531B-9696-07B880AC29A8}" dt="2026-01-08T10:54:58.473" v="114" actId="20577"/>
          <ac:spMkLst>
            <pc:docMk/>
            <pc:sldMk cId="2194544619" sldId="272"/>
            <ac:spMk id="27" creationId="{5BDF2C36-42EC-9EC9-0DC7-14AAB4AFBCE0}"/>
          </ac:spMkLst>
        </pc:spChg>
        <pc:picChg chg="add mod">
          <ac:chgData name="Vivian Jehle" userId="20503474-1baa-4b48-84f1-5c1ab6c4ca2a" providerId="ADAL" clId="{644EE781-AFC8-531B-9696-07B880AC29A8}" dt="2026-01-15T15:33:47.138" v="1176" actId="1038"/>
          <ac:picMkLst>
            <pc:docMk/>
            <pc:sldMk cId="2194544619" sldId="272"/>
            <ac:picMk id="2" creationId="{AEAA89E8-A3F2-EB20-80FC-204A6F60813F}"/>
          </ac:picMkLst>
        </pc:picChg>
      </pc:sldChg>
      <pc:sldChg chg="addSp delSp modSp mod">
        <pc:chgData name="Vivian Jehle" userId="20503474-1baa-4b48-84f1-5c1ab6c4ca2a" providerId="ADAL" clId="{644EE781-AFC8-531B-9696-07B880AC29A8}" dt="2026-01-15T15:36:21.713" v="1196" actId="207"/>
        <pc:sldMkLst>
          <pc:docMk/>
          <pc:sldMk cId="3173338259" sldId="273"/>
        </pc:sldMkLst>
        <pc:spChg chg="mod">
          <ac:chgData name="Vivian Jehle" userId="20503474-1baa-4b48-84f1-5c1ab6c4ca2a" providerId="ADAL" clId="{644EE781-AFC8-531B-9696-07B880AC29A8}" dt="2026-01-15T15:34:53.095" v="1181" actId="166"/>
          <ac:spMkLst>
            <pc:docMk/>
            <pc:sldMk cId="3173338259" sldId="273"/>
            <ac:spMk id="3" creationId="{EDB2F657-2707-C9F6-6DE9-65FE80765F0D}"/>
          </ac:spMkLst>
        </pc:spChg>
        <pc:spChg chg="mod">
          <ac:chgData name="Vivian Jehle" userId="20503474-1baa-4b48-84f1-5c1ab6c4ca2a" providerId="ADAL" clId="{644EE781-AFC8-531B-9696-07B880AC29A8}" dt="2026-01-08T10:49:23.435" v="38" actId="20577"/>
          <ac:spMkLst>
            <pc:docMk/>
            <pc:sldMk cId="3173338259" sldId="273"/>
            <ac:spMk id="7" creationId="{5F742C32-5930-3EA9-E123-48AF3CFE3246}"/>
          </ac:spMkLst>
        </pc:spChg>
        <pc:spChg chg="mod">
          <ac:chgData name="Vivian Jehle" userId="20503474-1baa-4b48-84f1-5c1ab6c4ca2a" providerId="ADAL" clId="{644EE781-AFC8-531B-9696-07B880AC29A8}" dt="2026-01-15T15:36:21.713" v="1196" actId="207"/>
          <ac:spMkLst>
            <pc:docMk/>
            <pc:sldMk cId="3173338259" sldId="273"/>
            <ac:spMk id="13" creationId="{CE14CAB1-7CF1-B028-6C52-0C9BC01A2A25}"/>
          </ac:spMkLst>
        </pc:spChg>
        <pc:spChg chg="mod">
          <ac:chgData name="Vivian Jehle" userId="20503474-1baa-4b48-84f1-5c1ab6c4ca2a" providerId="ADAL" clId="{644EE781-AFC8-531B-9696-07B880AC29A8}" dt="2026-01-08T10:50:01.960" v="51" actId="20577"/>
          <ac:spMkLst>
            <pc:docMk/>
            <pc:sldMk cId="3173338259" sldId="273"/>
            <ac:spMk id="24" creationId="{E8DD4F04-DD19-4DDB-6F62-26A51B10C102}"/>
          </ac:spMkLst>
        </pc:spChg>
        <pc:spChg chg="mod">
          <ac:chgData name="Vivian Jehle" userId="20503474-1baa-4b48-84f1-5c1ab6c4ca2a" providerId="ADAL" clId="{644EE781-AFC8-531B-9696-07B880AC29A8}" dt="2026-01-08T15:34:08.781" v="1158" actId="255"/>
          <ac:spMkLst>
            <pc:docMk/>
            <pc:sldMk cId="3173338259" sldId="273"/>
            <ac:spMk id="78" creationId="{390391DC-3C65-3690-A994-863AA1749279}"/>
          </ac:spMkLst>
        </pc:spChg>
        <pc:spChg chg="mod">
          <ac:chgData name="Vivian Jehle" userId="20503474-1baa-4b48-84f1-5c1ab6c4ca2a" providerId="ADAL" clId="{644EE781-AFC8-531B-9696-07B880AC29A8}" dt="2026-01-08T14:02:12.763" v="307" actId="20577"/>
          <ac:spMkLst>
            <pc:docMk/>
            <pc:sldMk cId="3173338259" sldId="273"/>
            <ac:spMk id="82" creationId="{B5CA72DE-CAED-651D-876F-068F925EAC3A}"/>
          </ac:spMkLst>
        </pc:spChg>
      </pc:sldChg>
      <pc:sldChg chg="modSp mod">
        <pc:chgData name="Vivian Jehle" userId="20503474-1baa-4b48-84f1-5c1ab6c4ca2a" providerId="ADAL" clId="{644EE781-AFC8-531B-9696-07B880AC29A8}" dt="2026-01-08T14:10:53.351" v="396" actId="20577"/>
        <pc:sldMkLst>
          <pc:docMk/>
          <pc:sldMk cId="897188601" sldId="274"/>
        </pc:sldMkLst>
        <pc:spChg chg="mod">
          <ac:chgData name="Vivian Jehle" userId="20503474-1baa-4b48-84f1-5c1ab6c4ca2a" providerId="ADAL" clId="{644EE781-AFC8-531B-9696-07B880AC29A8}" dt="2026-01-08T14:10:53.351" v="396" actId="20577"/>
          <ac:spMkLst>
            <pc:docMk/>
            <pc:sldMk cId="897188601" sldId="274"/>
            <ac:spMk id="6" creationId="{D286FC2E-CFD6-1C62-F17B-CD1BC6936047}"/>
          </ac:spMkLst>
        </pc:spChg>
        <pc:spChg chg="mod">
          <ac:chgData name="Vivian Jehle" userId="20503474-1baa-4b48-84f1-5c1ab6c4ca2a" providerId="ADAL" clId="{644EE781-AFC8-531B-9696-07B880AC29A8}" dt="2026-01-08T14:00:35.724" v="287" actId="20577"/>
          <ac:spMkLst>
            <pc:docMk/>
            <pc:sldMk cId="897188601" sldId="274"/>
            <ac:spMk id="7" creationId="{774322C9-B050-ABC9-964A-EB4B3960C0A7}"/>
          </ac:spMkLst>
        </pc:spChg>
        <pc:spChg chg="mod">
          <ac:chgData name="Vivian Jehle" userId="20503474-1baa-4b48-84f1-5c1ab6c4ca2a" providerId="ADAL" clId="{644EE781-AFC8-531B-9696-07B880AC29A8}" dt="2026-01-08T10:52:47.038" v="57" actId="255"/>
          <ac:spMkLst>
            <pc:docMk/>
            <pc:sldMk cId="897188601" sldId="274"/>
            <ac:spMk id="13" creationId="{CE14CAB1-7CF1-B028-6C52-0C9BC01A2A25}"/>
          </ac:spMkLst>
        </pc:spChg>
        <pc:spChg chg="mod">
          <ac:chgData name="Vivian Jehle" userId="20503474-1baa-4b48-84f1-5c1ab6c4ca2a" providerId="ADAL" clId="{644EE781-AFC8-531B-9696-07B880AC29A8}" dt="2026-01-08T11:03:33.184" v="265" actId="14100"/>
          <ac:spMkLst>
            <pc:docMk/>
            <pc:sldMk cId="897188601" sldId="274"/>
            <ac:spMk id="23" creationId="{135E9B3C-76EE-90B1-E6B4-F47915CA3294}"/>
          </ac:spMkLst>
        </pc:spChg>
        <pc:spChg chg="mod">
          <ac:chgData name="Vivian Jehle" userId="20503474-1baa-4b48-84f1-5c1ab6c4ca2a" providerId="ADAL" clId="{644EE781-AFC8-531B-9696-07B880AC29A8}" dt="2026-01-08T10:54:41.996" v="108" actId="20577"/>
          <ac:spMkLst>
            <pc:docMk/>
            <pc:sldMk cId="897188601" sldId="274"/>
            <ac:spMk id="27" creationId="{5BDF2C36-42EC-9EC9-0DC7-14AAB4AFBCE0}"/>
          </ac:spMkLst>
        </pc:spChg>
        <pc:picChg chg="mod">
          <ac:chgData name="Vivian Jehle" userId="20503474-1baa-4b48-84f1-5c1ab6c4ca2a" providerId="ADAL" clId="{644EE781-AFC8-531B-9696-07B880AC29A8}" dt="2026-01-08T14:01:11.584" v="293" actId="1035"/>
          <ac:picMkLst>
            <pc:docMk/>
            <pc:sldMk cId="897188601" sldId="274"/>
            <ac:picMk id="11" creationId="{CA1ECA4B-BF0B-46BB-3833-CAEC3619AA56}"/>
          </ac:picMkLst>
        </pc:picChg>
      </pc:sldChg>
      <pc:sldChg chg="modSp mod">
        <pc:chgData name="Vivian Jehle" userId="20503474-1baa-4b48-84f1-5c1ab6c4ca2a" providerId="ADAL" clId="{644EE781-AFC8-531B-9696-07B880AC29A8}" dt="2026-01-21T09:42:54.829" v="1323" actId="1035"/>
        <pc:sldMkLst>
          <pc:docMk/>
          <pc:sldMk cId="616044920" sldId="275"/>
        </pc:sldMkLst>
        <pc:spChg chg="mod">
          <ac:chgData name="Vivian Jehle" userId="20503474-1baa-4b48-84f1-5c1ab6c4ca2a" providerId="ADAL" clId="{644EE781-AFC8-531B-9696-07B880AC29A8}" dt="2026-01-08T10:56:19.379" v="140" actId="20577"/>
          <ac:spMkLst>
            <pc:docMk/>
            <pc:sldMk cId="616044920" sldId="275"/>
            <ac:spMk id="4" creationId="{FD5862D5-CA42-B9A9-1842-E3EB51369F72}"/>
          </ac:spMkLst>
        </pc:spChg>
        <pc:spChg chg="mod">
          <ac:chgData name="Vivian Jehle" userId="20503474-1baa-4b48-84f1-5c1ab6c4ca2a" providerId="ADAL" clId="{644EE781-AFC8-531B-9696-07B880AC29A8}" dt="2026-01-21T09:42:44.930" v="1322" actId="20577"/>
          <ac:spMkLst>
            <pc:docMk/>
            <pc:sldMk cId="616044920" sldId="275"/>
            <ac:spMk id="7" creationId="{5F742C32-5930-3EA9-E123-48AF3CFE3246}"/>
          </ac:spMkLst>
        </pc:spChg>
        <pc:spChg chg="mod">
          <ac:chgData name="Vivian Jehle" userId="20503474-1baa-4b48-84f1-5c1ab6c4ca2a" providerId="ADAL" clId="{644EE781-AFC8-531B-9696-07B880AC29A8}" dt="2026-01-15T15:36:46.185" v="1197" actId="207"/>
          <ac:spMkLst>
            <pc:docMk/>
            <pc:sldMk cId="616044920" sldId="275"/>
            <ac:spMk id="13" creationId="{CE14CAB1-7CF1-B028-6C52-0C9BC01A2A25}"/>
          </ac:spMkLst>
        </pc:spChg>
        <pc:spChg chg="mod">
          <ac:chgData name="Vivian Jehle" userId="20503474-1baa-4b48-84f1-5c1ab6c4ca2a" providerId="ADAL" clId="{644EE781-AFC8-531B-9696-07B880AC29A8}" dt="2026-01-08T10:56:51.280" v="164" actId="20577"/>
          <ac:spMkLst>
            <pc:docMk/>
            <pc:sldMk cId="616044920" sldId="275"/>
            <ac:spMk id="24" creationId="{E8DD4F04-DD19-4DDB-6F62-26A51B10C102}"/>
          </ac:spMkLst>
        </pc:spChg>
        <pc:spChg chg="mod">
          <ac:chgData name="Vivian Jehle" userId="20503474-1baa-4b48-84f1-5c1ab6c4ca2a" providerId="ADAL" clId="{644EE781-AFC8-531B-9696-07B880AC29A8}" dt="2026-01-08T15:34:25.704" v="1159" actId="255"/>
          <ac:spMkLst>
            <pc:docMk/>
            <pc:sldMk cId="616044920" sldId="275"/>
            <ac:spMk id="78" creationId="{390391DC-3C65-3690-A994-863AA1749279}"/>
          </ac:spMkLst>
        </pc:spChg>
        <pc:spChg chg="mod">
          <ac:chgData name="Vivian Jehle" userId="20503474-1baa-4b48-84f1-5c1ab6c4ca2a" providerId="ADAL" clId="{644EE781-AFC8-531B-9696-07B880AC29A8}" dt="2026-01-08T14:03:43.416" v="316" actId="20577"/>
          <ac:spMkLst>
            <pc:docMk/>
            <pc:sldMk cId="616044920" sldId="275"/>
            <ac:spMk id="82" creationId="{B5CA72DE-CAED-651D-876F-068F925EAC3A}"/>
          </ac:spMkLst>
        </pc:spChg>
        <pc:spChg chg="mod">
          <ac:chgData name="Vivian Jehle" userId="20503474-1baa-4b48-84f1-5c1ab6c4ca2a" providerId="ADAL" clId="{644EE781-AFC8-531B-9696-07B880AC29A8}" dt="2026-01-21T09:42:54.829" v="1323" actId="1035"/>
          <ac:spMkLst>
            <pc:docMk/>
            <pc:sldMk cId="616044920" sldId="275"/>
            <ac:spMk id="87" creationId="{1336C5A8-B66B-37BE-D113-C5222C5ADA29}"/>
          </ac:spMkLst>
        </pc:spChg>
      </pc:sldChg>
      <pc:sldChg chg="modSp mod">
        <pc:chgData name="Vivian Jehle" userId="20503474-1baa-4b48-84f1-5c1ab6c4ca2a" providerId="ADAL" clId="{644EE781-AFC8-531B-9696-07B880AC29A8}" dt="2026-01-15T15:39:14.711" v="1209" actId="1076"/>
        <pc:sldMkLst>
          <pc:docMk/>
          <pc:sldMk cId="3865381230" sldId="276"/>
        </pc:sldMkLst>
        <pc:spChg chg="mod">
          <ac:chgData name="Vivian Jehle" userId="20503474-1baa-4b48-84f1-5c1ab6c4ca2a" providerId="ADAL" clId="{644EE781-AFC8-531B-9696-07B880AC29A8}" dt="2026-01-08T14:05:28.672" v="372" actId="20577"/>
          <ac:spMkLst>
            <pc:docMk/>
            <pc:sldMk cId="3865381230" sldId="276"/>
            <ac:spMk id="10" creationId="{3CC0415C-EC41-C693-FD4A-28714A68112B}"/>
          </ac:spMkLst>
        </pc:spChg>
        <pc:spChg chg="mod">
          <ac:chgData name="Vivian Jehle" userId="20503474-1baa-4b48-84f1-5c1ab6c4ca2a" providerId="ADAL" clId="{644EE781-AFC8-531B-9696-07B880AC29A8}" dt="2026-01-08T14:08:02.573" v="378" actId="255"/>
          <ac:spMkLst>
            <pc:docMk/>
            <pc:sldMk cId="3865381230" sldId="276"/>
            <ac:spMk id="13" creationId="{CE14CAB1-7CF1-B028-6C52-0C9BC01A2A25}"/>
          </ac:spMkLst>
        </pc:spChg>
        <pc:spChg chg="mod">
          <ac:chgData name="Vivian Jehle" userId="20503474-1baa-4b48-84f1-5c1ab6c4ca2a" providerId="ADAL" clId="{644EE781-AFC8-531B-9696-07B880AC29A8}" dt="2026-01-08T11:01:21.230" v="247" actId="20577"/>
          <ac:spMkLst>
            <pc:docMk/>
            <pc:sldMk cId="3865381230" sldId="276"/>
            <ac:spMk id="24" creationId="{E8DD4F04-DD19-4DDB-6F62-26A51B10C102}"/>
          </ac:spMkLst>
        </pc:spChg>
        <pc:spChg chg="mod">
          <ac:chgData name="Vivian Jehle" userId="20503474-1baa-4b48-84f1-5c1ab6c4ca2a" providerId="ADAL" clId="{644EE781-AFC8-531B-9696-07B880AC29A8}" dt="2026-01-08T14:07:29.563" v="377" actId="20577"/>
          <ac:spMkLst>
            <pc:docMk/>
            <pc:sldMk cId="3865381230" sldId="276"/>
            <ac:spMk id="25" creationId="{2C866DD6-ED79-E91E-4DC8-0D4B7E5C1371}"/>
          </ac:spMkLst>
        </pc:spChg>
        <pc:spChg chg="mod">
          <ac:chgData name="Vivian Jehle" userId="20503474-1baa-4b48-84f1-5c1ab6c4ca2a" providerId="ADAL" clId="{644EE781-AFC8-531B-9696-07B880AC29A8}" dt="2026-01-08T14:09:12.111" v="392" actId="20577"/>
          <ac:spMkLst>
            <pc:docMk/>
            <pc:sldMk cId="3865381230" sldId="276"/>
            <ac:spMk id="27" creationId="{5BDF2C36-42EC-9EC9-0DC7-14AAB4AFBCE0}"/>
          </ac:spMkLst>
        </pc:spChg>
        <pc:picChg chg="mod">
          <ac:chgData name="Vivian Jehle" userId="20503474-1baa-4b48-84f1-5c1ab6c4ca2a" providerId="ADAL" clId="{644EE781-AFC8-531B-9696-07B880AC29A8}" dt="2026-01-15T15:39:14.711" v="1209" actId="1076"/>
          <ac:picMkLst>
            <pc:docMk/>
            <pc:sldMk cId="3865381230" sldId="276"/>
            <ac:picMk id="4" creationId="{9BA6C845-68EB-DABF-CF63-952B0345B220}"/>
          </ac:picMkLst>
        </pc:picChg>
      </pc:sldChg>
      <pc:sldChg chg="modSp mod">
        <pc:chgData name="Vivian Jehle" userId="20503474-1baa-4b48-84f1-5c1ab6c4ca2a" providerId="ADAL" clId="{644EE781-AFC8-531B-9696-07B880AC29A8}" dt="2026-01-15T15:36:57.687" v="1198" actId="207"/>
        <pc:sldMkLst>
          <pc:docMk/>
          <pc:sldMk cId="4081489135" sldId="277"/>
        </pc:sldMkLst>
        <pc:spChg chg="mod">
          <ac:chgData name="Vivian Jehle" userId="20503474-1baa-4b48-84f1-5c1ab6c4ca2a" providerId="ADAL" clId="{644EE781-AFC8-531B-9696-07B880AC29A8}" dt="2026-01-08T14:20:10.012" v="522" actId="20577"/>
          <ac:spMkLst>
            <pc:docMk/>
            <pc:sldMk cId="4081489135" sldId="277"/>
            <ac:spMk id="7" creationId="{5F742C32-5930-3EA9-E123-48AF3CFE3246}"/>
          </ac:spMkLst>
        </pc:spChg>
        <pc:spChg chg="mod">
          <ac:chgData name="Vivian Jehle" userId="20503474-1baa-4b48-84f1-5c1ab6c4ca2a" providerId="ADAL" clId="{644EE781-AFC8-531B-9696-07B880AC29A8}" dt="2026-01-15T15:36:57.687" v="1198" actId="207"/>
          <ac:spMkLst>
            <pc:docMk/>
            <pc:sldMk cId="4081489135" sldId="277"/>
            <ac:spMk id="13" creationId="{CE14CAB1-7CF1-B028-6C52-0C9BC01A2A25}"/>
          </ac:spMkLst>
        </pc:spChg>
        <pc:spChg chg="mod">
          <ac:chgData name="Vivian Jehle" userId="20503474-1baa-4b48-84f1-5c1ab6c4ca2a" providerId="ADAL" clId="{644EE781-AFC8-531B-9696-07B880AC29A8}" dt="2026-01-08T14:17:30.084" v="457" actId="20577"/>
          <ac:spMkLst>
            <pc:docMk/>
            <pc:sldMk cId="4081489135" sldId="277"/>
            <ac:spMk id="24" creationId="{E8DD4F04-DD19-4DDB-6F62-26A51B10C102}"/>
          </ac:spMkLst>
        </pc:spChg>
        <pc:spChg chg="mod">
          <ac:chgData name="Vivian Jehle" userId="20503474-1baa-4b48-84f1-5c1ab6c4ca2a" providerId="ADAL" clId="{644EE781-AFC8-531B-9696-07B880AC29A8}" dt="2026-01-08T15:34:41.162" v="1160" actId="255"/>
          <ac:spMkLst>
            <pc:docMk/>
            <pc:sldMk cId="4081489135" sldId="277"/>
            <ac:spMk id="78" creationId="{390391DC-3C65-3690-A994-863AA1749279}"/>
          </ac:spMkLst>
        </pc:spChg>
        <pc:spChg chg="mod">
          <ac:chgData name="Vivian Jehle" userId="20503474-1baa-4b48-84f1-5c1ab6c4ca2a" providerId="ADAL" clId="{644EE781-AFC8-531B-9696-07B880AC29A8}" dt="2026-01-08T14:19:20.083" v="504" actId="20577"/>
          <ac:spMkLst>
            <pc:docMk/>
            <pc:sldMk cId="4081489135" sldId="277"/>
            <ac:spMk id="81" creationId="{7F5580A1-D291-EA79-73A2-2FC12CA4321E}"/>
          </ac:spMkLst>
        </pc:spChg>
        <pc:spChg chg="mod">
          <ac:chgData name="Vivian Jehle" userId="20503474-1baa-4b48-84f1-5c1ab6c4ca2a" providerId="ADAL" clId="{644EE781-AFC8-531B-9696-07B880AC29A8}" dt="2026-01-08T14:18:21.403" v="489" actId="20577"/>
          <ac:spMkLst>
            <pc:docMk/>
            <pc:sldMk cId="4081489135" sldId="277"/>
            <ac:spMk id="82" creationId="{B5CA72DE-CAED-651D-876F-068F925EAC3A}"/>
          </ac:spMkLst>
        </pc:spChg>
        <pc:spChg chg="mod">
          <ac:chgData name="Vivian Jehle" userId="20503474-1baa-4b48-84f1-5c1ab6c4ca2a" providerId="ADAL" clId="{644EE781-AFC8-531B-9696-07B880AC29A8}" dt="2026-01-08T14:18:12.836" v="482" actId="1038"/>
          <ac:spMkLst>
            <pc:docMk/>
            <pc:sldMk cId="4081489135" sldId="277"/>
            <ac:spMk id="87" creationId="{1336C5A8-B66B-37BE-D113-C5222C5ADA29}"/>
          </ac:spMkLst>
        </pc:spChg>
      </pc:sldChg>
      <pc:sldChg chg="modSp mod">
        <pc:chgData name="Vivian Jehle" userId="20503474-1baa-4b48-84f1-5c1ab6c4ca2a" providerId="ADAL" clId="{644EE781-AFC8-531B-9696-07B880AC29A8}" dt="2026-01-15T15:37:07.558" v="1202" actId="1038"/>
        <pc:sldMkLst>
          <pc:docMk/>
          <pc:sldMk cId="2049125213" sldId="278"/>
        </pc:sldMkLst>
        <pc:spChg chg="mod">
          <ac:chgData name="Vivian Jehle" userId="20503474-1baa-4b48-84f1-5c1ab6c4ca2a" providerId="ADAL" clId="{644EE781-AFC8-531B-9696-07B880AC29A8}" dt="2026-01-08T14:59:02.383" v="711" actId="20577"/>
          <ac:spMkLst>
            <pc:docMk/>
            <pc:sldMk cId="2049125213" sldId="278"/>
            <ac:spMk id="10" creationId="{3CC0415C-EC41-C693-FD4A-28714A68112B}"/>
          </ac:spMkLst>
        </pc:spChg>
        <pc:spChg chg="mod">
          <ac:chgData name="Vivian Jehle" userId="20503474-1baa-4b48-84f1-5c1ab6c4ca2a" providerId="ADAL" clId="{644EE781-AFC8-531B-9696-07B880AC29A8}" dt="2026-01-08T14:21:05.979" v="523" actId="255"/>
          <ac:spMkLst>
            <pc:docMk/>
            <pc:sldMk cId="2049125213" sldId="278"/>
            <ac:spMk id="13" creationId="{CE14CAB1-7CF1-B028-6C52-0C9BC01A2A25}"/>
          </ac:spMkLst>
        </pc:spChg>
        <pc:spChg chg="mod">
          <ac:chgData name="Vivian Jehle" userId="20503474-1baa-4b48-84f1-5c1ab6c4ca2a" providerId="ADAL" clId="{644EE781-AFC8-531B-9696-07B880AC29A8}" dt="2026-01-08T15:03:19.878" v="780" actId="20577"/>
          <ac:spMkLst>
            <pc:docMk/>
            <pc:sldMk cId="2049125213" sldId="278"/>
            <ac:spMk id="25" creationId="{2C866DD6-ED79-E91E-4DC8-0D4B7E5C1371}"/>
          </ac:spMkLst>
        </pc:spChg>
        <pc:spChg chg="mod">
          <ac:chgData name="Vivian Jehle" userId="20503474-1baa-4b48-84f1-5c1ab6c4ca2a" providerId="ADAL" clId="{644EE781-AFC8-531B-9696-07B880AC29A8}" dt="2026-01-08T15:02:17.163" v="737" actId="20577"/>
          <ac:spMkLst>
            <pc:docMk/>
            <pc:sldMk cId="2049125213" sldId="278"/>
            <ac:spMk id="26" creationId="{08E2DABD-148C-B10D-DABD-B2771ED6439E}"/>
          </ac:spMkLst>
        </pc:spChg>
        <pc:spChg chg="mod">
          <ac:chgData name="Vivian Jehle" userId="20503474-1baa-4b48-84f1-5c1ab6c4ca2a" providerId="ADAL" clId="{644EE781-AFC8-531B-9696-07B880AC29A8}" dt="2026-01-08T14:49:45.780" v="595" actId="20577"/>
          <ac:spMkLst>
            <pc:docMk/>
            <pc:sldMk cId="2049125213" sldId="278"/>
            <ac:spMk id="27" creationId="{5BDF2C36-42EC-9EC9-0DC7-14AAB4AFBCE0}"/>
          </ac:spMkLst>
        </pc:spChg>
        <pc:picChg chg="mod">
          <ac:chgData name="Vivian Jehle" userId="20503474-1baa-4b48-84f1-5c1ab6c4ca2a" providerId="ADAL" clId="{644EE781-AFC8-531B-9696-07B880AC29A8}" dt="2026-01-15T15:37:07.558" v="1202" actId="1038"/>
          <ac:picMkLst>
            <pc:docMk/>
            <pc:sldMk cId="2049125213" sldId="278"/>
            <ac:picMk id="5" creationId="{BDB9DF68-8E4F-9C96-9123-40BF51EB66D6}"/>
          </ac:picMkLst>
        </pc:picChg>
      </pc:sldChg>
      <pc:sldChg chg="modSp mod">
        <pc:chgData name="Vivian Jehle" userId="20503474-1baa-4b48-84f1-5c1ab6c4ca2a" providerId="ADAL" clId="{644EE781-AFC8-531B-9696-07B880AC29A8}" dt="2026-01-21T09:45:36.714" v="1325" actId="1038"/>
        <pc:sldMkLst>
          <pc:docMk/>
          <pc:sldMk cId="198811232" sldId="279"/>
        </pc:sldMkLst>
        <pc:spChg chg="mod">
          <ac:chgData name="Vivian Jehle" userId="20503474-1baa-4b48-84f1-5c1ab6c4ca2a" providerId="ADAL" clId="{644EE781-AFC8-531B-9696-07B880AC29A8}" dt="2026-01-08T14:57:00.082" v="648" actId="20577"/>
          <ac:spMkLst>
            <pc:docMk/>
            <pc:sldMk cId="198811232" sldId="279"/>
            <ac:spMk id="7" creationId="{5F742C32-5930-3EA9-E123-48AF3CFE3246}"/>
          </ac:spMkLst>
        </pc:spChg>
        <pc:spChg chg="mod">
          <ac:chgData name="Vivian Jehle" userId="20503474-1baa-4b48-84f1-5c1ab6c4ca2a" providerId="ADAL" clId="{644EE781-AFC8-531B-9696-07B880AC29A8}" dt="2026-01-15T15:37:22.689" v="1207" actId="207"/>
          <ac:spMkLst>
            <pc:docMk/>
            <pc:sldMk cId="198811232" sldId="279"/>
            <ac:spMk id="13" creationId="{CE14CAB1-7CF1-B028-6C52-0C9BC01A2A25}"/>
          </ac:spMkLst>
        </pc:spChg>
        <pc:spChg chg="mod">
          <ac:chgData name="Vivian Jehle" userId="20503474-1baa-4b48-84f1-5c1ab6c4ca2a" providerId="ADAL" clId="{644EE781-AFC8-531B-9696-07B880AC29A8}" dt="2026-01-08T14:58:10.904" v="697" actId="20577"/>
          <ac:spMkLst>
            <pc:docMk/>
            <pc:sldMk cId="198811232" sldId="279"/>
            <ac:spMk id="24" creationId="{E8DD4F04-DD19-4DDB-6F62-26A51B10C102}"/>
          </ac:spMkLst>
        </pc:spChg>
        <pc:spChg chg="mod">
          <ac:chgData name="Vivian Jehle" userId="20503474-1baa-4b48-84f1-5c1ab6c4ca2a" providerId="ADAL" clId="{644EE781-AFC8-531B-9696-07B880AC29A8}" dt="2026-01-08T15:34:53.773" v="1161" actId="255"/>
          <ac:spMkLst>
            <pc:docMk/>
            <pc:sldMk cId="198811232" sldId="279"/>
            <ac:spMk id="78" creationId="{390391DC-3C65-3690-A994-863AA1749279}"/>
          </ac:spMkLst>
        </pc:spChg>
        <pc:spChg chg="mod">
          <ac:chgData name="Vivian Jehle" userId="20503474-1baa-4b48-84f1-5c1ab6c4ca2a" providerId="ADAL" clId="{644EE781-AFC8-531B-9696-07B880AC29A8}" dt="2026-01-08T14:56:18.988" v="641" actId="20577"/>
          <ac:spMkLst>
            <pc:docMk/>
            <pc:sldMk cId="198811232" sldId="279"/>
            <ac:spMk id="82" creationId="{B5CA72DE-CAED-651D-876F-068F925EAC3A}"/>
          </ac:spMkLst>
        </pc:spChg>
        <pc:spChg chg="mod">
          <ac:chgData name="Vivian Jehle" userId="20503474-1baa-4b48-84f1-5c1ab6c4ca2a" providerId="ADAL" clId="{644EE781-AFC8-531B-9696-07B880AC29A8}" dt="2026-01-21T09:45:36.714" v="1325" actId="1038"/>
          <ac:spMkLst>
            <pc:docMk/>
            <pc:sldMk cId="198811232" sldId="279"/>
            <ac:spMk id="87" creationId="{1336C5A8-B66B-37BE-D113-C5222C5ADA29}"/>
          </ac:spMkLst>
        </pc:spChg>
        <pc:picChg chg="mod">
          <ac:chgData name="Vivian Jehle" userId="20503474-1baa-4b48-84f1-5c1ab6c4ca2a" providerId="ADAL" clId="{644EE781-AFC8-531B-9696-07B880AC29A8}" dt="2026-01-15T15:37:13.748" v="1206" actId="1038"/>
          <ac:picMkLst>
            <pc:docMk/>
            <pc:sldMk cId="198811232" sldId="279"/>
            <ac:picMk id="3" creationId="{AFF3F7E8-DFE0-083E-ADD7-584F03D36263}"/>
          </ac:picMkLst>
        </pc:picChg>
      </pc:sldChg>
      <pc:sldChg chg="addSp delSp modSp mod">
        <pc:chgData name="Vivian Jehle" userId="20503474-1baa-4b48-84f1-5c1ab6c4ca2a" providerId="ADAL" clId="{644EE781-AFC8-531B-9696-07B880AC29A8}" dt="2026-01-21T09:46:35.461" v="1329" actId="20577"/>
        <pc:sldMkLst>
          <pc:docMk/>
          <pc:sldMk cId="1024683883" sldId="280"/>
        </pc:sldMkLst>
        <pc:spChg chg="add mod">
          <ac:chgData name="Vivian Jehle" userId="20503474-1baa-4b48-84f1-5c1ab6c4ca2a" providerId="ADAL" clId="{644EE781-AFC8-531B-9696-07B880AC29A8}" dt="2026-01-21T09:46:35.461" v="1329" actId="20577"/>
          <ac:spMkLst>
            <pc:docMk/>
            <pc:sldMk cId="1024683883" sldId="280"/>
            <ac:spMk id="5" creationId="{5AA65F8B-1160-195E-CF0F-FDAA78549058}"/>
          </ac:spMkLst>
        </pc:spChg>
        <pc:spChg chg="mod">
          <ac:chgData name="Vivian Jehle" userId="20503474-1baa-4b48-84f1-5c1ab6c4ca2a" providerId="ADAL" clId="{644EE781-AFC8-531B-9696-07B880AC29A8}" dt="2026-01-08T15:11:52.469" v="848" actId="20577"/>
          <ac:spMkLst>
            <pc:docMk/>
            <pc:sldMk cId="1024683883" sldId="280"/>
            <ac:spMk id="10" creationId="{3CC0415C-EC41-C693-FD4A-28714A68112B}"/>
          </ac:spMkLst>
        </pc:spChg>
        <pc:spChg chg="mod">
          <ac:chgData name="Vivian Jehle" userId="20503474-1baa-4b48-84f1-5c1ab6c4ca2a" providerId="ADAL" clId="{644EE781-AFC8-531B-9696-07B880AC29A8}" dt="2026-01-20T13:23:46.019" v="1253" actId="58"/>
          <ac:spMkLst>
            <pc:docMk/>
            <pc:sldMk cId="1024683883" sldId="280"/>
            <ac:spMk id="13" creationId="{CE14CAB1-7CF1-B028-6C52-0C9BC01A2A25}"/>
          </ac:spMkLst>
        </pc:spChg>
        <pc:spChg chg="mod">
          <ac:chgData name="Vivian Jehle" userId="20503474-1baa-4b48-84f1-5c1ab6c4ca2a" providerId="ADAL" clId="{644EE781-AFC8-531B-9696-07B880AC29A8}" dt="2026-01-20T13:21:42.795" v="1215" actId="14100"/>
          <ac:spMkLst>
            <pc:docMk/>
            <pc:sldMk cId="1024683883" sldId="280"/>
            <ac:spMk id="25" creationId="{2C866DD6-ED79-E91E-4DC8-0D4B7E5C1371}"/>
          </ac:spMkLst>
        </pc:spChg>
        <pc:grpChg chg="mod">
          <ac:chgData name="Vivian Jehle" userId="20503474-1baa-4b48-84f1-5c1ab6c4ca2a" providerId="ADAL" clId="{644EE781-AFC8-531B-9696-07B880AC29A8}" dt="2026-01-08T15:09:27.065" v="817" actId="1035"/>
          <ac:grpSpMkLst>
            <pc:docMk/>
            <pc:sldMk cId="1024683883" sldId="280"/>
            <ac:grpSpMk id="12" creationId="{141DCB05-EE80-1118-3CE3-2E1B0D80AE38}"/>
          </ac:grpSpMkLst>
        </pc:grpChg>
        <pc:picChg chg="del">
          <ac:chgData name="Vivian Jehle" userId="20503474-1baa-4b48-84f1-5c1ab6c4ca2a" providerId="ADAL" clId="{644EE781-AFC8-531B-9696-07B880AC29A8}" dt="2026-01-20T13:22:14.541" v="1216" actId="478"/>
          <ac:picMkLst>
            <pc:docMk/>
            <pc:sldMk cId="1024683883" sldId="280"/>
            <ac:picMk id="3" creationId="{961EF6A9-5E34-7C09-9670-96D91111B9DB}"/>
          </ac:picMkLst>
        </pc:picChg>
        <pc:cxnChg chg="mod">
          <ac:chgData name="Vivian Jehle" userId="20503474-1baa-4b48-84f1-5c1ab6c4ca2a" providerId="ADAL" clId="{644EE781-AFC8-531B-9696-07B880AC29A8}" dt="2026-01-08T15:09:46.752" v="825" actId="1036"/>
          <ac:cxnSpMkLst>
            <pc:docMk/>
            <pc:sldMk cId="1024683883" sldId="280"/>
            <ac:cxnSpMk id="16" creationId="{1E108084-467C-D305-4702-5F5173987A53}"/>
          </ac:cxnSpMkLst>
        </pc:cxnChg>
      </pc:sldChg>
    </pc:docChg>
  </pc:docChgLst>
  <pc:docChgLst>
    <pc:chgData name="Vivian Jehle" userId="S::vjehle@bildungscent.org::20503474-1baa-4b48-84f1-5c1ab6c4ca2a" providerId="AD" clId="Web-{32A2B1E5-9E3C-269A-9841-D9E958B24992}"/>
    <pc:docChg chg="modSld">
      <pc:chgData name="Vivian Jehle" userId="S::vjehle@bildungscent.org::20503474-1baa-4b48-84f1-5c1ab6c4ca2a" providerId="AD" clId="Web-{32A2B1E5-9E3C-269A-9841-D9E958B24992}" dt="2026-01-12T14:21:06.417" v="78" actId="14100"/>
      <pc:docMkLst>
        <pc:docMk/>
      </pc:docMkLst>
      <pc:sldChg chg="delSp modSp">
        <pc:chgData name="Vivian Jehle" userId="S::vjehle@bildungscent.org::20503474-1baa-4b48-84f1-5c1ab6c4ca2a" providerId="AD" clId="Web-{32A2B1E5-9E3C-269A-9841-D9E958B24992}" dt="2026-01-12T14:17:37.302" v="53"/>
        <pc:sldMkLst>
          <pc:docMk/>
          <pc:sldMk cId="2194544619" sldId="272"/>
        </pc:sldMkLst>
        <pc:spChg chg="mod">
          <ac:chgData name="Vivian Jehle" userId="S::vjehle@bildungscent.org::20503474-1baa-4b48-84f1-5c1ab6c4ca2a" providerId="AD" clId="Web-{32A2B1E5-9E3C-269A-9841-D9E958B24992}" dt="2026-01-12T14:12:41.658" v="30" actId="1076"/>
          <ac:spMkLst>
            <pc:docMk/>
            <pc:sldMk cId="2194544619" sldId="272"/>
            <ac:spMk id="10" creationId="{3CC0415C-EC41-C693-FD4A-28714A68112B}"/>
          </ac:spMkLst>
        </pc:spChg>
        <pc:spChg chg="mod">
          <ac:chgData name="Vivian Jehle" userId="S::vjehle@bildungscent.org::20503474-1baa-4b48-84f1-5c1ab6c4ca2a" providerId="AD" clId="Web-{32A2B1E5-9E3C-269A-9841-D9E958B24992}" dt="2026-01-12T14:11:23.390" v="18" actId="20577"/>
          <ac:spMkLst>
            <pc:docMk/>
            <pc:sldMk cId="2194544619" sldId="272"/>
            <ac:spMk id="13" creationId="{CE14CAB1-7CF1-B028-6C52-0C9BC01A2A25}"/>
          </ac:spMkLst>
        </pc:spChg>
        <pc:spChg chg="mod">
          <ac:chgData name="Vivian Jehle" userId="S::vjehle@bildungscent.org::20503474-1baa-4b48-84f1-5c1ab6c4ca2a" providerId="AD" clId="Web-{32A2B1E5-9E3C-269A-9841-D9E958B24992}" dt="2026-01-12T14:12:41.689" v="31" actId="1076"/>
          <ac:spMkLst>
            <pc:docMk/>
            <pc:sldMk cId="2194544619" sldId="272"/>
            <ac:spMk id="20" creationId="{88A0CFA6-A3BA-9EBB-E0DE-5D19E375242D}"/>
          </ac:spMkLst>
        </pc:spChg>
        <pc:spChg chg="mod">
          <ac:chgData name="Vivian Jehle" userId="S::vjehle@bildungscent.org::20503474-1baa-4b48-84f1-5c1ab6c4ca2a" providerId="AD" clId="Web-{32A2B1E5-9E3C-269A-9841-D9E958B24992}" dt="2026-01-12T14:12:20.156" v="23" actId="14100"/>
          <ac:spMkLst>
            <pc:docMk/>
            <pc:sldMk cId="2194544619" sldId="272"/>
            <ac:spMk id="21" creationId="{1D3BB4F6-F105-975C-7A60-D0975672A527}"/>
          </ac:spMkLst>
        </pc:spChg>
        <pc:spChg chg="mod">
          <ac:chgData name="Vivian Jehle" userId="S::vjehle@bildungscent.org::20503474-1baa-4b48-84f1-5c1ab6c4ca2a" providerId="AD" clId="Web-{32A2B1E5-9E3C-269A-9841-D9E958B24992}" dt="2026-01-12T14:12:27.578" v="26" actId="1076"/>
          <ac:spMkLst>
            <pc:docMk/>
            <pc:sldMk cId="2194544619" sldId="272"/>
            <ac:spMk id="23" creationId="{135E9B3C-76EE-90B1-E6B4-F47915CA3294}"/>
          </ac:spMkLst>
        </pc:spChg>
        <pc:spChg chg="mod">
          <ac:chgData name="Vivian Jehle" userId="S::vjehle@bildungscent.org::20503474-1baa-4b48-84f1-5c1ab6c4ca2a" providerId="AD" clId="Web-{32A2B1E5-9E3C-269A-9841-D9E958B24992}" dt="2026-01-12T14:12:27.641" v="27" actId="1076"/>
          <ac:spMkLst>
            <pc:docMk/>
            <pc:sldMk cId="2194544619" sldId="272"/>
            <ac:spMk id="24" creationId="{E8DD4F04-DD19-4DDB-6F62-26A51B10C102}"/>
          </ac:spMkLst>
        </pc:spChg>
        <pc:spChg chg="mod">
          <ac:chgData name="Vivian Jehle" userId="S::vjehle@bildungscent.org::20503474-1baa-4b48-84f1-5c1ab6c4ca2a" providerId="AD" clId="Web-{32A2B1E5-9E3C-269A-9841-D9E958B24992}" dt="2026-01-12T14:17:37.302" v="53"/>
          <ac:spMkLst>
            <pc:docMk/>
            <pc:sldMk cId="2194544619" sldId="272"/>
            <ac:spMk id="27" creationId="{5BDF2C36-42EC-9EC9-0DC7-14AAB4AFBCE0}"/>
          </ac:spMkLst>
        </pc:spChg>
      </pc:sldChg>
      <pc:sldChg chg="delSp">
        <pc:chgData name="Vivian Jehle" userId="S::vjehle@bildungscent.org::20503474-1baa-4b48-84f1-5c1ab6c4ca2a" providerId="AD" clId="Web-{32A2B1E5-9E3C-269A-9841-D9E958B24992}" dt="2026-01-12T14:10:54.656" v="15"/>
        <pc:sldMkLst>
          <pc:docMk/>
          <pc:sldMk cId="3173338259" sldId="273"/>
        </pc:sldMkLst>
      </pc:sldChg>
      <pc:sldChg chg="modSp">
        <pc:chgData name="Vivian Jehle" userId="S::vjehle@bildungscent.org::20503474-1baa-4b48-84f1-5c1ab6c4ca2a" providerId="AD" clId="Web-{32A2B1E5-9E3C-269A-9841-D9E958B24992}" dt="2026-01-12T14:17:43.005" v="54"/>
        <pc:sldMkLst>
          <pc:docMk/>
          <pc:sldMk cId="897188601" sldId="274"/>
        </pc:sldMkLst>
        <pc:spChg chg="mod">
          <ac:chgData name="Vivian Jehle" userId="S::vjehle@bildungscent.org::20503474-1baa-4b48-84f1-5c1ab6c4ca2a" providerId="AD" clId="Web-{32A2B1E5-9E3C-269A-9841-D9E958B24992}" dt="2026-01-12T14:13:01.707" v="33" actId="20577"/>
          <ac:spMkLst>
            <pc:docMk/>
            <pc:sldMk cId="897188601" sldId="274"/>
            <ac:spMk id="10" creationId="{3CC0415C-EC41-C693-FD4A-28714A68112B}"/>
          </ac:spMkLst>
        </pc:spChg>
        <pc:spChg chg="mod">
          <ac:chgData name="Vivian Jehle" userId="S::vjehle@bildungscent.org::20503474-1baa-4b48-84f1-5c1ab6c4ca2a" providerId="AD" clId="Web-{32A2B1E5-9E3C-269A-9841-D9E958B24992}" dt="2026-01-12T14:11:15.109" v="17" actId="20577"/>
          <ac:spMkLst>
            <pc:docMk/>
            <pc:sldMk cId="897188601" sldId="274"/>
            <ac:spMk id="13" creationId="{CE14CAB1-7CF1-B028-6C52-0C9BC01A2A25}"/>
          </ac:spMkLst>
        </pc:spChg>
        <pc:spChg chg="mod">
          <ac:chgData name="Vivian Jehle" userId="S::vjehle@bildungscent.org::20503474-1baa-4b48-84f1-5c1ab6c4ca2a" providerId="AD" clId="Web-{32A2B1E5-9E3C-269A-9841-D9E958B24992}" dt="2026-01-12T14:17:43.005" v="54"/>
          <ac:spMkLst>
            <pc:docMk/>
            <pc:sldMk cId="897188601" sldId="274"/>
            <ac:spMk id="27" creationId="{5BDF2C36-42EC-9EC9-0DC7-14AAB4AFBCE0}"/>
          </ac:spMkLst>
        </pc:spChg>
      </pc:sldChg>
      <pc:sldChg chg="modSp">
        <pc:chgData name="Vivian Jehle" userId="S::vjehle@bildungscent.org::20503474-1baa-4b48-84f1-5c1ab6c4ca2a" providerId="AD" clId="Web-{32A2B1E5-9E3C-269A-9841-D9E958B24992}" dt="2026-01-12T14:17:49.131" v="55"/>
        <pc:sldMkLst>
          <pc:docMk/>
          <pc:sldMk cId="3865381230" sldId="276"/>
        </pc:sldMkLst>
        <pc:spChg chg="mod">
          <ac:chgData name="Vivian Jehle" userId="S::vjehle@bildungscent.org::20503474-1baa-4b48-84f1-5c1ab6c4ca2a" providerId="AD" clId="Web-{32A2B1E5-9E3C-269A-9841-D9E958B24992}" dt="2026-01-12T14:13:31.115" v="37" actId="20577"/>
          <ac:spMkLst>
            <pc:docMk/>
            <pc:sldMk cId="3865381230" sldId="276"/>
            <ac:spMk id="10" creationId="{3CC0415C-EC41-C693-FD4A-28714A68112B}"/>
          </ac:spMkLst>
        </pc:spChg>
        <pc:spChg chg="mod">
          <ac:chgData name="Vivian Jehle" userId="S::vjehle@bildungscent.org::20503474-1baa-4b48-84f1-5c1ab6c4ca2a" providerId="AD" clId="Web-{32A2B1E5-9E3C-269A-9841-D9E958B24992}" dt="2026-01-12T14:13:28.756" v="36" actId="20577"/>
          <ac:spMkLst>
            <pc:docMk/>
            <pc:sldMk cId="3865381230" sldId="276"/>
            <ac:spMk id="13" creationId="{CE14CAB1-7CF1-B028-6C52-0C9BC01A2A25}"/>
          </ac:spMkLst>
        </pc:spChg>
        <pc:spChg chg="mod">
          <ac:chgData name="Vivian Jehle" userId="S::vjehle@bildungscent.org::20503474-1baa-4b48-84f1-5c1ab6c4ca2a" providerId="AD" clId="Web-{32A2B1E5-9E3C-269A-9841-D9E958B24992}" dt="2026-01-12T14:13:54.696" v="39" actId="14100"/>
          <ac:spMkLst>
            <pc:docMk/>
            <pc:sldMk cId="3865381230" sldId="276"/>
            <ac:spMk id="21" creationId="{1D3BB4F6-F105-975C-7A60-D0975672A527}"/>
          </ac:spMkLst>
        </pc:spChg>
        <pc:spChg chg="mod">
          <ac:chgData name="Vivian Jehle" userId="S::vjehle@bildungscent.org::20503474-1baa-4b48-84f1-5c1ab6c4ca2a" providerId="AD" clId="Web-{32A2B1E5-9E3C-269A-9841-D9E958B24992}" dt="2026-01-12T14:13:58.258" v="40" actId="14100"/>
          <ac:spMkLst>
            <pc:docMk/>
            <pc:sldMk cId="3865381230" sldId="276"/>
            <ac:spMk id="22" creationId="{6B36160F-71DF-8974-F3BD-6F9A1E05F65A}"/>
          </ac:spMkLst>
        </pc:spChg>
        <pc:spChg chg="mod">
          <ac:chgData name="Vivian Jehle" userId="S::vjehle@bildungscent.org::20503474-1baa-4b48-84f1-5c1ab6c4ca2a" providerId="AD" clId="Web-{32A2B1E5-9E3C-269A-9841-D9E958B24992}" dt="2026-01-12T14:14:22.713" v="42" actId="20577"/>
          <ac:spMkLst>
            <pc:docMk/>
            <pc:sldMk cId="3865381230" sldId="276"/>
            <ac:spMk id="23" creationId="{135E9B3C-76EE-90B1-E6B4-F47915CA3294}"/>
          </ac:spMkLst>
        </pc:spChg>
        <pc:spChg chg="mod">
          <ac:chgData name="Vivian Jehle" userId="S::vjehle@bildungscent.org::20503474-1baa-4b48-84f1-5c1ab6c4ca2a" providerId="AD" clId="Web-{32A2B1E5-9E3C-269A-9841-D9E958B24992}" dt="2026-01-12T14:14:32.652" v="43" actId="20577"/>
          <ac:spMkLst>
            <pc:docMk/>
            <pc:sldMk cId="3865381230" sldId="276"/>
            <ac:spMk id="24" creationId="{E8DD4F04-DD19-4DDB-6F62-26A51B10C102}"/>
          </ac:spMkLst>
        </pc:spChg>
        <pc:spChg chg="mod">
          <ac:chgData name="Vivian Jehle" userId="S::vjehle@bildungscent.org::20503474-1baa-4b48-84f1-5c1ab6c4ca2a" providerId="AD" clId="Web-{32A2B1E5-9E3C-269A-9841-D9E958B24992}" dt="2026-01-12T14:14:43.199" v="44" actId="20577"/>
          <ac:spMkLst>
            <pc:docMk/>
            <pc:sldMk cId="3865381230" sldId="276"/>
            <ac:spMk id="25" creationId="{2C866DD6-ED79-E91E-4DC8-0D4B7E5C1371}"/>
          </ac:spMkLst>
        </pc:spChg>
        <pc:spChg chg="mod">
          <ac:chgData name="Vivian Jehle" userId="S::vjehle@bildungscent.org::20503474-1baa-4b48-84f1-5c1ab6c4ca2a" providerId="AD" clId="Web-{32A2B1E5-9E3C-269A-9841-D9E958B24992}" dt="2026-01-12T14:17:49.131" v="55"/>
          <ac:spMkLst>
            <pc:docMk/>
            <pc:sldMk cId="3865381230" sldId="276"/>
            <ac:spMk id="27" creationId="{5BDF2C36-42EC-9EC9-0DC7-14AAB4AFBCE0}"/>
          </ac:spMkLst>
        </pc:spChg>
      </pc:sldChg>
      <pc:sldChg chg="modSp">
        <pc:chgData name="Vivian Jehle" userId="S::vjehle@bildungscent.org::20503474-1baa-4b48-84f1-5c1ab6c4ca2a" providerId="AD" clId="Web-{32A2B1E5-9E3C-269A-9841-D9E958B24992}" dt="2026-01-12T14:21:06.417" v="78" actId="14100"/>
        <pc:sldMkLst>
          <pc:docMk/>
          <pc:sldMk cId="2049125213" sldId="278"/>
        </pc:sldMkLst>
        <pc:spChg chg="mod">
          <ac:chgData name="Vivian Jehle" userId="S::vjehle@bildungscent.org::20503474-1baa-4b48-84f1-5c1ab6c4ca2a" providerId="AD" clId="Web-{32A2B1E5-9E3C-269A-9841-D9E958B24992}" dt="2026-01-12T14:18:29.866" v="61" actId="20577"/>
          <ac:spMkLst>
            <pc:docMk/>
            <pc:sldMk cId="2049125213" sldId="278"/>
            <ac:spMk id="10" creationId="{3CC0415C-EC41-C693-FD4A-28714A68112B}"/>
          </ac:spMkLst>
        </pc:spChg>
        <pc:spChg chg="mod">
          <ac:chgData name="Vivian Jehle" userId="S::vjehle@bildungscent.org::20503474-1baa-4b48-84f1-5c1ab6c4ca2a" providerId="AD" clId="Web-{32A2B1E5-9E3C-269A-9841-D9E958B24992}" dt="2026-01-12T14:18:20.850" v="59" actId="20577"/>
          <ac:spMkLst>
            <pc:docMk/>
            <pc:sldMk cId="2049125213" sldId="278"/>
            <ac:spMk id="13" creationId="{CE14CAB1-7CF1-B028-6C52-0C9BC01A2A25}"/>
          </ac:spMkLst>
        </pc:spChg>
        <pc:spChg chg="mod">
          <ac:chgData name="Vivian Jehle" userId="S::vjehle@bildungscent.org::20503474-1baa-4b48-84f1-5c1ab6c4ca2a" providerId="AD" clId="Web-{32A2B1E5-9E3C-269A-9841-D9E958B24992}" dt="2026-01-12T14:21:01.183" v="76" actId="14100"/>
          <ac:spMkLst>
            <pc:docMk/>
            <pc:sldMk cId="2049125213" sldId="278"/>
            <ac:spMk id="21" creationId="{1D3BB4F6-F105-975C-7A60-D0975672A527}"/>
          </ac:spMkLst>
        </pc:spChg>
        <pc:spChg chg="mod">
          <ac:chgData name="Vivian Jehle" userId="S::vjehle@bildungscent.org::20503474-1baa-4b48-84f1-5c1ab6c4ca2a" providerId="AD" clId="Web-{32A2B1E5-9E3C-269A-9841-D9E958B24992}" dt="2026-01-12T14:21:06.417" v="78" actId="14100"/>
          <ac:spMkLst>
            <pc:docMk/>
            <pc:sldMk cId="2049125213" sldId="278"/>
            <ac:spMk id="22" creationId="{6B36160F-71DF-8974-F3BD-6F9A1E05F65A}"/>
          </ac:spMkLst>
        </pc:spChg>
        <pc:spChg chg="mod">
          <ac:chgData name="Vivian Jehle" userId="S::vjehle@bildungscent.org::20503474-1baa-4b48-84f1-5c1ab6c4ca2a" providerId="AD" clId="Web-{32A2B1E5-9E3C-269A-9841-D9E958B24992}" dt="2026-01-12T14:19:56.259" v="67" actId="1076"/>
          <ac:spMkLst>
            <pc:docMk/>
            <pc:sldMk cId="2049125213" sldId="278"/>
            <ac:spMk id="23" creationId="{135E9B3C-76EE-90B1-E6B4-F47915CA3294}"/>
          </ac:spMkLst>
        </pc:spChg>
        <pc:spChg chg="mod">
          <ac:chgData name="Vivian Jehle" userId="S::vjehle@bildungscent.org::20503474-1baa-4b48-84f1-5c1ab6c4ca2a" providerId="AD" clId="Web-{32A2B1E5-9E3C-269A-9841-D9E958B24992}" dt="2026-01-12T14:18:37.163" v="62" actId="20577"/>
          <ac:spMkLst>
            <pc:docMk/>
            <pc:sldMk cId="2049125213" sldId="278"/>
            <ac:spMk id="25" creationId="{2C866DD6-ED79-E91E-4DC8-0D4B7E5C1371}"/>
          </ac:spMkLst>
        </pc:spChg>
        <pc:spChg chg="mod">
          <ac:chgData name="Vivian Jehle" userId="S::vjehle@bildungscent.org::20503474-1baa-4b48-84f1-5c1ab6c4ca2a" providerId="AD" clId="Web-{32A2B1E5-9E3C-269A-9841-D9E958B24992}" dt="2026-01-12T14:18:15.225" v="57" actId="20577"/>
          <ac:spMkLst>
            <pc:docMk/>
            <pc:sldMk cId="2049125213" sldId="278"/>
            <ac:spMk id="27" creationId="{5BDF2C36-42EC-9EC9-0DC7-14AAB4AFBCE0}"/>
          </ac:spMkLst>
        </pc:spChg>
      </pc:sldChg>
    </pc:docChg>
  </pc:docChgLst>
  <pc:docChgLst>
    <pc:chgData name="Vivian Jehle" userId="S::vjehle@bildungscent.org::20503474-1baa-4b48-84f1-5c1ab6c4ca2a" providerId="AD" clId="Web-{4F3D9F05-FD67-1200-F73B-E6FF4AFBC237}"/>
    <pc:docChg chg="modSld">
      <pc:chgData name="Vivian Jehle" userId="S::vjehle@bildungscent.org::20503474-1baa-4b48-84f1-5c1ab6c4ca2a" providerId="AD" clId="Web-{4F3D9F05-FD67-1200-F73B-E6FF4AFBC237}" dt="2026-01-21T09:31:25.475" v="36" actId="20577"/>
      <pc:docMkLst>
        <pc:docMk/>
      </pc:docMkLst>
      <pc:sldChg chg="modSp">
        <pc:chgData name="Vivian Jehle" userId="S::vjehle@bildungscent.org::20503474-1baa-4b48-84f1-5c1ab6c4ca2a" providerId="AD" clId="Web-{4F3D9F05-FD67-1200-F73B-E6FF4AFBC237}" dt="2026-01-21T09:31:25.475" v="36" actId="20577"/>
        <pc:sldMkLst>
          <pc:docMk/>
          <pc:sldMk cId="211315315" sldId="281"/>
        </pc:sldMkLst>
        <pc:spChg chg="mod">
          <ac:chgData name="Vivian Jehle" userId="S::vjehle@bildungscent.org::20503474-1baa-4b48-84f1-5c1ab6c4ca2a" providerId="AD" clId="Web-{4F3D9F05-FD67-1200-F73B-E6FF4AFBC237}" dt="2026-01-21T09:31:25.475" v="36" actId="20577"/>
          <ac:spMkLst>
            <pc:docMk/>
            <pc:sldMk cId="211315315" sldId="281"/>
            <ac:spMk id="10" creationId="{D371407B-9F25-BCF9-78D1-D7BDE84094F8}"/>
          </ac:spMkLst>
        </pc:spChg>
      </pc:sldChg>
    </pc:docChg>
  </pc:docChgLst>
  <pc:docChgLst>
    <pc:chgData name="Vivian Jehle" userId="S::vjehle@bildungscent.org::20503474-1baa-4b48-84f1-5c1ab6c4ca2a" providerId="AD" clId="Web-{5592EA70-6263-30BE-D6AD-0DF3A68EEF7B}"/>
    <pc:docChg chg="modSld">
      <pc:chgData name="Vivian Jehle" userId="S::vjehle@bildungscent.org::20503474-1baa-4b48-84f1-5c1ab6c4ca2a" providerId="AD" clId="Web-{5592EA70-6263-30BE-D6AD-0DF3A68EEF7B}" dt="2026-01-20T13:19:49.397" v="26" actId="1076"/>
      <pc:docMkLst>
        <pc:docMk/>
      </pc:docMkLst>
      <pc:sldChg chg="modSp">
        <pc:chgData name="Vivian Jehle" userId="S::vjehle@bildungscent.org::20503474-1baa-4b48-84f1-5c1ab6c4ca2a" providerId="AD" clId="Web-{5592EA70-6263-30BE-D6AD-0DF3A68EEF7B}" dt="2026-01-20T13:15:38.575" v="16" actId="20577"/>
        <pc:sldMkLst>
          <pc:docMk/>
          <pc:sldMk cId="3818108482" sldId="271"/>
        </pc:sldMkLst>
        <pc:spChg chg="mod">
          <ac:chgData name="Vivian Jehle" userId="S::vjehle@bildungscent.org::20503474-1baa-4b48-84f1-5c1ab6c4ca2a" providerId="AD" clId="Web-{5592EA70-6263-30BE-D6AD-0DF3A68EEF7B}" dt="2026-01-20T13:15:38.575" v="16" actId="20577"/>
          <ac:spMkLst>
            <pc:docMk/>
            <pc:sldMk cId="3818108482" sldId="271"/>
            <ac:spMk id="3" creationId="{418BCD26-F3D2-3F10-54BD-1D892CE66C46}"/>
          </ac:spMkLst>
        </pc:spChg>
      </pc:sldChg>
      <pc:sldChg chg="addSp delSp modSp">
        <pc:chgData name="Vivian Jehle" userId="S::vjehle@bildungscent.org::20503474-1baa-4b48-84f1-5c1ab6c4ca2a" providerId="AD" clId="Web-{5592EA70-6263-30BE-D6AD-0DF3A68EEF7B}" dt="2026-01-20T13:19:25.193" v="23"/>
        <pc:sldMkLst>
          <pc:docMk/>
          <pc:sldMk cId="198811232" sldId="279"/>
        </pc:sldMkLst>
        <pc:picChg chg="add del mod">
          <ac:chgData name="Vivian Jehle" userId="S::vjehle@bildungscent.org::20503474-1baa-4b48-84f1-5c1ab6c4ca2a" providerId="AD" clId="Web-{5592EA70-6263-30BE-D6AD-0DF3A68EEF7B}" dt="2026-01-20T13:17:45.096" v="18"/>
          <ac:picMkLst>
            <pc:docMk/>
            <pc:sldMk cId="198811232" sldId="279"/>
            <ac:picMk id="2" creationId="{34022C8D-A956-DE8E-6573-0CAE801FD24C}"/>
          </ac:picMkLst>
        </pc:picChg>
        <pc:picChg chg="add del mod">
          <ac:chgData name="Vivian Jehle" userId="S::vjehle@bildungscent.org::20503474-1baa-4b48-84f1-5c1ab6c4ca2a" providerId="AD" clId="Web-{5592EA70-6263-30BE-D6AD-0DF3A68EEF7B}" dt="2026-01-20T13:19:25.193" v="23"/>
          <ac:picMkLst>
            <pc:docMk/>
            <pc:sldMk cId="198811232" sldId="279"/>
            <ac:picMk id="4" creationId="{7EEF91EF-D9CC-47E1-AAF0-C995BCFBED9B}"/>
          </ac:picMkLst>
        </pc:picChg>
      </pc:sldChg>
      <pc:sldChg chg="addSp modSp">
        <pc:chgData name="Vivian Jehle" userId="S::vjehle@bildungscent.org::20503474-1baa-4b48-84f1-5c1ab6c4ca2a" providerId="AD" clId="Web-{5592EA70-6263-30BE-D6AD-0DF3A68EEF7B}" dt="2026-01-20T13:19:49.397" v="26" actId="1076"/>
        <pc:sldMkLst>
          <pc:docMk/>
          <pc:sldMk cId="1024683883" sldId="280"/>
        </pc:sldMkLst>
        <pc:spChg chg="mod">
          <ac:chgData name="Vivian Jehle" userId="S::vjehle@bildungscent.org::20503474-1baa-4b48-84f1-5c1ab6c4ca2a" providerId="AD" clId="Web-{5592EA70-6263-30BE-D6AD-0DF3A68EEF7B}" dt="2026-01-20T13:12:01.193" v="14" actId="20577"/>
          <ac:spMkLst>
            <pc:docMk/>
            <pc:sldMk cId="1024683883" sldId="280"/>
            <ac:spMk id="13" creationId="{CE14CAB1-7CF1-B028-6C52-0C9BC01A2A25}"/>
          </ac:spMkLst>
        </pc:spChg>
        <pc:picChg chg="add mod">
          <ac:chgData name="Vivian Jehle" userId="S::vjehle@bildungscent.org::20503474-1baa-4b48-84f1-5c1ab6c4ca2a" providerId="AD" clId="Web-{5592EA70-6263-30BE-D6AD-0DF3A68EEF7B}" dt="2026-01-20T13:19:49.397" v="26" actId="1076"/>
          <ac:picMkLst>
            <pc:docMk/>
            <pc:sldMk cId="1024683883" sldId="280"/>
            <ac:picMk id="3" creationId="{961EF6A9-5E34-7C09-9670-96D91111B9DB}"/>
          </ac:picMkLst>
        </pc:picChg>
      </pc:sldChg>
    </pc:docChg>
  </pc:docChgLst>
  <pc:docChgLst>
    <pc:chgData name="Mina Keßler" userId="S::mkessler@bildungscent.de::77b0d031-a720-48fa-9768-9d73b80fed55" providerId="AD" clId="Web-{D11440CD-1074-2509-DEB5-DB8D9B0A82C3}"/>
    <pc:docChg chg="mod">
      <pc:chgData name="Mina Keßler" userId="S::mkessler@bildungscent.de::77b0d031-a720-48fa-9768-9d73b80fed55" providerId="AD" clId="Web-{D11440CD-1074-2509-DEB5-DB8D9B0A82C3}" dt="2026-01-14T10:06:42.453" v="0"/>
      <pc:docMkLst>
        <pc:docMk/>
      </pc:docMkLst>
    </pc:docChg>
  </pc:docChgLst>
  <pc:docChgLst>
    <pc:chgData name="Vivian Jehle" userId="S::vjehle@bildungscent.org::20503474-1baa-4b48-84f1-5c1ab6c4ca2a" providerId="AD" clId="Web-{8AD10A41-8450-9F5A-7FE7-208014734FF4}"/>
    <pc:docChg chg="mod modSld">
      <pc:chgData name="Vivian Jehle" userId="S::vjehle@bildungscent.org::20503474-1baa-4b48-84f1-5c1ab6c4ca2a" providerId="AD" clId="Web-{8AD10A41-8450-9F5A-7FE7-208014734FF4}" dt="2026-01-08T10:45:49.867" v="502" actId="1076"/>
      <pc:docMkLst>
        <pc:docMk/>
      </pc:docMkLst>
      <pc:sldChg chg="modSp">
        <pc:chgData name="Vivian Jehle" userId="S::vjehle@bildungscent.org::20503474-1baa-4b48-84f1-5c1ab6c4ca2a" providerId="AD" clId="Web-{8AD10A41-8450-9F5A-7FE7-208014734FF4}" dt="2026-01-08T10:40:50.427" v="434" actId="20577"/>
        <pc:sldMkLst>
          <pc:docMk/>
          <pc:sldMk cId="724595149" sldId="269"/>
        </pc:sldMkLst>
        <pc:spChg chg="mod">
          <ac:chgData name="Vivian Jehle" userId="S::vjehle@bildungscent.org::20503474-1baa-4b48-84f1-5c1ab6c4ca2a" providerId="AD" clId="Web-{8AD10A41-8450-9F5A-7FE7-208014734FF4}" dt="2026-01-08T09:42:45.060" v="127" actId="20577"/>
          <ac:spMkLst>
            <pc:docMk/>
            <pc:sldMk cId="724595149" sldId="269"/>
            <ac:spMk id="7" creationId="{5F742C32-5930-3EA9-E123-48AF3CFE3246}"/>
          </ac:spMkLst>
        </pc:spChg>
        <pc:spChg chg="mod">
          <ac:chgData name="Vivian Jehle" userId="S::vjehle@bildungscent.org::20503474-1baa-4b48-84f1-5c1ab6c4ca2a" providerId="AD" clId="Web-{8AD10A41-8450-9F5A-7FE7-208014734FF4}" dt="2026-01-08T09:46:24.625" v="164" actId="20577"/>
          <ac:spMkLst>
            <pc:docMk/>
            <pc:sldMk cId="724595149" sldId="269"/>
            <ac:spMk id="13" creationId="{CE14CAB1-7CF1-B028-6C52-0C9BC01A2A25}"/>
          </ac:spMkLst>
        </pc:spChg>
        <pc:spChg chg="mod">
          <ac:chgData name="Vivian Jehle" userId="S::vjehle@bildungscent.org::20503474-1baa-4b48-84f1-5c1ab6c4ca2a" providerId="AD" clId="Web-{8AD10A41-8450-9F5A-7FE7-208014734FF4}" dt="2026-01-08T10:40:50.427" v="434" actId="20577"/>
          <ac:spMkLst>
            <pc:docMk/>
            <pc:sldMk cId="724595149" sldId="269"/>
            <ac:spMk id="24" creationId="{E8DD4F04-DD19-4DDB-6F62-26A51B10C102}"/>
          </ac:spMkLst>
        </pc:spChg>
        <pc:spChg chg="mod">
          <ac:chgData name="Vivian Jehle" userId="S::vjehle@bildungscent.org::20503474-1baa-4b48-84f1-5c1ab6c4ca2a" providerId="AD" clId="Web-{8AD10A41-8450-9F5A-7FE7-208014734FF4}" dt="2026-01-08T09:42:27.107" v="125" actId="20577"/>
          <ac:spMkLst>
            <pc:docMk/>
            <pc:sldMk cId="724595149" sldId="269"/>
            <ac:spMk id="81" creationId="{7F5580A1-D291-EA79-73A2-2FC12CA4321E}"/>
          </ac:spMkLst>
        </pc:spChg>
        <pc:spChg chg="mod">
          <ac:chgData name="Vivian Jehle" userId="S::vjehle@bildungscent.org::20503474-1baa-4b48-84f1-5c1ab6c4ca2a" providerId="AD" clId="Web-{8AD10A41-8450-9F5A-7FE7-208014734FF4}" dt="2026-01-08T09:56:49.376" v="307" actId="1076"/>
          <ac:spMkLst>
            <pc:docMk/>
            <pc:sldMk cId="724595149" sldId="269"/>
            <ac:spMk id="87" creationId="{1336C5A8-B66B-37BE-D113-C5222C5ADA29}"/>
          </ac:spMkLst>
        </pc:spChg>
      </pc:sldChg>
      <pc:sldChg chg="modSp">
        <pc:chgData name="Vivian Jehle" userId="S::vjehle@bildungscent.org::20503474-1baa-4b48-84f1-5c1ab6c4ca2a" providerId="AD" clId="Web-{8AD10A41-8450-9F5A-7FE7-208014734FF4}" dt="2026-01-08T10:41:51.209" v="458" actId="20577"/>
        <pc:sldMkLst>
          <pc:docMk/>
          <pc:sldMk cId="2194544619" sldId="272"/>
        </pc:sldMkLst>
        <pc:spChg chg="mod">
          <ac:chgData name="Vivian Jehle" userId="S::vjehle@bildungscent.org::20503474-1baa-4b48-84f1-5c1ab6c4ca2a" providerId="AD" clId="Web-{8AD10A41-8450-9F5A-7FE7-208014734FF4}" dt="2026-01-08T09:52:09.761" v="256" actId="20577"/>
          <ac:spMkLst>
            <pc:docMk/>
            <pc:sldMk cId="2194544619" sldId="272"/>
            <ac:spMk id="5" creationId="{2AAA139F-8883-1F9B-1BF6-441131C17628}"/>
          </ac:spMkLst>
        </pc:spChg>
        <pc:spChg chg="mod">
          <ac:chgData name="Vivian Jehle" userId="S::vjehle@bildungscent.org::20503474-1baa-4b48-84f1-5c1ab6c4ca2a" providerId="AD" clId="Web-{8AD10A41-8450-9F5A-7FE7-208014734FF4}" dt="2026-01-08T09:50:50.352" v="225" actId="20577"/>
          <ac:spMkLst>
            <pc:docMk/>
            <pc:sldMk cId="2194544619" sldId="272"/>
            <ac:spMk id="6" creationId="{197AB885-BD3F-DD98-E912-A8F07F87BA31}"/>
          </ac:spMkLst>
        </pc:spChg>
        <pc:spChg chg="mod">
          <ac:chgData name="Vivian Jehle" userId="S::vjehle@bildungscent.org::20503474-1baa-4b48-84f1-5c1ab6c4ca2a" providerId="AD" clId="Web-{8AD10A41-8450-9F5A-7FE7-208014734FF4}" dt="2026-01-08T09:50:04.506" v="211" actId="20577"/>
          <ac:spMkLst>
            <pc:docMk/>
            <pc:sldMk cId="2194544619" sldId="272"/>
            <ac:spMk id="10" creationId="{3CC0415C-EC41-C693-FD4A-28714A68112B}"/>
          </ac:spMkLst>
        </pc:spChg>
        <pc:spChg chg="mod">
          <ac:chgData name="Vivian Jehle" userId="S::vjehle@bildungscent.org::20503474-1baa-4b48-84f1-5c1ab6c4ca2a" providerId="AD" clId="Web-{8AD10A41-8450-9F5A-7FE7-208014734FF4}" dt="2026-01-08T09:53:01.794" v="262" actId="20577"/>
          <ac:spMkLst>
            <pc:docMk/>
            <pc:sldMk cId="2194544619" sldId="272"/>
            <ac:spMk id="21" creationId="{1D3BB4F6-F105-975C-7A60-D0975672A527}"/>
          </ac:spMkLst>
        </pc:spChg>
        <pc:spChg chg="mod">
          <ac:chgData name="Vivian Jehle" userId="S::vjehle@bildungscent.org::20503474-1baa-4b48-84f1-5c1ab6c4ca2a" providerId="AD" clId="Web-{8AD10A41-8450-9F5A-7FE7-208014734FF4}" dt="2026-01-08T09:53:49.920" v="275" actId="20577"/>
          <ac:spMkLst>
            <pc:docMk/>
            <pc:sldMk cId="2194544619" sldId="272"/>
            <ac:spMk id="24" creationId="{E8DD4F04-DD19-4DDB-6F62-26A51B10C102}"/>
          </ac:spMkLst>
        </pc:spChg>
        <pc:spChg chg="mod">
          <ac:chgData name="Vivian Jehle" userId="S::vjehle@bildungscent.org::20503474-1baa-4b48-84f1-5c1ab6c4ca2a" providerId="AD" clId="Web-{8AD10A41-8450-9F5A-7FE7-208014734FF4}" dt="2026-01-08T10:41:51.209" v="458" actId="20577"/>
          <ac:spMkLst>
            <pc:docMk/>
            <pc:sldMk cId="2194544619" sldId="272"/>
            <ac:spMk id="27" creationId="{5BDF2C36-42EC-9EC9-0DC7-14AAB4AFBCE0}"/>
          </ac:spMkLst>
        </pc:spChg>
      </pc:sldChg>
      <pc:sldChg chg="modSp">
        <pc:chgData name="Vivian Jehle" userId="S::vjehle@bildungscent.org::20503474-1baa-4b48-84f1-5c1ab6c4ca2a" providerId="AD" clId="Web-{8AD10A41-8450-9F5A-7FE7-208014734FF4}" dt="2026-01-08T09:58:50.549" v="324" actId="20577"/>
        <pc:sldMkLst>
          <pc:docMk/>
          <pc:sldMk cId="3173338259" sldId="273"/>
        </pc:sldMkLst>
        <pc:spChg chg="mod">
          <ac:chgData name="Vivian Jehle" userId="S::vjehle@bildungscent.org::20503474-1baa-4b48-84f1-5c1ab6c4ca2a" providerId="AD" clId="Web-{8AD10A41-8450-9F5A-7FE7-208014734FF4}" dt="2026-01-08T09:55:47.141" v="293" actId="20577"/>
          <ac:spMkLst>
            <pc:docMk/>
            <pc:sldMk cId="3173338259" sldId="273"/>
            <ac:spMk id="3" creationId="{EDB2F657-2707-C9F6-6DE9-65FE80765F0D}"/>
          </ac:spMkLst>
        </pc:spChg>
        <pc:spChg chg="mod">
          <ac:chgData name="Vivian Jehle" userId="S::vjehle@bildungscent.org::20503474-1baa-4b48-84f1-5c1ab6c4ca2a" providerId="AD" clId="Web-{8AD10A41-8450-9F5A-7FE7-208014734FF4}" dt="2026-01-08T09:56:20.985" v="297" actId="20577"/>
          <ac:spMkLst>
            <pc:docMk/>
            <pc:sldMk cId="3173338259" sldId="273"/>
            <ac:spMk id="7" creationId="{5F742C32-5930-3EA9-E123-48AF3CFE3246}"/>
          </ac:spMkLst>
        </pc:spChg>
        <pc:spChg chg="mod">
          <ac:chgData name="Vivian Jehle" userId="S::vjehle@bildungscent.org::20503474-1baa-4b48-84f1-5c1ab6c4ca2a" providerId="AD" clId="Web-{8AD10A41-8450-9F5A-7FE7-208014734FF4}" dt="2026-01-08T09:58:40.549" v="322" actId="20577"/>
          <ac:spMkLst>
            <pc:docMk/>
            <pc:sldMk cId="3173338259" sldId="273"/>
            <ac:spMk id="24" creationId="{E8DD4F04-DD19-4DDB-6F62-26A51B10C102}"/>
          </ac:spMkLst>
        </pc:spChg>
        <pc:spChg chg="mod">
          <ac:chgData name="Vivian Jehle" userId="S::vjehle@bildungscent.org::20503474-1baa-4b48-84f1-5c1ab6c4ca2a" providerId="AD" clId="Web-{8AD10A41-8450-9F5A-7FE7-208014734FF4}" dt="2026-01-08T09:58:50.549" v="324" actId="20577"/>
          <ac:spMkLst>
            <pc:docMk/>
            <pc:sldMk cId="3173338259" sldId="273"/>
            <ac:spMk id="26" creationId="{08E2DABD-148C-B10D-DABD-B2771ED6439E}"/>
          </ac:spMkLst>
        </pc:spChg>
        <pc:spChg chg="mod">
          <ac:chgData name="Vivian Jehle" userId="S::vjehle@bildungscent.org::20503474-1baa-4b48-84f1-5c1ab6c4ca2a" providerId="AD" clId="Web-{8AD10A41-8450-9F5A-7FE7-208014734FF4}" dt="2026-01-08T09:57:04.173" v="309" actId="1076"/>
          <ac:spMkLst>
            <pc:docMk/>
            <pc:sldMk cId="3173338259" sldId="273"/>
            <ac:spMk id="87" creationId="{1336C5A8-B66B-37BE-D113-C5222C5ADA29}"/>
          </ac:spMkLst>
        </pc:spChg>
      </pc:sldChg>
      <pc:sldChg chg="modSp">
        <pc:chgData name="Vivian Jehle" userId="S::vjehle@bildungscent.org::20503474-1baa-4b48-84f1-5c1ab6c4ca2a" providerId="AD" clId="Web-{8AD10A41-8450-9F5A-7FE7-208014734FF4}" dt="2026-01-08T10:45:49.867" v="502" actId="1076"/>
        <pc:sldMkLst>
          <pc:docMk/>
          <pc:sldMk cId="897188601" sldId="274"/>
        </pc:sldMkLst>
        <pc:spChg chg="mod">
          <ac:chgData name="Vivian Jehle" userId="S::vjehle@bildungscent.org::20503474-1baa-4b48-84f1-5c1ab6c4ca2a" providerId="AD" clId="Web-{8AD10A41-8450-9F5A-7FE7-208014734FF4}" dt="2026-01-08T10:36:10.079" v="383" actId="20577"/>
          <ac:spMkLst>
            <pc:docMk/>
            <pc:sldMk cId="897188601" sldId="274"/>
            <ac:spMk id="6" creationId="{D286FC2E-CFD6-1C62-F17B-CD1BC6936047}"/>
          </ac:spMkLst>
        </pc:spChg>
        <pc:spChg chg="mod">
          <ac:chgData name="Vivian Jehle" userId="S::vjehle@bildungscent.org::20503474-1baa-4b48-84f1-5c1ab6c4ca2a" providerId="AD" clId="Web-{8AD10A41-8450-9F5A-7FE7-208014734FF4}" dt="2026-01-08T10:37:26.362" v="397" actId="14100"/>
          <ac:spMkLst>
            <pc:docMk/>
            <pc:sldMk cId="897188601" sldId="274"/>
            <ac:spMk id="7" creationId="{774322C9-B050-ABC9-964A-EB4B3960C0A7}"/>
          </ac:spMkLst>
        </pc:spChg>
        <pc:spChg chg="mod">
          <ac:chgData name="Vivian Jehle" userId="S::vjehle@bildungscent.org::20503474-1baa-4b48-84f1-5c1ab6c4ca2a" providerId="AD" clId="Web-{8AD10A41-8450-9F5A-7FE7-208014734FF4}" dt="2026-01-08T10:02:18.582" v="356" actId="20577"/>
          <ac:spMkLst>
            <pc:docMk/>
            <pc:sldMk cId="897188601" sldId="274"/>
            <ac:spMk id="10" creationId="{3CC0415C-EC41-C693-FD4A-28714A68112B}"/>
          </ac:spMkLst>
        </pc:spChg>
        <pc:spChg chg="mod">
          <ac:chgData name="Vivian Jehle" userId="S::vjehle@bildungscent.org::20503474-1baa-4b48-84f1-5c1ab6c4ca2a" providerId="AD" clId="Web-{8AD10A41-8450-9F5A-7FE7-208014734FF4}" dt="2026-01-08T10:45:49.867" v="502" actId="1076"/>
          <ac:spMkLst>
            <pc:docMk/>
            <pc:sldMk cId="897188601" sldId="274"/>
            <ac:spMk id="13" creationId="{CE14CAB1-7CF1-B028-6C52-0C9BC01A2A25}"/>
          </ac:spMkLst>
        </pc:spChg>
        <pc:spChg chg="mod">
          <ac:chgData name="Vivian Jehle" userId="S::vjehle@bildungscent.org::20503474-1baa-4b48-84f1-5c1ab6c4ca2a" providerId="AD" clId="Web-{8AD10A41-8450-9F5A-7FE7-208014734FF4}" dt="2026-01-08T10:02:48.817" v="361" actId="20577"/>
          <ac:spMkLst>
            <pc:docMk/>
            <pc:sldMk cId="897188601" sldId="274"/>
            <ac:spMk id="24" creationId="{E8DD4F04-DD19-4DDB-6F62-26A51B10C102}"/>
          </ac:spMkLst>
        </pc:spChg>
        <pc:spChg chg="mod">
          <ac:chgData name="Vivian Jehle" userId="S::vjehle@bildungscent.org::20503474-1baa-4b48-84f1-5c1ab6c4ca2a" providerId="AD" clId="Web-{8AD10A41-8450-9F5A-7FE7-208014734FF4}" dt="2026-01-08T10:45:44.773" v="501" actId="1076"/>
          <ac:spMkLst>
            <pc:docMk/>
            <pc:sldMk cId="897188601" sldId="274"/>
            <ac:spMk id="27" creationId="{5BDF2C36-42EC-9EC9-0DC7-14AAB4AFBCE0}"/>
          </ac:spMkLst>
        </pc:spChg>
      </pc:sldChg>
    </pc:docChg>
  </pc:docChgLst>
  <pc:docChgLst>
    <pc:chgData name="Vivian Jehle" userId="S::vjehle@bildungscent.org::20503474-1baa-4b48-84f1-5c1ab6c4ca2a" providerId="AD" clId="Web-{868F6938-B862-E5CF-CE93-7EFE4685B1D7}"/>
    <pc:docChg chg="modSld">
      <pc:chgData name="Vivian Jehle" userId="S::vjehle@bildungscent.org::20503474-1baa-4b48-84f1-5c1ab6c4ca2a" providerId="AD" clId="Web-{868F6938-B862-E5CF-CE93-7EFE4685B1D7}" dt="2026-01-12T15:39:06.250" v="92" actId="20577"/>
      <pc:docMkLst>
        <pc:docMk/>
      </pc:docMkLst>
      <pc:sldChg chg="modSp">
        <pc:chgData name="Vivian Jehle" userId="S::vjehle@bildungscent.org::20503474-1baa-4b48-84f1-5c1ab6c4ca2a" providerId="AD" clId="Web-{868F6938-B862-E5CF-CE93-7EFE4685B1D7}" dt="2026-01-12T15:30:27.578" v="0" actId="1076"/>
        <pc:sldMkLst>
          <pc:docMk/>
          <pc:sldMk cId="3818108482" sldId="271"/>
        </pc:sldMkLst>
        <pc:picChg chg="mod">
          <ac:chgData name="Vivian Jehle" userId="S::vjehle@bildungscent.org::20503474-1baa-4b48-84f1-5c1ab6c4ca2a" providerId="AD" clId="Web-{868F6938-B862-E5CF-CE93-7EFE4685B1D7}" dt="2026-01-12T15:30:27.578" v="0" actId="1076"/>
          <ac:picMkLst>
            <pc:docMk/>
            <pc:sldMk cId="3818108482" sldId="271"/>
            <ac:picMk id="7" creationId="{862BC012-99CB-594C-80A7-FA56BA40120A}"/>
          </ac:picMkLst>
        </pc:picChg>
      </pc:sldChg>
      <pc:sldChg chg="modSp">
        <pc:chgData name="Vivian Jehle" userId="S::vjehle@bildungscent.org::20503474-1baa-4b48-84f1-5c1ab6c4ca2a" providerId="AD" clId="Web-{868F6938-B862-E5CF-CE93-7EFE4685B1D7}" dt="2026-01-12T15:39:06.250" v="92" actId="20577"/>
        <pc:sldMkLst>
          <pc:docMk/>
          <pc:sldMk cId="198811232" sldId="279"/>
        </pc:sldMkLst>
        <pc:spChg chg="mod">
          <ac:chgData name="Vivian Jehle" userId="S::vjehle@bildungscent.org::20503474-1baa-4b48-84f1-5c1ab6c4ca2a" providerId="AD" clId="Web-{868F6938-B862-E5CF-CE93-7EFE4685B1D7}" dt="2026-01-12T15:39:06.250" v="92" actId="20577"/>
          <ac:spMkLst>
            <pc:docMk/>
            <pc:sldMk cId="198811232" sldId="279"/>
            <ac:spMk id="24" creationId="{E8DD4F04-DD19-4DDB-6F62-26A51B10C102}"/>
          </ac:spMkLst>
        </pc:spChg>
      </pc:sldChg>
      <pc:sldChg chg="modSp">
        <pc:chgData name="Vivian Jehle" userId="S::vjehle@bildungscent.org::20503474-1baa-4b48-84f1-5c1ab6c4ca2a" providerId="AD" clId="Web-{868F6938-B862-E5CF-CE93-7EFE4685B1D7}" dt="2026-01-12T15:34:05.070" v="90"/>
        <pc:sldMkLst>
          <pc:docMk/>
          <pc:sldMk cId="1024683883" sldId="280"/>
        </pc:sldMkLst>
        <pc:spChg chg="mod">
          <ac:chgData name="Vivian Jehle" userId="S::vjehle@bildungscent.org::20503474-1baa-4b48-84f1-5c1ab6c4ca2a" providerId="AD" clId="Web-{868F6938-B862-E5CF-CE93-7EFE4685B1D7}" dt="2026-01-12T15:33:22.929" v="49" actId="1076"/>
          <ac:spMkLst>
            <pc:docMk/>
            <pc:sldMk cId="1024683883" sldId="280"/>
            <ac:spMk id="2" creationId="{9F4699E7-55FD-B1BF-C3E9-65B3CCBCE18D}"/>
          </ac:spMkLst>
        </pc:spChg>
        <pc:spChg chg="mod">
          <ac:chgData name="Vivian Jehle" userId="S::vjehle@bildungscent.org::20503474-1baa-4b48-84f1-5c1ab6c4ca2a" providerId="AD" clId="Web-{868F6938-B862-E5CF-CE93-7EFE4685B1D7}" dt="2026-01-12T15:33:22.929" v="51" actId="1076"/>
          <ac:spMkLst>
            <pc:docMk/>
            <pc:sldMk cId="1024683883" sldId="280"/>
            <ac:spMk id="10" creationId="{3CC0415C-EC41-C693-FD4A-28714A68112B}"/>
          </ac:spMkLst>
        </pc:spChg>
        <pc:spChg chg="mod">
          <ac:chgData name="Vivian Jehle" userId="S::vjehle@bildungscent.org::20503474-1baa-4b48-84f1-5c1ab6c4ca2a" providerId="AD" clId="Web-{868F6938-B862-E5CF-CE93-7EFE4685B1D7}" dt="2026-01-12T15:33:22.929" v="50" actId="1076"/>
          <ac:spMkLst>
            <pc:docMk/>
            <pc:sldMk cId="1024683883" sldId="280"/>
            <ac:spMk id="15" creationId="{88A0CFA6-A3BA-9EBB-E0DE-5D19E375242D}"/>
          </ac:spMkLst>
        </pc:spChg>
        <pc:spChg chg="mod ord">
          <ac:chgData name="Vivian Jehle" userId="S::vjehle@bildungscent.org::20503474-1baa-4b48-84f1-5c1ab6c4ca2a" providerId="AD" clId="Web-{868F6938-B862-E5CF-CE93-7EFE4685B1D7}" dt="2026-01-12T15:34:05.070" v="88"/>
          <ac:spMkLst>
            <pc:docMk/>
            <pc:sldMk cId="1024683883" sldId="280"/>
            <ac:spMk id="21" creationId="{8A2AE983-5627-9CC5-1721-4571C768F6A3}"/>
          </ac:spMkLst>
        </pc:spChg>
        <pc:spChg chg="mod ord">
          <ac:chgData name="Vivian Jehle" userId="S::vjehle@bildungscent.org::20503474-1baa-4b48-84f1-5c1ab6c4ca2a" providerId="AD" clId="Web-{868F6938-B862-E5CF-CE93-7EFE4685B1D7}" dt="2026-01-12T15:34:05.070" v="89"/>
          <ac:spMkLst>
            <pc:docMk/>
            <pc:sldMk cId="1024683883" sldId="280"/>
            <ac:spMk id="25" creationId="{2C866DD6-ED79-E91E-4DC8-0D4B7E5C1371}"/>
          </ac:spMkLst>
        </pc:spChg>
        <pc:grpChg chg="mod ord">
          <ac:chgData name="Vivian Jehle" userId="S::vjehle@bildungscent.org::20503474-1baa-4b48-84f1-5c1ab6c4ca2a" providerId="AD" clId="Web-{868F6938-B862-E5CF-CE93-7EFE4685B1D7}" dt="2026-01-12T15:34:05.070" v="90"/>
          <ac:grpSpMkLst>
            <pc:docMk/>
            <pc:sldMk cId="1024683883" sldId="280"/>
            <ac:grpSpMk id="12" creationId="{141DCB05-EE80-1118-3CE3-2E1B0D80AE38}"/>
          </ac:grpSpMkLst>
        </pc:grpChg>
        <pc:graphicFrameChg chg="ord">
          <ac:chgData name="Vivian Jehle" userId="S::vjehle@bildungscent.org::20503474-1baa-4b48-84f1-5c1ab6c4ca2a" providerId="AD" clId="Web-{868F6938-B862-E5CF-CE93-7EFE4685B1D7}" dt="2026-01-12T15:33:48.257" v="76"/>
          <ac:graphicFrameMkLst>
            <pc:docMk/>
            <pc:sldMk cId="1024683883" sldId="280"/>
            <ac:graphicFrameMk id="36" creationId="{DB677F49-9B05-92AA-C2BC-572ECB9591C1}"/>
          </ac:graphicFrameMkLst>
        </pc:graphicFrameChg>
        <pc:picChg chg="ord">
          <ac:chgData name="Vivian Jehle" userId="S::vjehle@bildungscent.org::20503474-1baa-4b48-84f1-5c1ab6c4ca2a" providerId="AD" clId="Web-{868F6938-B862-E5CF-CE93-7EFE4685B1D7}" dt="2026-01-12T15:34:02.039" v="85"/>
          <ac:picMkLst>
            <pc:docMk/>
            <pc:sldMk cId="1024683883" sldId="280"/>
            <ac:picMk id="23" creationId="{DC5280D7-5F32-1B9B-7925-B31E159F242B}"/>
          </ac:picMkLst>
        </pc:picChg>
        <pc:picChg chg="ord">
          <ac:chgData name="Vivian Jehle" userId="S::vjehle@bildungscent.org::20503474-1baa-4b48-84f1-5c1ab6c4ca2a" providerId="AD" clId="Web-{868F6938-B862-E5CF-CE93-7EFE4685B1D7}" dt="2026-01-12T15:33:59.320" v="82"/>
          <ac:picMkLst>
            <pc:docMk/>
            <pc:sldMk cId="1024683883" sldId="280"/>
            <ac:picMk id="26" creationId="{87E58E97-59F9-0AC5-255E-EDD49F854A7F}"/>
          </ac:picMkLst>
        </pc:picChg>
        <pc:picChg chg="ord">
          <ac:chgData name="Vivian Jehle" userId="S::vjehle@bildungscent.org::20503474-1baa-4b48-84f1-5c1ab6c4ca2a" providerId="AD" clId="Web-{868F6938-B862-E5CF-CE93-7EFE4685B1D7}" dt="2026-01-12T15:33:51.179" v="79"/>
          <ac:picMkLst>
            <pc:docMk/>
            <pc:sldMk cId="1024683883" sldId="280"/>
            <ac:picMk id="28" creationId="{A38FAD6A-DA76-5A0A-642D-A911F311A482}"/>
          </ac:picMkLst>
        </pc:picChg>
        <pc:picChg chg="ord">
          <ac:chgData name="Vivian Jehle" userId="S::vjehle@bildungscent.org::20503474-1baa-4b48-84f1-5c1ab6c4ca2a" providerId="AD" clId="Web-{868F6938-B862-E5CF-CE93-7EFE4685B1D7}" dt="2026-01-12T15:33:45.492" v="73"/>
          <ac:picMkLst>
            <pc:docMk/>
            <pc:sldMk cId="1024683883" sldId="280"/>
            <ac:picMk id="33" creationId="{CF6F7FB7-9E7B-1400-EAA4-0C3B34608058}"/>
          </ac:picMkLst>
        </pc:picChg>
        <pc:picChg chg="ord">
          <ac:chgData name="Vivian Jehle" userId="S::vjehle@bildungscent.org::20503474-1baa-4b48-84f1-5c1ab6c4ca2a" providerId="AD" clId="Web-{868F6938-B862-E5CF-CE93-7EFE4685B1D7}" dt="2026-01-12T15:33:42.788" v="70"/>
          <ac:picMkLst>
            <pc:docMk/>
            <pc:sldMk cId="1024683883" sldId="280"/>
            <ac:picMk id="38" creationId="{80D238DD-FE9E-2F58-C61F-93ED131F9A10}"/>
          </ac:picMkLst>
        </pc:picChg>
        <pc:picChg chg="ord">
          <ac:chgData name="Vivian Jehle" userId="S::vjehle@bildungscent.org::20503474-1baa-4b48-84f1-5c1ab6c4ca2a" providerId="AD" clId="Web-{868F6938-B862-E5CF-CE93-7EFE4685B1D7}" dt="2026-01-12T15:33:39.632" v="67"/>
          <ac:picMkLst>
            <pc:docMk/>
            <pc:sldMk cId="1024683883" sldId="280"/>
            <ac:picMk id="39" creationId="{A650CBBF-DA37-CB0C-29CE-7EBA096BBE79}"/>
          </ac:picMkLst>
        </pc:picChg>
        <pc:picChg chg="ord">
          <ac:chgData name="Vivian Jehle" userId="S::vjehle@bildungscent.org::20503474-1baa-4b48-84f1-5c1ab6c4ca2a" providerId="AD" clId="Web-{868F6938-B862-E5CF-CE93-7EFE4685B1D7}" dt="2026-01-12T15:33:36.726" v="64"/>
          <ac:picMkLst>
            <pc:docMk/>
            <pc:sldMk cId="1024683883" sldId="280"/>
            <ac:picMk id="40" creationId="{1E71B448-225C-3D9E-F50D-8929007E62DF}"/>
          </ac:picMkLst>
        </pc:picChg>
        <pc:picChg chg="ord">
          <ac:chgData name="Vivian Jehle" userId="S::vjehle@bildungscent.org::20503474-1baa-4b48-84f1-5c1ab6c4ca2a" providerId="AD" clId="Web-{868F6938-B862-E5CF-CE93-7EFE4685B1D7}" dt="2026-01-12T15:33:33.944" v="61"/>
          <ac:picMkLst>
            <pc:docMk/>
            <pc:sldMk cId="1024683883" sldId="280"/>
            <ac:picMk id="41" creationId="{0C47C929-3CA9-C148-7862-44FF7BBAC02C}"/>
          </ac:picMkLst>
        </pc:picChg>
        <pc:picChg chg="ord">
          <ac:chgData name="Vivian Jehle" userId="S::vjehle@bildungscent.org::20503474-1baa-4b48-84f1-5c1ab6c4ca2a" providerId="AD" clId="Web-{868F6938-B862-E5CF-CE93-7EFE4685B1D7}" dt="2026-01-12T15:33:31.054" v="58"/>
          <ac:picMkLst>
            <pc:docMk/>
            <pc:sldMk cId="1024683883" sldId="280"/>
            <ac:picMk id="42" creationId="{76E02A39-2439-91FF-4A8B-2D3A6A143C96}"/>
          </ac:picMkLst>
        </pc:picChg>
        <pc:cxnChg chg="ord">
          <ac:chgData name="Vivian Jehle" userId="S::vjehle@bildungscent.org::20503474-1baa-4b48-84f1-5c1ab6c4ca2a" providerId="AD" clId="Web-{868F6938-B862-E5CF-CE93-7EFE4685B1D7}" dt="2026-01-12T15:34:02.039" v="86"/>
          <ac:cxnSpMkLst>
            <pc:docMk/>
            <pc:sldMk cId="1024683883" sldId="280"/>
            <ac:cxnSpMk id="16" creationId="{1E108084-467C-D305-4702-5F5173987A53}"/>
          </ac:cxnSpMkLst>
        </pc:cxnChg>
      </pc:sldChg>
    </pc:docChg>
  </pc:docChgLst>
  <pc:docChgLst>
    <pc:chgData name="Mina Keßler" userId="S::mkessler@bildungscent.de::77b0d031-a720-48fa-9768-9d73b80fed55" providerId="AD" clId="Web-{3713F251-EB11-5E9E-C6C7-8EA506057C7A}"/>
    <pc:docChg chg="modSld">
      <pc:chgData name="Mina Keßler" userId="S::mkessler@bildungscent.de::77b0d031-a720-48fa-9768-9d73b80fed55" providerId="AD" clId="Web-{3713F251-EB11-5E9E-C6C7-8EA506057C7A}" dt="2026-01-14T14:52:13.964" v="4" actId="20577"/>
      <pc:docMkLst>
        <pc:docMk/>
      </pc:docMkLst>
      <pc:sldChg chg="modSp">
        <pc:chgData name="Mina Keßler" userId="S::mkessler@bildungscent.de::77b0d031-a720-48fa-9768-9d73b80fed55" providerId="AD" clId="Web-{3713F251-EB11-5E9E-C6C7-8EA506057C7A}" dt="2026-01-14T14:52:13.964" v="4" actId="20577"/>
        <pc:sldMkLst>
          <pc:docMk/>
          <pc:sldMk cId="4081489135" sldId="277"/>
        </pc:sldMkLst>
        <pc:spChg chg="mod">
          <ac:chgData name="Mina Keßler" userId="S::mkessler@bildungscent.de::77b0d031-a720-48fa-9768-9d73b80fed55" providerId="AD" clId="Web-{3713F251-EB11-5E9E-C6C7-8EA506057C7A}" dt="2026-01-14T14:52:13.964" v="4" actId="20577"/>
          <ac:spMkLst>
            <pc:docMk/>
            <pc:sldMk cId="4081489135" sldId="277"/>
            <ac:spMk id="24" creationId="{E8DD4F04-DD19-4DDB-6F62-26A51B10C102}"/>
          </ac:spMkLst>
        </pc:spChg>
      </pc:sldChg>
    </pc:docChg>
  </pc:docChgLst>
  <pc:docChgLst>
    <pc:chgData name="Mina Keßler" userId="S::mkessler@bildungscent.de::77b0d031-a720-48fa-9768-9d73b80fed55" providerId="AD" clId="Web-{8A00358B-00D1-2EAF-9501-9B53DFD32139}"/>
    <pc:docChg chg="modSld">
      <pc:chgData name="Mina Keßler" userId="S::mkessler@bildungscent.de::77b0d031-a720-48fa-9768-9d73b80fed55" providerId="AD" clId="Web-{8A00358B-00D1-2EAF-9501-9B53DFD32139}" dt="2026-01-14T11:30:19.232" v="8" actId="20577"/>
      <pc:docMkLst>
        <pc:docMk/>
      </pc:docMkLst>
      <pc:sldChg chg="modSp">
        <pc:chgData name="Mina Keßler" userId="S::mkessler@bildungscent.de::77b0d031-a720-48fa-9768-9d73b80fed55" providerId="AD" clId="Web-{8A00358B-00D1-2EAF-9501-9B53DFD32139}" dt="2026-01-14T11:30:19.232" v="8" actId="20577"/>
        <pc:sldMkLst>
          <pc:docMk/>
          <pc:sldMk cId="3818108482" sldId="271"/>
        </pc:sldMkLst>
        <pc:spChg chg="mod">
          <ac:chgData name="Mina Keßler" userId="S::mkessler@bildungscent.de::77b0d031-a720-48fa-9768-9d73b80fed55" providerId="AD" clId="Web-{8A00358B-00D1-2EAF-9501-9B53DFD32139}" dt="2026-01-14T11:30:19.232" v="8" actId="20577"/>
          <ac:spMkLst>
            <pc:docMk/>
            <pc:sldMk cId="3818108482" sldId="271"/>
            <ac:spMk id="3" creationId="{418BCD26-F3D2-3F10-54BD-1D892CE66C46}"/>
          </ac:spMkLst>
        </pc:spChg>
      </pc:sldChg>
      <pc:sldChg chg="modSp">
        <pc:chgData name="Mina Keßler" userId="S::mkessler@bildungscent.de::77b0d031-a720-48fa-9768-9d73b80fed55" providerId="AD" clId="Web-{8A00358B-00D1-2EAF-9501-9B53DFD32139}" dt="2026-01-14T11:29:40.543" v="0" actId="20577"/>
        <pc:sldMkLst>
          <pc:docMk/>
          <pc:sldMk cId="616044920" sldId="275"/>
        </pc:sldMkLst>
        <pc:spChg chg="mod">
          <ac:chgData name="Mina Keßler" userId="S::mkessler@bildungscent.de::77b0d031-a720-48fa-9768-9d73b80fed55" providerId="AD" clId="Web-{8A00358B-00D1-2EAF-9501-9B53DFD32139}" dt="2026-01-14T11:29:40.543" v="0" actId="20577"/>
          <ac:spMkLst>
            <pc:docMk/>
            <pc:sldMk cId="616044920" sldId="275"/>
            <ac:spMk id="13" creationId="{CE14CAB1-7CF1-B028-6C52-0C9BC01A2A25}"/>
          </ac:spMkLst>
        </pc:spChg>
      </pc:sldChg>
      <pc:sldChg chg="modSp">
        <pc:chgData name="Mina Keßler" userId="S::mkessler@bildungscent.de::77b0d031-a720-48fa-9768-9d73b80fed55" providerId="AD" clId="Web-{8A00358B-00D1-2EAF-9501-9B53DFD32139}" dt="2026-01-14T11:29:45.731" v="1" actId="20577"/>
        <pc:sldMkLst>
          <pc:docMk/>
          <pc:sldMk cId="3865381230" sldId="276"/>
        </pc:sldMkLst>
        <pc:spChg chg="mod">
          <ac:chgData name="Mina Keßler" userId="S::mkessler@bildungscent.de::77b0d031-a720-48fa-9768-9d73b80fed55" providerId="AD" clId="Web-{8A00358B-00D1-2EAF-9501-9B53DFD32139}" dt="2026-01-14T11:29:45.731" v="1" actId="20577"/>
          <ac:spMkLst>
            <pc:docMk/>
            <pc:sldMk cId="3865381230" sldId="276"/>
            <ac:spMk id="13" creationId="{CE14CAB1-7CF1-B028-6C52-0C9BC01A2A25}"/>
          </ac:spMkLst>
        </pc:spChg>
      </pc:sldChg>
      <pc:sldChg chg="modSp">
        <pc:chgData name="Mina Keßler" userId="S::mkessler@bildungscent.de::77b0d031-a720-48fa-9768-9d73b80fed55" providerId="AD" clId="Web-{8A00358B-00D1-2EAF-9501-9B53DFD32139}" dt="2026-01-14T11:29:49.653" v="2" actId="20577"/>
        <pc:sldMkLst>
          <pc:docMk/>
          <pc:sldMk cId="4081489135" sldId="277"/>
        </pc:sldMkLst>
        <pc:spChg chg="mod">
          <ac:chgData name="Mina Keßler" userId="S::mkessler@bildungscent.de::77b0d031-a720-48fa-9768-9d73b80fed55" providerId="AD" clId="Web-{8A00358B-00D1-2EAF-9501-9B53DFD32139}" dt="2026-01-14T11:29:49.653" v="2" actId="20577"/>
          <ac:spMkLst>
            <pc:docMk/>
            <pc:sldMk cId="4081489135" sldId="277"/>
            <ac:spMk id="13" creationId="{CE14CAB1-7CF1-B028-6C52-0C9BC01A2A25}"/>
          </ac:spMkLst>
        </pc:spChg>
      </pc:sldChg>
      <pc:sldChg chg="modSp">
        <pc:chgData name="Mina Keßler" userId="S::mkessler@bildungscent.de::77b0d031-a720-48fa-9768-9d73b80fed55" providerId="AD" clId="Web-{8A00358B-00D1-2EAF-9501-9B53DFD32139}" dt="2026-01-14T11:29:56.388" v="3" actId="20577"/>
        <pc:sldMkLst>
          <pc:docMk/>
          <pc:sldMk cId="2049125213" sldId="278"/>
        </pc:sldMkLst>
        <pc:spChg chg="mod">
          <ac:chgData name="Mina Keßler" userId="S::mkessler@bildungscent.de::77b0d031-a720-48fa-9768-9d73b80fed55" providerId="AD" clId="Web-{8A00358B-00D1-2EAF-9501-9B53DFD32139}" dt="2026-01-14T11:29:56.388" v="3" actId="20577"/>
          <ac:spMkLst>
            <pc:docMk/>
            <pc:sldMk cId="2049125213" sldId="278"/>
            <ac:spMk id="13" creationId="{CE14CAB1-7CF1-B028-6C52-0C9BC01A2A25}"/>
          </ac:spMkLst>
        </pc:spChg>
      </pc:sldChg>
      <pc:sldChg chg="modSp">
        <pc:chgData name="Mina Keßler" userId="S::mkessler@bildungscent.de::77b0d031-a720-48fa-9768-9d73b80fed55" providerId="AD" clId="Web-{8A00358B-00D1-2EAF-9501-9B53DFD32139}" dt="2026-01-14T11:30:00.653" v="5" actId="20577"/>
        <pc:sldMkLst>
          <pc:docMk/>
          <pc:sldMk cId="198811232" sldId="279"/>
        </pc:sldMkLst>
        <pc:spChg chg="mod">
          <ac:chgData name="Mina Keßler" userId="S::mkessler@bildungscent.de::77b0d031-a720-48fa-9768-9d73b80fed55" providerId="AD" clId="Web-{8A00358B-00D1-2EAF-9501-9B53DFD32139}" dt="2026-01-14T11:30:00.653" v="5" actId="20577"/>
          <ac:spMkLst>
            <pc:docMk/>
            <pc:sldMk cId="198811232" sldId="279"/>
            <ac:spMk id="13" creationId="{CE14CAB1-7CF1-B028-6C52-0C9BC01A2A25}"/>
          </ac:spMkLst>
        </pc:spChg>
      </pc:sldChg>
      <pc:sldChg chg="modSp">
        <pc:chgData name="Mina Keßler" userId="S::mkessler@bildungscent.de::77b0d031-a720-48fa-9768-9d73b80fed55" providerId="AD" clId="Web-{8A00358B-00D1-2EAF-9501-9B53DFD32139}" dt="2026-01-14T11:30:15.700" v="7" actId="20577"/>
        <pc:sldMkLst>
          <pc:docMk/>
          <pc:sldMk cId="1024683883" sldId="280"/>
        </pc:sldMkLst>
        <pc:spChg chg="mod">
          <ac:chgData name="Mina Keßler" userId="S::mkessler@bildungscent.de::77b0d031-a720-48fa-9768-9d73b80fed55" providerId="AD" clId="Web-{8A00358B-00D1-2EAF-9501-9B53DFD32139}" dt="2026-01-14T11:30:15.700" v="7" actId="20577"/>
          <ac:spMkLst>
            <pc:docMk/>
            <pc:sldMk cId="1024683883" sldId="280"/>
            <ac:spMk id="13" creationId="{CE14CAB1-7CF1-B028-6C52-0C9BC01A2A25}"/>
          </ac:spMkLst>
        </pc:spChg>
      </pc:sldChg>
    </pc:docChg>
  </pc:docChgLst>
  <pc:docChgLst>
    <pc:chgData name="Christiane John" userId="S::cjohn@bildungscent.org::e40d2ccd-eedf-4715-849b-ea4635b3161a" providerId="AD" clId="Web-{981BE78E-6A8C-D7C0-961B-F53CFF279A33}"/>
    <pc:docChg chg="addSld delSld modSld">
      <pc:chgData name="Christiane John" userId="S::cjohn@bildungscent.org::e40d2ccd-eedf-4715-849b-ea4635b3161a" providerId="AD" clId="Web-{981BE78E-6A8C-D7C0-961B-F53CFF279A33}" dt="2026-01-12T15:11:46.179" v="368" actId="20577"/>
      <pc:docMkLst>
        <pc:docMk/>
      </pc:docMkLst>
      <pc:sldChg chg="modSp">
        <pc:chgData name="Christiane John" userId="S::cjohn@bildungscent.org::e40d2ccd-eedf-4715-849b-ea4635b3161a" providerId="AD" clId="Web-{981BE78E-6A8C-D7C0-961B-F53CFF279A33}" dt="2026-01-12T14:39:35.501" v="46" actId="20577"/>
        <pc:sldMkLst>
          <pc:docMk/>
          <pc:sldMk cId="724595149" sldId="269"/>
        </pc:sldMkLst>
        <pc:spChg chg="mod">
          <ac:chgData name="Christiane John" userId="S::cjohn@bildungscent.org::e40d2ccd-eedf-4715-849b-ea4635b3161a" providerId="AD" clId="Web-{981BE78E-6A8C-D7C0-961B-F53CFF279A33}" dt="2026-01-12T14:39:35.501" v="46" actId="20577"/>
          <ac:spMkLst>
            <pc:docMk/>
            <pc:sldMk cId="724595149" sldId="269"/>
            <ac:spMk id="13" creationId="{CE14CAB1-7CF1-B028-6C52-0C9BC01A2A25}"/>
          </ac:spMkLst>
        </pc:spChg>
      </pc:sldChg>
      <pc:sldChg chg="addSp delSp modSp">
        <pc:chgData name="Christiane John" userId="S::cjohn@bildungscent.org::e40d2ccd-eedf-4715-849b-ea4635b3161a" providerId="AD" clId="Web-{981BE78E-6A8C-D7C0-961B-F53CFF279A33}" dt="2026-01-12T15:10:45.849" v="365" actId="20577"/>
        <pc:sldMkLst>
          <pc:docMk/>
          <pc:sldMk cId="2194544619" sldId="272"/>
        </pc:sldMkLst>
        <pc:spChg chg="mod">
          <ac:chgData name="Christiane John" userId="S::cjohn@bildungscent.org::e40d2ccd-eedf-4715-849b-ea4635b3161a" providerId="AD" clId="Web-{981BE78E-6A8C-D7C0-961B-F53CFF279A33}" dt="2026-01-12T15:07:58.999" v="357" actId="20577"/>
          <ac:spMkLst>
            <pc:docMk/>
            <pc:sldMk cId="2194544619" sldId="272"/>
            <ac:spMk id="5" creationId="{2AAA139F-8883-1F9B-1BF6-441131C17628}"/>
          </ac:spMkLst>
        </pc:spChg>
        <pc:spChg chg="mod">
          <ac:chgData name="Christiane John" userId="S::cjohn@bildungscent.org::e40d2ccd-eedf-4715-849b-ea4635b3161a" providerId="AD" clId="Web-{981BE78E-6A8C-D7C0-961B-F53CFF279A33}" dt="2026-01-12T15:02:32.023" v="309" actId="1076"/>
          <ac:spMkLst>
            <pc:docMk/>
            <pc:sldMk cId="2194544619" sldId="272"/>
            <ac:spMk id="6" creationId="{197AB885-BD3F-DD98-E912-A8F07F87BA31}"/>
          </ac:spMkLst>
        </pc:spChg>
        <pc:spChg chg="add mod topLvl">
          <ac:chgData name="Christiane John" userId="S::cjohn@bildungscent.org::e40d2ccd-eedf-4715-849b-ea4635b3161a" providerId="AD" clId="Web-{981BE78E-6A8C-D7C0-961B-F53CFF279A33}" dt="2026-01-12T15:02:41.290" v="311" actId="14100"/>
          <ac:spMkLst>
            <pc:docMk/>
            <pc:sldMk cId="2194544619" sldId="272"/>
            <ac:spMk id="9" creationId="{37BE55DD-1498-B819-7793-7E5F3FA35E83}"/>
          </ac:spMkLst>
        </pc:spChg>
        <pc:spChg chg="mod">
          <ac:chgData name="Christiane John" userId="S::cjohn@bildungscent.org::e40d2ccd-eedf-4715-849b-ea4635b3161a" providerId="AD" clId="Web-{981BE78E-6A8C-D7C0-961B-F53CFF279A33}" dt="2026-01-12T14:59:09.777" v="282" actId="20577"/>
          <ac:spMkLst>
            <pc:docMk/>
            <pc:sldMk cId="2194544619" sldId="272"/>
            <ac:spMk id="21" creationId="{1D3BB4F6-F105-975C-7A60-D0975672A527}"/>
          </ac:spMkLst>
        </pc:spChg>
        <pc:spChg chg="mod">
          <ac:chgData name="Christiane John" userId="S::cjohn@bildungscent.org::e40d2ccd-eedf-4715-849b-ea4635b3161a" providerId="AD" clId="Web-{981BE78E-6A8C-D7C0-961B-F53CFF279A33}" dt="2026-01-12T15:07:25.763" v="353" actId="14100"/>
          <ac:spMkLst>
            <pc:docMk/>
            <pc:sldMk cId="2194544619" sldId="272"/>
            <ac:spMk id="23" creationId="{135E9B3C-76EE-90B1-E6B4-F47915CA3294}"/>
          </ac:spMkLst>
        </pc:spChg>
        <pc:spChg chg="mod">
          <ac:chgData name="Christiane John" userId="S::cjohn@bildungscent.org::e40d2ccd-eedf-4715-849b-ea4635b3161a" providerId="AD" clId="Web-{981BE78E-6A8C-D7C0-961B-F53CFF279A33}" dt="2026-01-12T15:00:52.839" v="295" actId="1076"/>
          <ac:spMkLst>
            <pc:docMk/>
            <pc:sldMk cId="2194544619" sldId="272"/>
            <ac:spMk id="24" creationId="{E8DD4F04-DD19-4DDB-6F62-26A51B10C102}"/>
          </ac:spMkLst>
        </pc:spChg>
        <pc:spChg chg="mod">
          <ac:chgData name="Christiane John" userId="S::cjohn@bildungscent.org::e40d2ccd-eedf-4715-849b-ea4635b3161a" providerId="AD" clId="Web-{981BE78E-6A8C-D7C0-961B-F53CFF279A33}" dt="2026-01-12T15:10:45.849" v="365" actId="20577"/>
          <ac:spMkLst>
            <pc:docMk/>
            <pc:sldMk cId="2194544619" sldId="272"/>
            <ac:spMk id="27" creationId="{5BDF2C36-42EC-9EC9-0DC7-14AAB4AFBCE0}"/>
          </ac:spMkLst>
        </pc:spChg>
        <pc:picChg chg="add mod topLvl">
          <ac:chgData name="Christiane John" userId="S::cjohn@bildungscent.org::e40d2ccd-eedf-4715-849b-ea4635b3161a" providerId="AD" clId="Web-{981BE78E-6A8C-D7C0-961B-F53CFF279A33}" dt="2026-01-12T15:01:01.715" v="298" actId="1076"/>
          <ac:picMkLst>
            <pc:docMk/>
            <pc:sldMk cId="2194544619" sldId="272"/>
            <ac:picMk id="12" creationId="{277D5F1E-4D33-46DC-7A09-3A1C21F018DA}"/>
          </ac:picMkLst>
        </pc:picChg>
      </pc:sldChg>
      <pc:sldChg chg="addSp delSp modSp">
        <pc:chgData name="Christiane John" userId="S::cjohn@bildungscent.org::e40d2ccd-eedf-4715-849b-ea4635b3161a" providerId="AD" clId="Web-{981BE78E-6A8C-D7C0-961B-F53CFF279A33}" dt="2026-01-12T14:52:16.858" v="199" actId="14100"/>
        <pc:sldMkLst>
          <pc:docMk/>
          <pc:sldMk cId="897188601" sldId="274"/>
        </pc:sldMkLst>
        <pc:spChg chg="add mod">
          <ac:chgData name="Christiane John" userId="S::cjohn@bildungscent.org::e40d2ccd-eedf-4715-849b-ea4635b3161a" providerId="AD" clId="Web-{981BE78E-6A8C-D7C0-961B-F53CFF279A33}" dt="2026-01-12T14:52:04.982" v="194" actId="1076"/>
          <ac:spMkLst>
            <pc:docMk/>
            <pc:sldMk cId="897188601" sldId="274"/>
            <ac:spMk id="5" creationId="{38843214-5351-0264-5A35-3D76F4F3CCAF}"/>
          </ac:spMkLst>
        </pc:spChg>
        <pc:spChg chg="mod">
          <ac:chgData name="Christiane John" userId="S::cjohn@bildungscent.org::e40d2ccd-eedf-4715-849b-ea4635b3161a" providerId="AD" clId="Web-{981BE78E-6A8C-D7C0-961B-F53CFF279A33}" dt="2026-01-12T14:52:04.904" v="191" actId="1076"/>
          <ac:spMkLst>
            <pc:docMk/>
            <pc:sldMk cId="897188601" sldId="274"/>
            <ac:spMk id="6" creationId="{D286FC2E-CFD6-1C62-F17B-CD1BC6936047}"/>
          </ac:spMkLst>
        </pc:spChg>
        <pc:spChg chg="mod">
          <ac:chgData name="Christiane John" userId="S::cjohn@bildungscent.org::e40d2ccd-eedf-4715-849b-ea4635b3161a" providerId="AD" clId="Web-{981BE78E-6A8C-D7C0-961B-F53CFF279A33}" dt="2026-01-12T14:52:04.935" v="192" actId="1076"/>
          <ac:spMkLst>
            <pc:docMk/>
            <pc:sldMk cId="897188601" sldId="274"/>
            <ac:spMk id="7" creationId="{774322C9-B050-ABC9-964A-EB4B3960C0A7}"/>
          </ac:spMkLst>
        </pc:spChg>
        <pc:spChg chg="mod">
          <ac:chgData name="Christiane John" userId="S::cjohn@bildungscent.org::e40d2ccd-eedf-4715-849b-ea4635b3161a" providerId="AD" clId="Web-{981BE78E-6A8C-D7C0-961B-F53CFF279A33}" dt="2026-01-12T14:52:14.670" v="198" actId="14100"/>
          <ac:spMkLst>
            <pc:docMk/>
            <pc:sldMk cId="897188601" sldId="274"/>
            <ac:spMk id="10" creationId="{3CC0415C-EC41-C693-FD4A-28714A68112B}"/>
          </ac:spMkLst>
        </pc:spChg>
        <pc:spChg chg="mod">
          <ac:chgData name="Christiane John" userId="S::cjohn@bildungscent.org::e40d2ccd-eedf-4715-849b-ea4635b3161a" providerId="AD" clId="Web-{981BE78E-6A8C-D7C0-961B-F53CFF279A33}" dt="2026-01-12T14:52:16.858" v="199" actId="14100"/>
          <ac:spMkLst>
            <pc:docMk/>
            <pc:sldMk cId="897188601" sldId="274"/>
            <ac:spMk id="20" creationId="{88A0CFA6-A3BA-9EBB-E0DE-5D19E375242D}"/>
          </ac:spMkLst>
        </pc:spChg>
        <pc:spChg chg="mod">
          <ac:chgData name="Christiane John" userId="S::cjohn@bildungscent.org::e40d2ccd-eedf-4715-849b-ea4635b3161a" providerId="AD" clId="Web-{981BE78E-6A8C-D7C0-961B-F53CFF279A33}" dt="2026-01-12T14:52:04.842" v="188" actId="1076"/>
          <ac:spMkLst>
            <pc:docMk/>
            <pc:sldMk cId="897188601" sldId="274"/>
            <ac:spMk id="21" creationId="{1D3BB4F6-F105-975C-7A60-D0975672A527}"/>
          </ac:spMkLst>
        </pc:spChg>
        <pc:spChg chg="mod">
          <ac:chgData name="Christiane John" userId="S::cjohn@bildungscent.org::e40d2ccd-eedf-4715-849b-ea4635b3161a" providerId="AD" clId="Web-{981BE78E-6A8C-D7C0-961B-F53CFF279A33}" dt="2026-01-12T14:52:04.873" v="189" actId="1076"/>
          <ac:spMkLst>
            <pc:docMk/>
            <pc:sldMk cId="897188601" sldId="274"/>
            <ac:spMk id="23" creationId="{135E9B3C-76EE-90B1-E6B4-F47915CA3294}"/>
          </ac:spMkLst>
        </pc:spChg>
        <pc:spChg chg="mod">
          <ac:chgData name="Christiane John" userId="S::cjohn@bildungscent.org::e40d2ccd-eedf-4715-849b-ea4635b3161a" providerId="AD" clId="Web-{981BE78E-6A8C-D7C0-961B-F53CFF279A33}" dt="2026-01-12T14:52:04.888" v="190" actId="1076"/>
          <ac:spMkLst>
            <pc:docMk/>
            <pc:sldMk cId="897188601" sldId="274"/>
            <ac:spMk id="24" creationId="{E8DD4F04-DD19-4DDB-6F62-26A51B10C102}"/>
          </ac:spMkLst>
        </pc:spChg>
        <pc:spChg chg="mod">
          <ac:chgData name="Christiane John" userId="S::cjohn@bildungscent.org::e40d2ccd-eedf-4715-849b-ea4635b3161a" providerId="AD" clId="Web-{981BE78E-6A8C-D7C0-961B-F53CFF279A33}" dt="2026-01-12T14:52:08.310" v="196" actId="14100"/>
          <ac:spMkLst>
            <pc:docMk/>
            <pc:sldMk cId="897188601" sldId="274"/>
            <ac:spMk id="27" creationId="{5BDF2C36-42EC-9EC9-0DC7-14AAB4AFBCE0}"/>
          </ac:spMkLst>
        </pc:spChg>
        <pc:picChg chg="mod">
          <ac:chgData name="Christiane John" userId="S::cjohn@bildungscent.org::e40d2ccd-eedf-4715-849b-ea4635b3161a" providerId="AD" clId="Web-{981BE78E-6A8C-D7C0-961B-F53CFF279A33}" dt="2026-01-12T14:52:04.951" v="193" actId="1076"/>
          <ac:picMkLst>
            <pc:docMk/>
            <pc:sldMk cId="897188601" sldId="274"/>
            <ac:picMk id="3" creationId="{199B20B5-E28F-5964-02DE-86615A31D9B0}"/>
          </ac:picMkLst>
        </pc:picChg>
        <pc:picChg chg="add mod">
          <ac:chgData name="Christiane John" userId="S::cjohn@bildungscent.org::e40d2ccd-eedf-4715-849b-ea4635b3161a" providerId="AD" clId="Web-{981BE78E-6A8C-D7C0-961B-F53CFF279A33}" dt="2026-01-12T14:52:04.998" v="195" actId="1076"/>
          <ac:picMkLst>
            <pc:docMk/>
            <pc:sldMk cId="897188601" sldId="274"/>
            <ac:picMk id="9" creationId="{D7E76EA8-AB8A-8081-8E23-26C371F0D291}"/>
          </ac:picMkLst>
        </pc:picChg>
      </pc:sldChg>
      <pc:sldChg chg="addSp delSp modSp">
        <pc:chgData name="Christiane John" userId="S::cjohn@bildungscent.org::e40d2ccd-eedf-4715-849b-ea4635b3161a" providerId="AD" clId="Web-{981BE78E-6A8C-D7C0-961B-F53CFF279A33}" dt="2026-01-12T15:08:52.970" v="359" actId="20577"/>
        <pc:sldMkLst>
          <pc:docMk/>
          <pc:sldMk cId="3865381230" sldId="276"/>
        </pc:sldMkLst>
        <pc:spChg chg="mod">
          <ac:chgData name="Christiane John" userId="S::cjohn@bildungscent.org::e40d2ccd-eedf-4715-849b-ea4635b3161a" providerId="AD" clId="Web-{981BE78E-6A8C-D7C0-961B-F53CFF279A33}" dt="2026-01-12T15:04:01.344" v="324" actId="20577"/>
          <ac:spMkLst>
            <pc:docMk/>
            <pc:sldMk cId="3865381230" sldId="276"/>
            <ac:spMk id="21" creationId="{1D3BB4F6-F105-975C-7A60-D0975672A527}"/>
          </ac:spMkLst>
        </pc:spChg>
        <pc:spChg chg="mod">
          <ac:chgData name="Christiane John" userId="S::cjohn@bildungscent.org::e40d2ccd-eedf-4715-849b-ea4635b3161a" providerId="AD" clId="Web-{981BE78E-6A8C-D7C0-961B-F53CFF279A33}" dt="2026-01-12T15:03:28.106" v="318" actId="14100"/>
          <ac:spMkLst>
            <pc:docMk/>
            <pc:sldMk cId="3865381230" sldId="276"/>
            <ac:spMk id="22" creationId="{6B36160F-71DF-8974-F3BD-6F9A1E05F65A}"/>
          </ac:spMkLst>
        </pc:spChg>
        <pc:spChg chg="mod">
          <ac:chgData name="Christiane John" userId="S::cjohn@bildungscent.org::e40d2ccd-eedf-4715-849b-ea4635b3161a" providerId="AD" clId="Web-{981BE78E-6A8C-D7C0-961B-F53CFF279A33}" dt="2026-01-12T14:54:37.847" v="228" actId="1076"/>
          <ac:spMkLst>
            <pc:docMk/>
            <pc:sldMk cId="3865381230" sldId="276"/>
            <ac:spMk id="23" creationId="{135E9B3C-76EE-90B1-E6B4-F47915CA3294}"/>
          </ac:spMkLst>
        </pc:spChg>
        <pc:spChg chg="mod">
          <ac:chgData name="Christiane John" userId="S::cjohn@bildungscent.org::e40d2ccd-eedf-4715-849b-ea4635b3161a" providerId="AD" clId="Web-{981BE78E-6A8C-D7C0-961B-F53CFF279A33}" dt="2026-01-12T15:03:18.059" v="314" actId="1076"/>
          <ac:spMkLst>
            <pc:docMk/>
            <pc:sldMk cId="3865381230" sldId="276"/>
            <ac:spMk id="24" creationId="{E8DD4F04-DD19-4DDB-6F62-26A51B10C102}"/>
          </ac:spMkLst>
        </pc:spChg>
        <pc:spChg chg="mod">
          <ac:chgData name="Christiane John" userId="S::cjohn@bildungscent.org::e40d2ccd-eedf-4715-849b-ea4635b3161a" providerId="AD" clId="Web-{981BE78E-6A8C-D7C0-961B-F53CFF279A33}" dt="2026-01-12T14:54:44.550" v="233" actId="14100"/>
          <ac:spMkLst>
            <pc:docMk/>
            <pc:sldMk cId="3865381230" sldId="276"/>
            <ac:spMk id="25" creationId="{2C866DD6-ED79-E91E-4DC8-0D4B7E5C1371}"/>
          </ac:spMkLst>
        </pc:spChg>
        <pc:spChg chg="mod">
          <ac:chgData name="Christiane John" userId="S::cjohn@bildungscent.org::e40d2ccd-eedf-4715-849b-ea4635b3161a" providerId="AD" clId="Web-{981BE78E-6A8C-D7C0-961B-F53CFF279A33}" dt="2026-01-12T15:08:52.970" v="359" actId="20577"/>
          <ac:spMkLst>
            <pc:docMk/>
            <pc:sldMk cId="3865381230" sldId="276"/>
            <ac:spMk id="26" creationId="{08E2DABD-148C-B10D-DABD-B2771ED6439E}"/>
          </ac:spMkLst>
        </pc:spChg>
        <pc:picChg chg="mod">
          <ac:chgData name="Christiane John" userId="S::cjohn@bildungscent.org::e40d2ccd-eedf-4715-849b-ea4635b3161a" providerId="AD" clId="Web-{981BE78E-6A8C-D7C0-961B-F53CFF279A33}" dt="2026-01-12T15:03:30.294" v="319" actId="1076"/>
          <ac:picMkLst>
            <pc:docMk/>
            <pc:sldMk cId="3865381230" sldId="276"/>
            <ac:picMk id="2" creationId="{77013410-B2CC-3B7C-B1B6-24D0DCCDE1CF}"/>
          </ac:picMkLst>
        </pc:picChg>
        <pc:picChg chg="add">
          <ac:chgData name="Christiane John" userId="S::cjohn@bildungscent.org::e40d2ccd-eedf-4715-849b-ea4635b3161a" providerId="AD" clId="Web-{981BE78E-6A8C-D7C0-961B-F53CFF279A33}" dt="2026-01-12T14:55:28.114" v="242"/>
          <ac:picMkLst>
            <pc:docMk/>
            <pc:sldMk cId="3865381230" sldId="276"/>
            <ac:picMk id="5" creationId="{DAC5A76A-11F6-6B40-D8FF-2777017FE497}"/>
          </ac:picMkLst>
        </pc:picChg>
      </pc:sldChg>
      <pc:sldChg chg="modSp">
        <pc:chgData name="Christiane John" userId="S::cjohn@bildungscent.org::e40d2ccd-eedf-4715-849b-ea4635b3161a" providerId="AD" clId="Web-{981BE78E-6A8C-D7C0-961B-F53CFF279A33}" dt="2026-01-12T15:11:46.179" v="368" actId="20577"/>
        <pc:sldMkLst>
          <pc:docMk/>
          <pc:sldMk cId="2049125213" sldId="278"/>
        </pc:sldMkLst>
        <pc:spChg chg="mod">
          <ac:chgData name="Christiane John" userId="S::cjohn@bildungscent.org::e40d2ccd-eedf-4715-849b-ea4635b3161a" providerId="AD" clId="Web-{981BE78E-6A8C-D7C0-961B-F53CFF279A33}" dt="2026-01-12T15:11:46.179" v="368" actId="20577"/>
          <ac:spMkLst>
            <pc:docMk/>
            <pc:sldMk cId="2049125213" sldId="278"/>
            <ac:spMk id="10" creationId="{3CC0415C-EC41-C693-FD4A-28714A68112B}"/>
          </ac:spMkLst>
        </pc:spChg>
        <pc:spChg chg="mod">
          <ac:chgData name="Christiane John" userId="S::cjohn@bildungscent.org::e40d2ccd-eedf-4715-849b-ea4635b3161a" providerId="AD" clId="Web-{981BE78E-6A8C-D7C0-961B-F53CFF279A33}" dt="2026-01-12T15:06:07.540" v="348" actId="14100"/>
          <ac:spMkLst>
            <pc:docMk/>
            <pc:sldMk cId="2049125213" sldId="278"/>
            <ac:spMk id="22" creationId="{6B36160F-71DF-8974-F3BD-6F9A1E05F65A}"/>
          </ac:spMkLst>
        </pc:spChg>
        <pc:spChg chg="mod">
          <ac:chgData name="Christiane John" userId="S::cjohn@bildungscent.org::e40d2ccd-eedf-4715-849b-ea4635b3161a" providerId="AD" clId="Web-{981BE78E-6A8C-D7C0-961B-F53CFF279A33}" dt="2026-01-12T15:06:14.962" v="349" actId="1076"/>
          <ac:spMkLst>
            <pc:docMk/>
            <pc:sldMk cId="2049125213" sldId="278"/>
            <ac:spMk id="23" creationId="{135E9B3C-76EE-90B1-E6B4-F47915CA3294}"/>
          </ac:spMkLst>
        </pc:spChg>
        <pc:spChg chg="mod">
          <ac:chgData name="Christiane John" userId="S::cjohn@bildungscent.org::e40d2ccd-eedf-4715-849b-ea4635b3161a" providerId="AD" clId="Web-{981BE78E-6A8C-D7C0-961B-F53CFF279A33}" dt="2026-01-12T15:06:32.151" v="351" actId="14100"/>
          <ac:spMkLst>
            <pc:docMk/>
            <pc:sldMk cId="2049125213" sldId="278"/>
            <ac:spMk id="24" creationId="{E8DD4F04-DD19-4DDB-6F62-26A51B10C102}"/>
          </ac:spMkLst>
        </pc:spChg>
        <pc:spChg chg="mod">
          <ac:chgData name="Christiane John" userId="S::cjohn@bildungscent.org::e40d2ccd-eedf-4715-849b-ea4635b3161a" providerId="AD" clId="Web-{981BE78E-6A8C-D7C0-961B-F53CFF279A33}" dt="2026-01-12T15:09:29.424" v="361" actId="20577"/>
          <ac:spMkLst>
            <pc:docMk/>
            <pc:sldMk cId="2049125213" sldId="278"/>
            <ac:spMk id="25" creationId="{2C866DD6-ED79-E91E-4DC8-0D4B7E5C1371}"/>
          </ac:spMkLst>
        </pc:spChg>
        <pc:spChg chg="mod">
          <ac:chgData name="Christiane John" userId="S::cjohn@bildungscent.org::e40d2ccd-eedf-4715-849b-ea4635b3161a" providerId="AD" clId="Web-{981BE78E-6A8C-D7C0-961B-F53CFF279A33}" dt="2026-01-12T15:06:04.930" v="347" actId="14100"/>
          <ac:spMkLst>
            <pc:docMk/>
            <pc:sldMk cId="2049125213" sldId="278"/>
            <ac:spMk id="26" creationId="{08E2DABD-148C-B10D-DABD-B2771ED6439E}"/>
          </ac:spMkLst>
        </pc:spChg>
        <pc:picChg chg="mod">
          <ac:chgData name="Christiane John" userId="S::cjohn@bildungscent.org::e40d2ccd-eedf-4715-849b-ea4635b3161a" providerId="AD" clId="Web-{981BE78E-6A8C-D7C0-961B-F53CFF279A33}" dt="2026-01-12T15:05:10.661" v="339" actId="1076"/>
          <ac:picMkLst>
            <pc:docMk/>
            <pc:sldMk cId="2049125213" sldId="278"/>
            <ac:picMk id="2" creationId="{E966815C-5D0D-E28C-F504-34F27E8E0123}"/>
          </ac:picMkLst>
        </pc:picChg>
      </pc:sldChg>
      <pc:sldChg chg="modSp add replId">
        <pc:chgData name="Christiane John" userId="S::cjohn@bildungscent.org::e40d2ccd-eedf-4715-849b-ea4635b3161a" providerId="AD" clId="Web-{981BE78E-6A8C-D7C0-961B-F53CFF279A33}" dt="2026-01-12T15:10:50.584" v="366" actId="20577"/>
        <pc:sldMkLst>
          <pc:docMk/>
          <pc:sldMk cId="211315315" sldId="281"/>
        </pc:sldMkLst>
        <pc:spChg chg="mod">
          <ac:chgData name="Christiane John" userId="S::cjohn@bildungscent.org::e40d2ccd-eedf-4715-849b-ea4635b3161a" providerId="AD" clId="Web-{981BE78E-6A8C-D7C0-961B-F53CFF279A33}" dt="2026-01-12T14:26:18.121" v="3" actId="20577"/>
          <ac:spMkLst>
            <pc:docMk/>
            <pc:sldMk cId="211315315" sldId="281"/>
            <ac:spMk id="10" creationId="{D371407B-9F25-BCF9-78D1-D7BDE84094F8}"/>
          </ac:spMkLst>
        </pc:spChg>
        <pc:spChg chg="mod">
          <ac:chgData name="Christiane John" userId="S::cjohn@bildungscent.org::e40d2ccd-eedf-4715-849b-ea4635b3161a" providerId="AD" clId="Web-{981BE78E-6A8C-D7C0-961B-F53CFF279A33}" dt="2026-01-12T14:30:08.694" v="43" actId="1076"/>
          <ac:spMkLst>
            <pc:docMk/>
            <pc:sldMk cId="211315315" sldId="281"/>
            <ac:spMk id="20" creationId="{B87C66AE-D23E-BFAA-A5A2-A87ABA5C577B}"/>
          </ac:spMkLst>
        </pc:spChg>
        <pc:spChg chg="mod">
          <ac:chgData name="Christiane John" userId="S::cjohn@bildungscent.org::e40d2ccd-eedf-4715-849b-ea4635b3161a" providerId="AD" clId="Web-{981BE78E-6A8C-D7C0-961B-F53CFF279A33}" dt="2026-01-12T14:30:11.632" v="45" actId="1076"/>
          <ac:spMkLst>
            <pc:docMk/>
            <pc:sldMk cId="211315315" sldId="281"/>
            <ac:spMk id="21" creationId="{858DAFE0-F6AA-7A2E-FC71-2539C1423CE1}"/>
          </ac:spMkLst>
        </pc:spChg>
        <pc:spChg chg="mod">
          <ac:chgData name="Christiane John" userId="S::cjohn@bildungscent.org::e40d2ccd-eedf-4715-849b-ea4635b3161a" providerId="AD" clId="Web-{981BE78E-6A8C-D7C0-961B-F53CFF279A33}" dt="2026-01-12T14:28:58.032" v="35" actId="1076"/>
          <ac:spMkLst>
            <pc:docMk/>
            <pc:sldMk cId="211315315" sldId="281"/>
            <ac:spMk id="22" creationId="{3F255711-264D-95B5-3E21-198595DBBABD}"/>
          </ac:spMkLst>
        </pc:spChg>
        <pc:spChg chg="mod">
          <ac:chgData name="Christiane John" userId="S::cjohn@bildungscent.org::e40d2ccd-eedf-4715-849b-ea4635b3161a" providerId="AD" clId="Web-{981BE78E-6A8C-D7C0-961B-F53CFF279A33}" dt="2026-01-12T15:00:27.664" v="290" actId="20577"/>
          <ac:spMkLst>
            <pc:docMk/>
            <pc:sldMk cId="211315315" sldId="281"/>
            <ac:spMk id="23" creationId="{1E78534E-D11A-3577-2CC6-E63667521213}"/>
          </ac:spMkLst>
        </pc:spChg>
        <pc:spChg chg="mod">
          <ac:chgData name="Christiane John" userId="S::cjohn@bildungscent.org::e40d2ccd-eedf-4715-849b-ea4635b3161a" providerId="AD" clId="Web-{981BE78E-6A8C-D7C0-961B-F53CFF279A33}" dt="2026-01-12T15:00:33.837" v="292" actId="20577"/>
          <ac:spMkLst>
            <pc:docMk/>
            <pc:sldMk cId="211315315" sldId="281"/>
            <ac:spMk id="24" creationId="{310EF716-30F7-A4DB-7715-39BBCE1D344B}"/>
          </ac:spMkLst>
        </pc:spChg>
        <pc:spChg chg="mod">
          <ac:chgData name="Christiane John" userId="S::cjohn@bildungscent.org::e40d2ccd-eedf-4715-849b-ea4635b3161a" providerId="AD" clId="Web-{981BE78E-6A8C-D7C0-961B-F53CFF279A33}" dt="2026-01-12T14:26:58.768" v="9" actId="14100"/>
          <ac:spMkLst>
            <pc:docMk/>
            <pc:sldMk cId="211315315" sldId="281"/>
            <ac:spMk id="25" creationId="{6590043E-D253-E03E-A71A-91912AEC2D51}"/>
          </ac:spMkLst>
        </pc:spChg>
        <pc:spChg chg="mod">
          <ac:chgData name="Christiane John" userId="S::cjohn@bildungscent.org::e40d2ccd-eedf-4715-849b-ea4635b3161a" providerId="AD" clId="Web-{981BE78E-6A8C-D7C0-961B-F53CFF279A33}" dt="2026-01-12T15:00:35.993" v="294" actId="20577"/>
          <ac:spMkLst>
            <pc:docMk/>
            <pc:sldMk cId="211315315" sldId="281"/>
            <ac:spMk id="26" creationId="{7192010D-1EA8-1D9C-BED3-022E26F4986E}"/>
          </ac:spMkLst>
        </pc:spChg>
        <pc:spChg chg="mod">
          <ac:chgData name="Christiane John" userId="S::cjohn@bildungscent.org::e40d2ccd-eedf-4715-849b-ea4635b3161a" providerId="AD" clId="Web-{981BE78E-6A8C-D7C0-961B-F53CFF279A33}" dt="2026-01-12T15:10:50.584" v="366" actId="20577"/>
          <ac:spMkLst>
            <pc:docMk/>
            <pc:sldMk cId="211315315" sldId="281"/>
            <ac:spMk id="27" creationId="{3DA344AF-B6C9-4F79-A354-92294D9EBFC0}"/>
          </ac:spMkLst>
        </pc:spChg>
        <pc:picChg chg="mod">
          <ac:chgData name="Christiane John" userId="S::cjohn@bildungscent.org::e40d2ccd-eedf-4715-849b-ea4635b3161a" providerId="AD" clId="Web-{981BE78E-6A8C-D7C0-961B-F53CFF279A33}" dt="2026-01-12T14:29:06.220" v="36" actId="1076"/>
          <ac:picMkLst>
            <pc:docMk/>
            <pc:sldMk cId="211315315" sldId="281"/>
            <ac:picMk id="9" creationId="{6F4B8556-389C-0EF0-0C73-7C9FD7011E48}"/>
          </ac:picMkLst>
        </pc:picChg>
        <pc:picChg chg="mod">
          <ac:chgData name="Christiane John" userId="S::cjohn@bildungscent.org::e40d2ccd-eedf-4715-849b-ea4635b3161a" providerId="AD" clId="Web-{981BE78E-6A8C-D7C0-961B-F53CFF279A33}" dt="2026-01-12T14:30:08.694" v="42" actId="1076"/>
          <ac:picMkLst>
            <pc:docMk/>
            <pc:sldMk cId="211315315" sldId="281"/>
            <ac:picMk id="12" creationId="{3CF979A6-F389-C370-76DA-BC4DB397323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2205B-CC2E-2F48-80A1-2CF27F7BD230}" type="datetimeFigureOut">
              <a:rPr lang="de-DE" smtClean="0"/>
              <a:t>09.02.2026</a:t>
            </a:fld>
            <a:endParaRPr lang="de-DE"/>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5D08D-BD75-954B-8A07-B986A07CA56F}" type="slidenum">
              <a:rPr lang="de-DE" smtClean="0"/>
              <a:t>‹Nr.›</a:t>
            </a:fld>
            <a:endParaRPr lang="de-DE"/>
          </a:p>
        </p:txBody>
      </p:sp>
    </p:spTree>
    <p:extLst>
      <p:ext uri="{BB962C8B-B14F-4D97-AF65-F5344CB8AC3E}">
        <p14:creationId xmlns:p14="http://schemas.microsoft.com/office/powerpoint/2010/main" val="68260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374BA-312A-4DDA-A1FE-C5B4B1239CB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FD62A7A-8B16-2526-01C2-9B138A3F39F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4A5995A-B664-998A-E72E-2DF4691A2BB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965E552-AEC5-5AE6-E909-D5B149DD85E6}"/>
              </a:ext>
            </a:extLst>
          </p:cNvPr>
          <p:cNvSpPr>
            <a:spLocks noGrp="1"/>
          </p:cNvSpPr>
          <p:nvPr>
            <p:ph type="sldNum" sz="quarter" idx="5"/>
          </p:nvPr>
        </p:nvSpPr>
        <p:spPr/>
        <p:txBody>
          <a:bodyPr/>
          <a:lstStyle/>
          <a:p>
            <a:fld id="{12B5D08D-BD75-954B-8A07-B986A07CA56F}" type="slidenum">
              <a:rPr lang="de-DE" smtClean="0"/>
              <a:t>1</a:t>
            </a:fld>
            <a:endParaRPr lang="de-DE"/>
          </a:p>
        </p:txBody>
      </p:sp>
    </p:spTree>
    <p:extLst>
      <p:ext uri="{BB962C8B-B14F-4D97-AF65-F5344CB8AC3E}">
        <p14:creationId xmlns:p14="http://schemas.microsoft.com/office/powerpoint/2010/main" val="1228515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0C83-94B1-02E0-AA4A-996DC66FD6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80CABD-3FCF-4281-3EFA-6F248B944B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0E19299-CD42-8ABA-6AC6-FC1FFDD1CE5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560BD01-9102-17EA-1011-83B7403A3B66}"/>
              </a:ext>
            </a:extLst>
          </p:cNvPr>
          <p:cNvSpPr>
            <a:spLocks noGrp="1"/>
          </p:cNvSpPr>
          <p:nvPr>
            <p:ph type="sldNum" sz="quarter" idx="5"/>
          </p:nvPr>
        </p:nvSpPr>
        <p:spPr/>
        <p:txBody>
          <a:bodyPr/>
          <a:lstStyle/>
          <a:p>
            <a:fld id="{12B5D08D-BD75-954B-8A07-B986A07CA56F}" type="slidenum">
              <a:rPr lang="de-DE" smtClean="0"/>
              <a:t>10</a:t>
            </a:fld>
            <a:endParaRPr lang="de-DE"/>
          </a:p>
        </p:txBody>
      </p:sp>
    </p:spTree>
    <p:extLst>
      <p:ext uri="{BB962C8B-B14F-4D97-AF65-F5344CB8AC3E}">
        <p14:creationId xmlns:p14="http://schemas.microsoft.com/office/powerpoint/2010/main" val="218893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0C83-94B1-02E0-AA4A-996DC66FD6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80CABD-3FCF-4281-3EFA-6F248B944B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0E19299-CD42-8ABA-6AC6-FC1FFDD1CE5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560BD01-9102-17EA-1011-83B7403A3B66}"/>
              </a:ext>
            </a:extLst>
          </p:cNvPr>
          <p:cNvSpPr>
            <a:spLocks noGrp="1"/>
          </p:cNvSpPr>
          <p:nvPr>
            <p:ph type="sldNum" sz="quarter" idx="5"/>
          </p:nvPr>
        </p:nvSpPr>
        <p:spPr/>
        <p:txBody>
          <a:bodyPr/>
          <a:lstStyle/>
          <a:p>
            <a:fld id="{12B5D08D-BD75-954B-8A07-B986A07CA56F}" type="slidenum">
              <a:rPr lang="de-DE" smtClean="0"/>
              <a:t>11</a:t>
            </a:fld>
            <a:endParaRPr lang="de-DE"/>
          </a:p>
        </p:txBody>
      </p:sp>
    </p:spTree>
    <p:extLst>
      <p:ext uri="{BB962C8B-B14F-4D97-AF65-F5344CB8AC3E}">
        <p14:creationId xmlns:p14="http://schemas.microsoft.com/office/powerpoint/2010/main" val="3038183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0C83-94B1-02E0-AA4A-996DC66FD6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80CABD-3FCF-4281-3EFA-6F248B944B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0E19299-CD42-8ABA-6AC6-FC1FFDD1CE5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560BD01-9102-17EA-1011-83B7403A3B66}"/>
              </a:ext>
            </a:extLst>
          </p:cNvPr>
          <p:cNvSpPr>
            <a:spLocks noGrp="1"/>
          </p:cNvSpPr>
          <p:nvPr>
            <p:ph type="sldNum" sz="quarter" idx="5"/>
          </p:nvPr>
        </p:nvSpPr>
        <p:spPr/>
        <p:txBody>
          <a:bodyPr/>
          <a:lstStyle/>
          <a:p>
            <a:fld id="{12B5D08D-BD75-954B-8A07-B986A07CA56F}" type="slidenum">
              <a:rPr lang="de-DE" smtClean="0"/>
              <a:t>12</a:t>
            </a:fld>
            <a:endParaRPr lang="de-DE"/>
          </a:p>
        </p:txBody>
      </p:sp>
    </p:spTree>
    <p:extLst>
      <p:ext uri="{BB962C8B-B14F-4D97-AF65-F5344CB8AC3E}">
        <p14:creationId xmlns:p14="http://schemas.microsoft.com/office/powerpoint/2010/main" val="59429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0C83-94B1-02E0-AA4A-996DC66FD6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80CABD-3FCF-4281-3EFA-6F248B944B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0E19299-CD42-8ABA-6AC6-FC1FFDD1CE5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560BD01-9102-17EA-1011-83B7403A3B66}"/>
              </a:ext>
            </a:extLst>
          </p:cNvPr>
          <p:cNvSpPr>
            <a:spLocks noGrp="1"/>
          </p:cNvSpPr>
          <p:nvPr>
            <p:ph type="sldNum" sz="quarter" idx="5"/>
          </p:nvPr>
        </p:nvSpPr>
        <p:spPr/>
        <p:txBody>
          <a:bodyPr/>
          <a:lstStyle/>
          <a:p>
            <a:fld id="{12B5D08D-BD75-954B-8A07-B986A07CA56F}" type="slidenum">
              <a:rPr lang="de-DE" smtClean="0"/>
              <a:t>2</a:t>
            </a:fld>
            <a:endParaRPr lang="de-DE"/>
          </a:p>
        </p:txBody>
      </p:sp>
    </p:spTree>
    <p:extLst>
      <p:ext uri="{BB962C8B-B14F-4D97-AF65-F5344CB8AC3E}">
        <p14:creationId xmlns:p14="http://schemas.microsoft.com/office/powerpoint/2010/main" val="220954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0C83-94B1-02E0-AA4A-996DC66FD6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80CABD-3FCF-4281-3EFA-6F248B944B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0E19299-CD42-8ABA-6AC6-FC1FFDD1CE5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560BD01-9102-17EA-1011-83B7403A3B66}"/>
              </a:ext>
            </a:extLst>
          </p:cNvPr>
          <p:cNvSpPr>
            <a:spLocks noGrp="1"/>
          </p:cNvSpPr>
          <p:nvPr>
            <p:ph type="sldNum" sz="quarter" idx="5"/>
          </p:nvPr>
        </p:nvSpPr>
        <p:spPr/>
        <p:txBody>
          <a:bodyPr/>
          <a:lstStyle/>
          <a:p>
            <a:fld id="{12B5D08D-BD75-954B-8A07-B986A07CA56F}" type="slidenum">
              <a:rPr lang="de-DE" smtClean="0"/>
              <a:t>3</a:t>
            </a:fld>
            <a:endParaRPr lang="de-DE"/>
          </a:p>
        </p:txBody>
      </p:sp>
    </p:spTree>
    <p:extLst>
      <p:ext uri="{BB962C8B-B14F-4D97-AF65-F5344CB8AC3E}">
        <p14:creationId xmlns:p14="http://schemas.microsoft.com/office/powerpoint/2010/main" val="373141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0C83-94B1-02E0-AA4A-996DC66FD6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80CABD-3FCF-4281-3EFA-6F248B944B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0E19299-CD42-8ABA-6AC6-FC1FFDD1CE5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560BD01-9102-17EA-1011-83B7403A3B66}"/>
              </a:ext>
            </a:extLst>
          </p:cNvPr>
          <p:cNvSpPr>
            <a:spLocks noGrp="1"/>
          </p:cNvSpPr>
          <p:nvPr>
            <p:ph type="sldNum" sz="quarter" idx="5"/>
          </p:nvPr>
        </p:nvSpPr>
        <p:spPr/>
        <p:txBody>
          <a:bodyPr/>
          <a:lstStyle/>
          <a:p>
            <a:fld id="{12B5D08D-BD75-954B-8A07-B986A07CA56F}" type="slidenum">
              <a:rPr lang="de-DE" smtClean="0"/>
              <a:t>4</a:t>
            </a:fld>
            <a:endParaRPr lang="de-DE"/>
          </a:p>
        </p:txBody>
      </p:sp>
    </p:spTree>
    <p:extLst>
      <p:ext uri="{BB962C8B-B14F-4D97-AF65-F5344CB8AC3E}">
        <p14:creationId xmlns:p14="http://schemas.microsoft.com/office/powerpoint/2010/main" val="3583492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0C83-94B1-02E0-AA4A-996DC66FD6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80CABD-3FCF-4281-3EFA-6F248B944B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0E19299-CD42-8ABA-6AC6-FC1FFDD1CE5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560BD01-9102-17EA-1011-83B7403A3B66}"/>
              </a:ext>
            </a:extLst>
          </p:cNvPr>
          <p:cNvSpPr>
            <a:spLocks noGrp="1"/>
          </p:cNvSpPr>
          <p:nvPr>
            <p:ph type="sldNum" sz="quarter" idx="5"/>
          </p:nvPr>
        </p:nvSpPr>
        <p:spPr/>
        <p:txBody>
          <a:bodyPr/>
          <a:lstStyle/>
          <a:p>
            <a:fld id="{12B5D08D-BD75-954B-8A07-B986A07CA56F}" type="slidenum">
              <a:rPr lang="de-DE" smtClean="0"/>
              <a:t>5</a:t>
            </a:fld>
            <a:endParaRPr lang="de-DE"/>
          </a:p>
        </p:txBody>
      </p:sp>
    </p:spTree>
    <p:extLst>
      <p:ext uri="{BB962C8B-B14F-4D97-AF65-F5344CB8AC3E}">
        <p14:creationId xmlns:p14="http://schemas.microsoft.com/office/powerpoint/2010/main" val="1260571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0C83-94B1-02E0-AA4A-996DC66FD6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80CABD-3FCF-4281-3EFA-6F248B944B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0E19299-CD42-8ABA-6AC6-FC1FFDD1CE5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560BD01-9102-17EA-1011-83B7403A3B66}"/>
              </a:ext>
            </a:extLst>
          </p:cNvPr>
          <p:cNvSpPr>
            <a:spLocks noGrp="1"/>
          </p:cNvSpPr>
          <p:nvPr>
            <p:ph type="sldNum" sz="quarter" idx="5"/>
          </p:nvPr>
        </p:nvSpPr>
        <p:spPr/>
        <p:txBody>
          <a:bodyPr/>
          <a:lstStyle/>
          <a:p>
            <a:fld id="{12B5D08D-BD75-954B-8A07-B986A07CA56F}" type="slidenum">
              <a:rPr lang="de-DE" smtClean="0"/>
              <a:t>6</a:t>
            </a:fld>
            <a:endParaRPr lang="de-DE"/>
          </a:p>
        </p:txBody>
      </p:sp>
    </p:spTree>
    <p:extLst>
      <p:ext uri="{BB962C8B-B14F-4D97-AF65-F5344CB8AC3E}">
        <p14:creationId xmlns:p14="http://schemas.microsoft.com/office/powerpoint/2010/main" val="3267129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0C83-94B1-02E0-AA4A-996DC66FD6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80CABD-3FCF-4281-3EFA-6F248B944B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0E19299-CD42-8ABA-6AC6-FC1FFDD1CE5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560BD01-9102-17EA-1011-83B7403A3B66}"/>
              </a:ext>
            </a:extLst>
          </p:cNvPr>
          <p:cNvSpPr>
            <a:spLocks noGrp="1"/>
          </p:cNvSpPr>
          <p:nvPr>
            <p:ph type="sldNum" sz="quarter" idx="5"/>
          </p:nvPr>
        </p:nvSpPr>
        <p:spPr/>
        <p:txBody>
          <a:bodyPr/>
          <a:lstStyle/>
          <a:p>
            <a:fld id="{12B5D08D-BD75-954B-8A07-B986A07CA56F}" type="slidenum">
              <a:rPr lang="de-DE" smtClean="0"/>
              <a:t>7</a:t>
            </a:fld>
            <a:endParaRPr lang="de-DE"/>
          </a:p>
        </p:txBody>
      </p:sp>
    </p:spTree>
    <p:extLst>
      <p:ext uri="{BB962C8B-B14F-4D97-AF65-F5344CB8AC3E}">
        <p14:creationId xmlns:p14="http://schemas.microsoft.com/office/powerpoint/2010/main" val="3665109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0C83-94B1-02E0-AA4A-996DC66FD6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80CABD-3FCF-4281-3EFA-6F248B944B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0E19299-CD42-8ABA-6AC6-FC1FFDD1CE5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560BD01-9102-17EA-1011-83B7403A3B66}"/>
              </a:ext>
            </a:extLst>
          </p:cNvPr>
          <p:cNvSpPr>
            <a:spLocks noGrp="1"/>
          </p:cNvSpPr>
          <p:nvPr>
            <p:ph type="sldNum" sz="quarter" idx="5"/>
          </p:nvPr>
        </p:nvSpPr>
        <p:spPr/>
        <p:txBody>
          <a:bodyPr/>
          <a:lstStyle/>
          <a:p>
            <a:fld id="{12B5D08D-BD75-954B-8A07-B986A07CA56F}" type="slidenum">
              <a:rPr lang="de-DE" smtClean="0"/>
              <a:t>8</a:t>
            </a:fld>
            <a:endParaRPr lang="de-DE"/>
          </a:p>
        </p:txBody>
      </p:sp>
    </p:spTree>
    <p:extLst>
      <p:ext uri="{BB962C8B-B14F-4D97-AF65-F5344CB8AC3E}">
        <p14:creationId xmlns:p14="http://schemas.microsoft.com/office/powerpoint/2010/main" val="817076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0C83-94B1-02E0-AA4A-996DC66FD6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80CABD-3FCF-4281-3EFA-6F248B944B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0E19299-CD42-8ABA-6AC6-FC1FFDD1CE5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560BD01-9102-17EA-1011-83B7403A3B66}"/>
              </a:ext>
            </a:extLst>
          </p:cNvPr>
          <p:cNvSpPr>
            <a:spLocks noGrp="1"/>
          </p:cNvSpPr>
          <p:nvPr>
            <p:ph type="sldNum" sz="quarter" idx="5"/>
          </p:nvPr>
        </p:nvSpPr>
        <p:spPr/>
        <p:txBody>
          <a:bodyPr/>
          <a:lstStyle/>
          <a:p>
            <a:fld id="{12B5D08D-BD75-954B-8A07-B986A07CA56F}" type="slidenum">
              <a:rPr lang="de-DE" smtClean="0"/>
              <a:t>9</a:t>
            </a:fld>
            <a:endParaRPr lang="de-DE"/>
          </a:p>
        </p:txBody>
      </p:sp>
    </p:spTree>
    <p:extLst>
      <p:ext uri="{BB962C8B-B14F-4D97-AF65-F5344CB8AC3E}">
        <p14:creationId xmlns:p14="http://schemas.microsoft.com/office/powerpoint/2010/main" val="3566048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svg"/><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 Id="rId8"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40.svg"/><Relationship Id="rId4" Type="http://schemas.openxmlformats.org/officeDocument/2006/relationships/image" Target="../media/image3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61" name="Rahmen 60">
            <a:extLst>
              <a:ext uri="{FF2B5EF4-FFF2-40B4-BE49-F238E27FC236}">
                <a16:creationId xmlns:a16="http://schemas.microsoft.com/office/drawing/2014/main" id="{D9AFB58D-58FB-4E7F-B058-4854E79369E5}"/>
              </a:ext>
            </a:extLst>
          </p:cNvPr>
          <p:cNvSpPr/>
          <p:nvPr userDrawn="1"/>
        </p:nvSpPr>
        <p:spPr>
          <a:xfrm>
            <a:off x="162464" y="159846"/>
            <a:ext cx="6533069" cy="8475202"/>
          </a:xfrm>
          <a:prstGeom prst="frame">
            <a:avLst>
              <a:gd name="adj1" fmla="val 13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Google Shape;90;p11">
            <a:extLst>
              <a:ext uri="{FF2B5EF4-FFF2-40B4-BE49-F238E27FC236}">
                <a16:creationId xmlns:a16="http://schemas.microsoft.com/office/drawing/2014/main" id="{6E34DC73-0AEE-4531-97AB-E4B669571A9A}"/>
              </a:ext>
            </a:extLst>
          </p:cNvPr>
          <p:cNvSpPr/>
          <p:nvPr userDrawn="1"/>
        </p:nvSpPr>
        <p:spPr>
          <a:xfrm rot="10800000">
            <a:off x="5375251" y="8191183"/>
            <a:ext cx="1320283" cy="443864"/>
          </a:xfrm>
          <a:custGeom>
            <a:avLst/>
            <a:gdLst/>
            <a:ahLst/>
            <a:cxnLst/>
            <a:rect l="l" t="t" r="r" b="b"/>
            <a:pathLst>
              <a:path w="42875" h="24278" extrusionOk="0">
                <a:moveTo>
                  <a:pt x="0" y="1"/>
                </a:moveTo>
                <a:lnTo>
                  <a:pt x="0" y="24278"/>
                </a:lnTo>
                <a:lnTo>
                  <a:pt x="42874" y="24278"/>
                </a:lnTo>
                <a:lnTo>
                  <a:pt x="42874" y="1"/>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6" name="Google Shape;25;p2">
            <a:extLst>
              <a:ext uri="{FF2B5EF4-FFF2-40B4-BE49-F238E27FC236}">
                <a16:creationId xmlns:a16="http://schemas.microsoft.com/office/drawing/2014/main" id="{8E1FDE71-9299-4EF8-9761-23A4B7A49A75}"/>
              </a:ext>
            </a:extLst>
          </p:cNvPr>
          <p:cNvSpPr txBox="1">
            <a:spLocks noGrp="1"/>
          </p:cNvSpPr>
          <p:nvPr>
            <p:ph type="ctrTitle"/>
          </p:nvPr>
        </p:nvSpPr>
        <p:spPr>
          <a:xfrm>
            <a:off x="462418" y="669983"/>
            <a:ext cx="5256385" cy="1300945"/>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5200"/>
              <a:buNone/>
              <a:defRPr sz="4800" b="1">
                <a:solidFill>
                  <a:srgbClr val="4B4B4D"/>
                </a:solidFill>
                <a:latin typeface="Calibri" panose="020F0502020204030204" pitchFamily="34" charset="0"/>
                <a:ea typeface="Calibri" panose="020F0502020204030204" pitchFamily="34"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 name="Google Shape;26;p2">
            <a:extLst>
              <a:ext uri="{FF2B5EF4-FFF2-40B4-BE49-F238E27FC236}">
                <a16:creationId xmlns:a16="http://schemas.microsoft.com/office/drawing/2014/main" id="{3DD489B1-804D-4820-B8BA-92AB754189BC}"/>
              </a:ext>
            </a:extLst>
          </p:cNvPr>
          <p:cNvSpPr txBox="1">
            <a:spLocks noGrp="1"/>
          </p:cNvSpPr>
          <p:nvPr>
            <p:ph type="subTitle" idx="1"/>
          </p:nvPr>
        </p:nvSpPr>
        <p:spPr>
          <a:xfrm>
            <a:off x="2927032" y="3296517"/>
            <a:ext cx="3560585" cy="1603271"/>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solidFill>
                  <a:srgbClr val="4B4B4D"/>
                </a:solidFill>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1" name="Google Shape;23;p2">
            <a:extLst>
              <a:ext uri="{FF2B5EF4-FFF2-40B4-BE49-F238E27FC236}">
                <a16:creationId xmlns:a16="http://schemas.microsoft.com/office/drawing/2014/main" id="{B9645933-0B9C-431E-9DBC-36A70BED6601}"/>
              </a:ext>
            </a:extLst>
          </p:cNvPr>
          <p:cNvSpPr/>
          <p:nvPr userDrawn="1"/>
        </p:nvSpPr>
        <p:spPr>
          <a:xfrm>
            <a:off x="5171568" y="162464"/>
            <a:ext cx="1523966" cy="1538732"/>
          </a:xfrm>
          <a:custGeom>
            <a:avLst/>
            <a:gdLst/>
            <a:ahLst/>
            <a:cxnLst/>
            <a:rect l="l" t="t" r="r" b="b"/>
            <a:pathLst>
              <a:path w="54772" h="54772" extrusionOk="0">
                <a:moveTo>
                  <a:pt x="1" y="1"/>
                </a:moveTo>
                <a:lnTo>
                  <a:pt x="54772" y="54771"/>
                </a:lnTo>
                <a:lnTo>
                  <a:pt x="54772" y="1"/>
                </a:ln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2" name="Google Shape;114;p14">
            <a:extLst>
              <a:ext uri="{FF2B5EF4-FFF2-40B4-BE49-F238E27FC236}">
                <a16:creationId xmlns:a16="http://schemas.microsoft.com/office/drawing/2014/main" id="{6B80705D-5CEF-403D-A1B8-55182DB0141D}"/>
              </a:ext>
            </a:extLst>
          </p:cNvPr>
          <p:cNvSpPr/>
          <p:nvPr userDrawn="1"/>
        </p:nvSpPr>
        <p:spPr>
          <a:xfrm>
            <a:off x="370383" y="3940973"/>
            <a:ext cx="1502094" cy="1445565"/>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3" name="Google Shape;117;p14">
            <a:extLst>
              <a:ext uri="{FF2B5EF4-FFF2-40B4-BE49-F238E27FC236}">
                <a16:creationId xmlns:a16="http://schemas.microsoft.com/office/drawing/2014/main" id="{5F5F71EA-3367-4EE8-8AEC-3DD9B30B2F51}"/>
              </a:ext>
            </a:extLst>
          </p:cNvPr>
          <p:cNvSpPr/>
          <p:nvPr userDrawn="1"/>
        </p:nvSpPr>
        <p:spPr>
          <a:xfrm rot="5400000">
            <a:off x="1103155" y="7024379"/>
            <a:ext cx="1073923" cy="2147411"/>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4" name="Google Shape;118;p14">
            <a:extLst>
              <a:ext uri="{FF2B5EF4-FFF2-40B4-BE49-F238E27FC236}">
                <a16:creationId xmlns:a16="http://schemas.microsoft.com/office/drawing/2014/main" id="{67E38D84-7B19-4A8E-8FF7-0D05109856B6}"/>
              </a:ext>
            </a:extLst>
          </p:cNvPr>
          <p:cNvSpPr/>
          <p:nvPr userDrawn="1"/>
        </p:nvSpPr>
        <p:spPr>
          <a:xfrm rot="5400000" flipH="1">
            <a:off x="820607" y="5946459"/>
            <a:ext cx="1614538" cy="1614793"/>
          </a:xfrm>
          <a:custGeom>
            <a:avLst/>
            <a:gdLst/>
            <a:ahLst/>
            <a:cxnLst/>
            <a:rect l="l" t="t" r="r" b="b"/>
            <a:pathLst>
              <a:path w="54069" h="54087" extrusionOk="0">
                <a:moveTo>
                  <a:pt x="0" y="1"/>
                </a:moveTo>
                <a:lnTo>
                  <a:pt x="0" y="54086"/>
                </a:lnTo>
                <a:lnTo>
                  <a:pt x="54069" y="54086"/>
                </a:lnTo>
                <a:lnTo>
                  <a:pt x="0" y="1"/>
                </a:lnTo>
                <a:close/>
              </a:path>
            </a:pathLst>
          </a:custGeom>
          <a:solidFill>
            <a:schemeClr val="tx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5" name="Google Shape;114;p14">
            <a:extLst>
              <a:ext uri="{FF2B5EF4-FFF2-40B4-BE49-F238E27FC236}">
                <a16:creationId xmlns:a16="http://schemas.microsoft.com/office/drawing/2014/main" id="{250DEB4C-7881-45CF-8332-94796CE49322}"/>
              </a:ext>
            </a:extLst>
          </p:cNvPr>
          <p:cNvSpPr/>
          <p:nvPr userDrawn="1"/>
        </p:nvSpPr>
        <p:spPr>
          <a:xfrm>
            <a:off x="1286134" y="3296518"/>
            <a:ext cx="1172689" cy="1128557"/>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nvGrpSpPr>
          <p:cNvPr id="46" name="Gruppieren 45">
            <a:extLst>
              <a:ext uri="{FF2B5EF4-FFF2-40B4-BE49-F238E27FC236}">
                <a16:creationId xmlns:a16="http://schemas.microsoft.com/office/drawing/2014/main" id="{669617A5-6601-41F3-B4F8-52D40485ACF4}"/>
              </a:ext>
            </a:extLst>
          </p:cNvPr>
          <p:cNvGrpSpPr/>
          <p:nvPr userDrawn="1"/>
        </p:nvGrpSpPr>
        <p:grpSpPr>
          <a:xfrm>
            <a:off x="5222432" y="8767888"/>
            <a:ext cx="1473102" cy="736603"/>
            <a:chOff x="5222432" y="8774265"/>
            <a:chExt cx="1473102" cy="736603"/>
          </a:xfrm>
        </p:grpSpPr>
        <p:sp>
          <p:nvSpPr>
            <p:cNvPr id="47" name="Freihandform: Form 46">
              <a:extLst>
                <a:ext uri="{FF2B5EF4-FFF2-40B4-BE49-F238E27FC236}">
                  <a16:creationId xmlns:a16="http://schemas.microsoft.com/office/drawing/2014/main" id="{DD43F728-CAB7-4FBB-988F-2B031A987D9B}"/>
                </a:ext>
              </a:extLst>
            </p:cNvPr>
            <p:cNvSpPr/>
            <p:nvPr/>
          </p:nvSpPr>
          <p:spPr>
            <a:xfrm>
              <a:off x="5222432" y="8774265"/>
              <a:ext cx="1473102" cy="736603"/>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A07ADF6C-0246-4D7D-86BC-99E0B59D97B7}"/>
                </a:ext>
              </a:extLst>
            </p:cNvPr>
            <p:cNvSpPr/>
            <p:nvPr/>
          </p:nvSpPr>
          <p:spPr>
            <a:xfrm>
              <a:off x="5407440" y="8958338"/>
              <a:ext cx="748867" cy="157881"/>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52E67713-BF15-4CD4-B52B-E0C238E988BB}"/>
                </a:ext>
              </a:extLst>
            </p:cNvPr>
            <p:cNvSpPr/>
            <p:nvPr/>
          </p:nvSpPr>
          <p:spPr>
            <a:xfrm>
              <a:off x="6233221" y="8934120"/>
              <a:ext cx="208602" cy="201430"/>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800B161C-077A-407B-8AC4-05AF17CE5C7C}"/>
                </a:ext>
              </a:extLst>
            </p:cNvPr>
            <p:cNvSpPr/>
            <p:nvPr/>
          </p:nvSpPr>
          <p:spPr>
            <a:xfrm>
              <a:off x="5407856" y="9154675"/>
              <a:ext cx="1101735" cy="158088"/>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grpSp>
        <p:nvGrpSpPr>
          <p:cNvPr id="51" name="Grafik 4">
            <a:extLst>
              <a:ext uri="{FF2B5EF4-FFF2-40B4-BE49-F238E27FC236}">
                <a16:creationId xmlns:a16="http://schemas.microsoft.com/office/drawing/2014/main" id="{06FBAFFD-5E73-4EAE-9825-921DC7DC8F79}"/>
              </a:ext>
            </a:extLst>
          </p:cNvPr>
          <p:cNvGrpSpPr/>
          <p:nvPr userDrawn="1"/>
        </p:nvGrpSpPr>
        <p:grpSpPr>
          <a:xfrm>
            <a:off x="3632253" y="8953487"/>
            <a:ext cx="1344773" cy="365404"/>
            <a:chOff x="5220072" y="5978083"/>
            <a:chExt cx="1657493" cy="450377"/>
          </a:xfrm>
          <a:solidFill>
            <a:schemeClr val="tx1">
              <a:lumMod val="75000"/>
              <a:lumOff val="25000"/>
            </a:schemeClr>
          </a:solidFill>
        </p:grpSpPr>
        <p:sp>
          <p:nvSpPr>
            <p:cNvPr id="52" name="Freihandform: Form 51">
              <a:extLst>
                <a:ext uri="{FF2B5EF4-FFF2-40B4-BE49-F238E27FC236}">
                  <a16:creationId xmlns:a16="http://schemas.microsoft.com/office/drawing/2014/main" id="{8A181A36-21E9-41B5-A8DF-6880F1AF3C6A}"/>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D729918A-5BD5-450F-8336-17701899B06C}"/>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94259433-1633-43E1-9CD7-434111D59F98}"/>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E9C4F104-1A27-4821-BD0A-2800D960A162}"/>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56" name="Freihandform: Form 55">
              <a:extLst>
                <a:ext uri="{FF2B5EF4-FFF2-40B4-BE49-F238E27FC236}">
                  <a16:creationId xmlns:a16="http://schemas.microsoft.com/office/drawing/2014/main" id="{C27C7936-F68E-4537-B3D6-4D00CA4A620F}"/>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AAF9C626-3D16-42C9-AD90-63456E15F2FB}"/>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4B02D603-173C-48C2-A04D-86B40AB2A640}"/>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D969EB9A-20D9-4349-B2A4-BF9AD337AB82}"/>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1A656B23-ED11-4496-B637-98481A8759AB}"/>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6C5A6190-A4B6-4B87-B960-BC2000B11E84}"/>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445F5F3F-5D56-4E51-A4E5-A2E482252FCC}"/>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91" name="Freihandform: Form 90">
              <a:extLst>
                <a:ext uri="{FF2B5EF4-FFF2-40B4-BE49-F238E27FC236}">
                  <a16:creationId xmlns:a16="http://schemas.microsoft.com/office/drawing/2014/main" id="{C64B7E7F-35CF-42DC-9753-6447585E6CF0}"/>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92" name="Freihandform: Form 91">
              <a:extLst>
                <a:ext uri="{FF2B5EF4-FFF2-40B4-BE49-F238E27FC236}">
                  <a16:creationId xmlns:a16="http://schemas.microsoft.com/office/drawing/2014/main" id="{537AAEA9-ADE6-4E3B-BD41-F7773941ED76}"/>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EC4FE168-24FF-4083-8059-71F919BA3E57}"/>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94" name="Freihandform: Form 93">
              <a:extLst>
                <a:ext uri="{FF2B5EF4-FFF2-40B4-BE49-F238E27FC236}">
                  <a16:creationId xmlns:a16="http://schemas.microsoft.com/office/drawing/2014/main" id="{67BB65CF-3FA3-481A-9844-A14B2A7A6082}"/>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95" name="Freihandform: Form 94">
              <a:extLst>
                <a:ext uri="{FF2B5EF4-FFF2-40B4-BE49-F238E27FC236}">
                  <a16:creationId xmlns:a16="http://schemas.microsoft.com/office/drawing/2014/main" id="{36E55A0F-B802-4EE3-B568-51ADEACBBA0A}"/>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B9C76401-67BA-4B03-9116-CD940A593B1D}"/>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13A6782F-0FBE-45AE-9CA9-DDD97C0DFB9F}"/>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D362C5A8-3F3A-43EB-9AA3-F6D0EE1D4F0D}"/>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pic>
        <p:nvPicPr>
          <p:cNvPr id="99" name="Picture 2" descr="adelphi - HABITABLE">
            <a:extLst>
              <a:ext uri="{FF2B5EF4-FFF2-40B4-BE49-F238E27FC236}">
                <a16:creationId xmlns:a16="http://schemas.microsoft.com/office/drawing/2014/main" id="{0080D60E-3202-4653-A87A-8255128F78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839" y="8884873"/>
            <a:ext cx="1261694" cy="502633"/>
          </a:xfrm>
          <a:prstGeom prst="rect">
            <a:avLst/>
          </a:prstGeom>
          <a:noFill/>
          <a:extLst>
            <a:ext uri="{909E8E84-426E-40DD-AFC4-6F175D3DCCD1}">
              <a14:hiddenFill xmlns:a14="http://schemas.microsoft.com/office/drawing/2010/main">
                <a:solidFill>
                  <a:srgbClr val="FFFFFF"/>
                </a:solidFill>
              </a14:hiddenFill>
            </a:ext>
          </a:extLst>
        </p:spPr>
      </p:pic>
      <p:pic>
        <p:nvPicPr>
          <p:cNvPr id="100" name="Grafik 99">
            <a:extLst>
              <a:ext uri="{FF2B5EF4-FFF2-40B4-BE49-F238E27FC236}">
                <a16:creationId xmlns:a16="http://schemas.microsoft.com/office/drawing/2014/main" id="{C39A527C-3F68-4509-A347-A0CCA0E44F2D}"/>
              </a:ext>
            </a:extLst>
          </p:cNvPr>
          <p:cNvPicPr>
            <a:picLocks noChangeAspect="1"/>
          </p:cNvPicPr>
          <p:nvPr userDrawn="1"/>
        </p:nvPicPr>
        <p:blipFill>
          <a:blip r:embed="rId3"/>
          <a:stretch>
            <a:fillRect/>
          </a:stretch>
        </p:blipFill>
        <p:spPr>
          <a:xfrm>
            <a:off x="2295568" y="8930333"/>
            <a:ext cx="1150036" cy="411713"/>
          </a:xfrm>
          <a:prstGeom prst="rect">
            <a:avLst/>
          </a:prstGeom>
        </p:spPr>
      </p:pic>
      <p:sp>
        <p:nvSpPr>
          <p:cNvPr id="101" name="Rechteck 100">
            <a:extLst>
              <a:ext uri="{FF2B5EF4-FFF2-40B4-BE49-F238E27FC236}">
                <a16:creationId xmlns:a16="http://schemas.microsoft.com/office/drawing/2014/main" id="{478EF3D9-C17F-4FD8-AB1F-00C5C77A6735}"/>
              </a:ext>
            </a:extLst>
          </p:cNvPr>
          <p:cNvSpPr/>
          <p:nvPr userDrawn="1"/>
        </p:nvSpPr>
        <p:spPr>
          <a:xfrm rot="804740">
            <a:off x="1464118" y="4867743"/>
            <a:ext cx="1140456" cy="1140456"/>
          </a:xfrm>
          <a:prstGeom prst="rect">
            <a:avLst/>
          </a:prstGeom>
          <a:solidFill>
            <a:schemeClr val="accent2"/>
          </a:solidFill>
          <a:ln>
            <a:noFill/>
          </a:ln>
        </p:spPr>
        <p:txBody>
          <a:bodyPr spcFirstLastPara="1" wrap="square" lIns="91425" tIns="91425" rIns="91425" bIns="91425" anchor="ctr" anchorCtr="0">
            <a:noAutofit/>
          </a:bodyPr>
          <a:lstStyle/>
          <a:p>
            <a:pPr marR="0" lvl="0" indent="0" defTabSz="914400" fontAlgn="auto">
              <a:lnSpc>
                <a:spcPct val="100000"/>
              </a:lnSpc>
              <a:spcBef>
                <a:spcPts val="0"/>
              </a:spcBef>
              <a:spcAft>
                <a:spcPts val="0"/>
              </a:spcAft>
              <a:buClrTx/>
              <a:buSzTx/>
              <a:buFontTx/>
              <a:buNone/>
              <a:tabLst/>
            </a:pPr>
            <a:endParaRPr kumimoji="0" lang="de-DE" b="0" i="0" u="none" strike="noStrike" kern="0" cap="none" spc="0" normalizeH="0" baseline="0">
              <a:ln>
                <a:noFill/>
              </a:ln>
              <a:solidFill>
                <a:srgbClr val="4B4B4D"/>
              </a:solidFill>
              <a:effectLst/>
              <a:uLnTx/>
              <a:uFillTx/>
              <a:latin typeface="Arial"/>
            </a:endParaRPr>
          </a:p>
        </p:txBody>
      </p:sp>
    </p:spTree>
    <p:extLst>
      <p:ext uri="{BB962C8B-B14F-4D97-AF65-F5344CB8AC3E}">
        <p14:creationId xmlns:p14="http://schemas.microsoft.com/office/powerpoint/2010/main" val="397116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a:t>Figuren</a:t>
            </a:r>
          </a:p>
        </p:txBody>
      </p:sp>
      <p:pic>
        <p:nvPicPr>
          <p:cNvPr id="192" name="Grafik 191">
            <a:extLst>
              <a:ext uri="{FF2B5EF4-FFF2-40B4-BE49-F238E27FC236}">
                <a16:creationId xmlns:a16="http://schemas.microsoft.com/office/drawing/2014/main" id="{06D7B12F-14F5-43B5-8E26-C680BE2AEF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9912" y="7021795"/>
            <a:ext cx="4051722" cy="2561526"/>
          </a:xfrm>
          <a:prstGeom prst="rect">
            <a:avLst/>
          </a:prstGeom>
        </p:spPr>
      </p:pic>
      <p:pic>
        <p:nvPicPr>
          <p:cNvPr id="193" name="Grafik 192">
            <a:extLst>
              <a:ext uri="{FF2B5EF4-FFF2-40B4-BE49-F238E27FC236}">
                <a16:creationId xmlns:a16="http://schemas.microsoft.com/office/drawing/2014/main" id="{41BA48D2-5581-43EE-95BC-789741A226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8027" y="1423037"/>
            <a:ext cx="885283" cy="2098641"/>
          </a:xfrm>
          <a:prstGeom prst="rect">
            <a:avLst/>
          </a:prstGeom>
        </p:spPr>
      </p:pic>
      <p:pic>
        <p:nvPicPr>
          <p:cNvPr id="194" name="Grafik 193">
            <a:extLst>
              <a:ext uri="{FF2B5EF4-FFF2-40B4-BE49-F238E27FC236}">
                <a16:creationId xmlns:a16="http://schemas.microsoft.com/office/drawing/2014/main" id="{7BABD63C-79D2-44F4-8799-3FDC789B134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1164" y="1469905"/>
            <a:ext cx="796754" cy="2051773"/>
          </a:xfrm>
          <a:prstGeom prst="rect">
            <a:avLst/>
          </a:prstGeom>
        </p:spPr>
      </p:pic>
      <p:pic>
        <p:nvPicPr>
          <p:cNvPr id="195" name="Grafik 194">
            <a:extLst>
              <a:ext uri="{FF2B5EF4-FFF2-40B4-BE49-F238E27FC236}">
                <a16:creationId xmlns:a16="http://schemas.microsoft.com/office/drawing/2014/main" id="{018C05CF-FFD5-41CB-9B44-7BF7D9B1B42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255773" y="1603442"/>
            <a:ext cx="1225540" cy="1918236"/>
          </a:xfrm>
          <a:prstGeom prst="rect">
            <a:avLst/>
          </a:prstGeom>
        </p:spPr>
      </p:pic>
      <p:pic>
        <p:nvPicPr>
          <p:cNvPr id="196" name="Grafik 195">
            <a:extLst>
              <a:ext uri="{FF2B5EF4-FFF2-40B4-BE49-F238E27FC236}">
                <a16:creationId xmlns:a16="http://schemas.microsoft.com/office/drawing/2014/main" id="{3B92CB7C-6059-4F30-902F-F3FDA5BAE21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77713" y="1423037"/>
            <a:ext cx="885283" cy="2148551"/>
          </a:xfrm>
          <a:prstGeom prst="rect">
            <a:avLst/>
          </a:prstGeom>
        </p:spPr>
      </p:pic>
      <p:pic>
        <p:nvPicPr>
          <p:cNvPr id="197" name="Grafik 196">
            <a:extLst>
              <a:ext uri="{FF2B5EF4-FFF2-40B4-BE49-F238E27FC236}">
                <a16:creationId xmlns:a16="http://schemas.microsoft.com/office/drawing/2014/main" id="{D12687E9-EA04-45BF-ABA3-B6F8CFD4708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562995" y="1770339"/>
            <a:ext cx="1182485" cy="1691080"/>
          </a:xfrm>
          <a:prstGeom prst="rect">
            <a:avLst/>
          </a:prstGeom>
        </p:spPr>
      </p:pic>
      <p:pic>
        <p:nvPicPr>
          <p:cNvPr id="198" name="Grafik 197">
            <a:extLst>
              <a:ext uri="{FF2B5EF4-FFF2-40B4-BE49-F238E27FC236}">
                <a16:creationId xmlns:a16="http://schemas.microsoft.com/office/drawing/2014/main" id="{84D0EF0B-9FB9-4529-AE1B-9D377ED679A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1949" y="3748798"/>
            <a:ext cx="755018" cy="1909753"/>
          </a:xfrm>
          <a:prstGeom prst="rect">
            <a:avLst/>
          </a:prstGeom>
        </p:spPr>
      </p:pic>
      <p:pic>
        <p:nvPicPr>
          <p:cNvPr id="199" name="Grafik 198">
            <a:extLst>
              <a:ext uri="{FF2B5EF4-FFF2-40B4-BE49-F238E27FC236}">
                <a16:creationId xmlns:a16="http://schemas.microsoft.com/office/drawing/2014/main" id="{6699AA3C-BC94-4A00-A52A-5B8B1B7B9BB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587163" y="3748798"/>
            <a:ext cx="941796" cy="1909753"/>
          </a:xfrm>
          <a:prstGeom prst="rect">
            <a:avLst/>
          </a:prstGeom>
        </p:spPr>
      </p:pic>
      <p:pic>
        <p:nvPicPr>
          <p:cNvPr id="200" name="Grafik 199">
            <a:extLst>
              <a:ext uri="{FF2B5EF4-FFF2-40B4-BE49-F238E27FC236}">
                <a16:creationId xmlns:a16="http://schemas.microsoft.com/office/drawing/2014/main" id="{5A0FD881-CBF0-473D-8321-844646EBD33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495734" y="3591170"/>
            <a:ext cx="580457" cy="2067381"/>
          </a:xfrm>
          <a:prstGeom prst="rect">
            <a:avLst/>
          </a:prstGeom>
        </p:spPr>
      </p:pic>
      <p:pic>
        <p:nvPicPr>
          <p:cNvPr id="201" name="Grafik 200">
            <a:extLst>
              <a:ext uri="{FF2B5EF4-FFF2-40B4-BE49-F238E27FC236}">
                <a16:creationId xmlns:a16="http://schemas.microsoft.com/office/drawing/2014/main" id="{F2BDF3B0-37F0-4322-8CEE-7D669273A3BC}"/>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72144" y="4412344"/>
            <a:ext cx="1069326" cy="1246207"/>
          </a:xfrm>
          <a:prstGeom prst="rect">
            <a:avLst/>
          </a:prstGeom>
        </p:spPr>
      </p:pic>
      <p:grpSp>
        <p:nvGrpSpPr>
          <p:cNvPr id="4" name="Gruppieren 3">
            <a:extLst>
              <a:ext uri="{FF2B5EF4-FFF2-40B4-BE49-F238E27FC236}">
                <a16:creationId xmlns:a16="http://schemas.microsoft.com/office/drawing/2014/main" id="{495C0683-2D0A-425B-956F-19A468DF09F4}"/>
              </a:ext>
            </a:extLst>
          </p:cNvPr>
          <p:cNvGrpSpPr/>
          <p:nvPr userDrawn="1"/>
        </p:nvGrpSpPr>
        <p:grpSpPr>
          <a:xfrm>
            <a:off x="2207077" y="5531587"/>
            <a:ext cx="4243932" cy="1705472"/>
            <a:chOff x="740229" y="1675445"/>
            <a:chExt cx="9797823" cy="3937366"/>
          </a:xfrm>
        </p:grpSpPr>
        <p:pic>
          <p:nvPicPr>
            <p:cNvPr id="202" name="Grafik 201">
              <a:extLst>
                <a:ext uri="{FF2B5EF4-FFF2-40B4-BE49-F238E27FC236}">
                  <a16:creationId xmlns:a16="http://schemas.microsoft.com/office/drawing/2014/main" id="{9B8E78DC-BEAC-454F-8CCC-FFD1170EEDE1}"/>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40229" y="2378529"/>
              <a:ext cx="1955346" cy="2933019"/>
            </a:xfrm>
            <a:prstGeom prst="rect">
              <a:avLst/>
            </a:prstGeom>
          </p:spPr>
        </p:pic>
        <p:pic>
          <p:nvPicPr>
            <p:cNvPr id="203" name="Grafik 202">
              <a:extLst>
                <a:ext uri="{FF2B5EF4-FFF2-40B4-BE49-F238E27FC236}">
                  <a16:creationId xmlns:a16="http://schemas.microsoft.com/office/drawing/2014/main" id="{4EDBA75C-BBD5-4494-A5BE-465F0910BB84}"/>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3058885" y="2195647"/>
              <a:ext cx="2569029" cy="3339738"/>
            </a:xfrm>
            <a:prstGeom prst="rect">
              <a:avLst/>
            </a:prstGeom>
          </p:spPr>
        </p:pic>
        <p:pic>
          <p:nvPicPr>
            <p:cNvPr id="204" name="Grafik 203">
              <a:extLst>
                <a:ext uri="{FF2B5EF4-FFF2-40B4-BE49-F238E27FC236}">
                  <a16:creationId xmlns:a16="http://schemas.microsoft.com/office/drawing/2014/main" id="{5CB3E0E7-6E4D-44C7-99AE-09ED33B63172}"/>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6376307" y="1976709"/>
              <a:ext cx="1515836" cy="3334839"/>
            </a:xfrm>
            <a:prstGeom prst="rect">
              <a:avLst/>
            </a:prstGeom>
          </p:spPr>
        </p:pic>
        <p:pic>
          <p:nvPicPr>
            <p:cNvPr id="205" name="Grafik 204">
              <a:extLst>
                <a:ext uri="{FF2B5EF4-FFF2-40B4-BE49-F238E27FC236}">
                  <a16:creationId xmlns:a16="http://schemas.microsoft.com/office/drawing/2014/main" id="{832ABFF8-4A3D-450C-9D9A-E4F0C8673B86}"/>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9383486" y="1675445"/>
              <a:ext cx="1154566" cy="3937366"/>
            </a:xfrm>
            <a:prstGeom prst="rect">
              <a:avLst/>
            </a:prstGeom>
          </p:spPr>
        </p:pic>
      </p:grpSp>
      <p:pic>
        <p:nvPicPr>
          <p:cNvPr id="206" name="Grafik 205">
            <a:extLst>
              <a:ext uri="{FF2B5EF4-FFF2-40B4-BE49-F238E27FC236}">
                <a16:creationId xmlns:a16="http://schemas.microsoft.com/office/drawing/2014/main" id="{8C8D382E-32D1-4D1C-A785-52372E146041}"/>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4003626" y="3742466"/>
            <a:ext cx="1010372" cy="1686377"/>
          </a:xfrm>
          <a:prstGeom prst="rect">
            <a:avLst/>
          </a:prstGeom>
        </p:spPr>
      </p:pic>
      <p:pic>
        <p:nvPicPr>
          <p:cNvPr id="207" name="Grafik 206">
            <a:extLst>
              <a:ext uri="{FF2B5EF4-FFF2-40B4-BE49-F238E27FC236}">
                <a16:creationId xmlns:a16="http://schemas.microsoft.com/office/drawing/2014/main" id="{C4F9D897-846F-43AE-9937-DC83E12AD09B}"/>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175076" y="3709443"/>
            <a:ext cx="1458649" cy="1702888"/>
          </a:xfrm>
          <a:prstGeom prst="rect">
            <a:avLst/>
          </a:prstGeom>
        </p:spPr>
      </p:pic>
      <p:pic>
        <p:nvPicPr>
          <p:cNvPr id="208" name="Grafik 207">
            <a:extLst>
              <a:ext uri="{FF2B5EF4-FFF2-40B4-BE49-F238E27FC236}">
                <a16:creationId xmlns:a16="http://schemas.microsoft.com/office/drawing/2014/main" id="{B3ADB6DB-0787-4A28-A635-4B6237561A01}"/>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4917875" y="7556687"/>
            <a:ext cx="1155510" cy="1791040"/>
          </a:xfrm>
          <a:prstGeom prst="rect">
            <a:avLst/>
          </a:prstGeom>
        </p:spPr>
      </p:pic>
    </p:spTree>
    <p:extLst>
      <p:ext uri="{BB962C8B-B14F-4D97-AF65-F5344CB8AC3E}">
        <p14:creationId xmlns:p14="http://schemas.microsoft.com/office/powerpoint/2010/main" val="56840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82DDF8F5-A261-41A5-851E-7D4EE9506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2358" y="1439310"/>
            <a:ext cx="2156637" cy="4325189"/>
          </a:xfrm>
          <a:prstGeom prst="rect">
            <a:avLst/>
          </a:prstGeom>
        </p:spPr>
      </p:pic>
      <p:sp>
        <p:nvSpPr>
          <p:cNvPr id="14" name="Freihandform: Form 13">
            <a:extLst>
              <a:ext uri="{FF2B5EF4-FFF2-40B4-BE49-F238E27FC236}">
                <a16:creationId xmlns:a16="http://schemas.microsoft.com/office/drawing/2014/main" id="{7F6AD957-C007-479C-8B6B-7DA14B5EDA77}"/>
              </a:ext>
            </a:extLst>
          </p:cNvPr>
          <p:cNvSpPr/>
          <p:nvPr userDrawn="1"/>
        </p:nvSpPr>
        <p:spPr>
          <a:xfrm flipH="1">
            <a:off x="588565" y="2903209"/>
            <a:ext cx="1759802" cy="1397390"/>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solidFill>
            <a:schemeClr val="bg1"/>
          </a:solidFill>
          <a:ln w="5477"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B836EF4E-3A04-4807-B1A8-9B9857B9B5EA}"/>
              </a:ext>
            </a:extLst>
          </p:cNvPr>
          <p:cNvSpPr/>
          <p:nvPr userDrawn="1"/>
        </p:nvSpPr>
        <p:spPr>
          <a:xfrm>
            <a:off x="1045686" y="3306477"/>
            <a:ext cx="428533" cy="80048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bg1"/>
          </a:solidFill>
          <a:ln w="92583" cap="flat">
            <a:noFill/>
            <a:prstDash val="solid"/>
            <a:miter/>
          </a:ln>
        </p:spPr>
        <p:txBody>
          <a:bodyPr rtlCol="0" anchor="ctr"/>
          <a:lstStyle/>
          <a:p>
            <a:endParaRPr lang="de-DE"/>
          </a:p>
        </p:txBody>
      </p:sp>
      <p:grpSp>
        <p:nvGrpSpPr>
          <p:cNvPr id="25" name="Gruppieren 24">
            <a:extLst>
              <a:ext uri="{FF2B5EF4-FFF2-40B4-BE49-F238E27FC236}">
                <a16:creationId xmlns:a16="http://schemas.microsoft.com/office/drawing/2014/main" id="{CA4B069A-28A8-4850-A315-EDA0C3F3194D}"/>
              </a:ext>
            </a:extLst>
          </p:cNvPr>
          <p:cNvGrpSpPr/>
          <p:nvPr userDrawn="1"/>
        </p:nvGrpSpPr>
        <p:grpSpPr>
          <a:xfrm>
            <a:off x="5625747" y="6142168"/>
            <a:ext cx="849323" cy="913749"/>
            <a:chOff x="5886601" y="1150658"/>
            <a:chExt cx="849323" cy="913749"/>
          </a:xfrm>
        </p:grpSpPr>
        <p:grpSp>
          <p:nvGrpSpPr>
            <p:cNvPr id="26" name="Grafik 12">
              <a:extLst>
                <a:ext uri="{FF2B5EF4-FFF2-40B4-BE49-F238E27FC236}">
                  <a16:creationId xmlns:a16="http://schemas.microsoft.com/office/drawing/2014/main" id="{6A5EB5D5-096C-4759-8975-5F8BE9C9BD44}"/>
                </a:ext>
              </a:extLst>
            </p:cNvPr>
            <p:cNvGrpSpPr/>
            <p:nvPr/>
          </p:nvGrpSpPr>
          <p:grpSpPr>
            <a:xfrm>
              <a:off x="5886601" y="1150658"/>
              <a:ext cx="849323" cy="913749"/>
              <a:chOff x="5886601" y="1150658"/>
              <a:chExt cx="849323" cy="913749"/>
            </a:xfrm>
            <a:solidFill>
              <a:srgbClr val="005F85"/>
            </a:solidFill>
          </p:grpSpPr>
          <p:sp>
            <p:nvSpPr>
              <p:cNvPr id="31" name="Freihandform: Form 30">
                <a:extLst>
                  <a:ext uri="{FF2B5EF4-FFF2-40B4-BE49-F238E27FC236}">
                    <a16:creationId xmlns:a16="http://schemas.microsoft.com/office/drawing/2014/main" id="{A27B4E11-B8C5-48FF-85CF-D5B171A4FB8B}"/>
                  </a:ext>
                </a:extLst>
              </p:cNvPr>
              <p:cNvSpPr/>
              <p:nvPr/>
            </p:nvSpPr>
            <p:spPr>
              <a:xfrm>
                <a:off x="5886699" y="1150658"/>
                <a:ext cx="849226" cy="913749"/>
              </a:xfrm>
              <a:custGeom>
                <a:avLst/>
                <a:gdLst>
                  <a:gd name="connsiteX0" fmla="*/ 154838 w 849226"/>
                  <a:gd name="connsiteY0" fmla="*/ 481311 h 913749"/>
                  <a:gd name="connsiteX1" fmla="*/ 87173 w 849226"/>
                  <a:gd name="connsiteY1" fmla="*/ 595916 h 913749"/>
                  <a:gd name="connsiteX2" fmla="*/ 132283 w 849226"/>
                  <a:gd name="connsiteY2" fmla="*/ 865969 h 913749"/>
                  <a:gd name="connsiteX3" fmla="*/ 230429 w 849226"/>
                  <a:gd name="connsiteY3" fmla="*/ 903764 h 913749"/>
                  <a:gd name="connsiteX4" fmla="*/ 402336 w 849226"/>
                  <a:gd name="connsiteY4" fmla="*/ 890962 h 913749"/>
                  <a:gd name="connsiteX5" fmla="*/ 576682 w 849226"/>
                  <a:gd name="connsiteY5" fmla="*/ 790988 h 913749"/>
                  <a:gd name="connsiteX6" fmla="*/ 503530 w 849226"/>
                  <a:gd name="connsiteY6" fmla="*/ 631882 h 913749"/>
                  <a:gd name="connsiteX7" fmla="*/ 474269 w 849226"/>
                  <a:gd name="connsiteY7" fmla="*/ 544100 h 913749"/>
                  <a:gd name="connsiteX8" fmla="*/ 491947 w 849226"/>
                  <a:gd name="connsiteY8" fmla="*/ 498989 h 913749"/>
                  <a:gd name="connsiteX9" fmla="*/ 451714 w 849226"/>
                  <a:gd name="connsiteY9" fmla="*/ 433153 h 913749"/>
                  <a:gd name="connsiteX10" fmla="*/ 356006 w 849226"/>
                  <a:gd name="connsiteY10" fmla="*/ 425228 h 913749"/>
                  <a:gd name="connsiteX11" fmla="*/ 154838 w 849226"/>
                  <a:gd name="connsiteY11" fmla="*/ 481311 h 913749"/>
                  <a:gd name="connsiteX12" fmla="*/ 327965 w 849226"/>
                  <a:gd name="connsiteY12" fmla="*/ 338055 h 913749"/>
                  <a:gd name="connsiteX13" fmla="*/ 345643 w 849226"/>
                  <a:gd name="connsiteY13" fmla="*/ 378289 h 913749"/>
                  <a:gd name="connsiteX14" fmla="*/ 393192 w 849226"/>
                  <a:gd name="connsiteY14" fmla="*/ 372802 h 913749"/>
                  <a:gd name="connsiteX15" fmla="*/ 410261 w 849226"/>
                  <a:gd name="connsiteY15" fmla="*/ 306356 h 913749"/>
                  <a:gd name="connsiteX16" fmla="*/ 425501 w 849226"/>
                  <a:gd name="connsiteY16" fmla="*/ 93605 h 913749"/>
                  <a:gd name="connsiteX17" fmla="*/ 414528 w 849226"/>
                  <a:gd name="connsiteY17" fmla="*/ 29597 h 913749"/>
                  <a:gd name="connsiteX18" fmla="*/ 374904 w 849226"/>
                  <a:gd name="connsiteY18" fmla="*/ 337 h 913749"/>
                  <a:gd name="connsiteX19" fmla="*/ 342595 w 849226"/>
                  <a:gd name="connsiteY19" fmla="*/ 41789 h 913749"/>
                  <a:gd name="connsiteX20" fmla="*/ 321259 w 849226"/>
                  <a:gd name="connsiteY20" fmla="*/ 258197 h 913749"/>
                  <a:gd name="connsiteX21" fmla="*/ 327965 w 849226"/>
                  <a:gd name="connsiteY21" fmla="*/ 338055 h 913749"/>
                  <a:gd name="connsiteX22" fmla="*/ 643738 w 849226"/>
                  <a:gd name="connsiteY22" fmla="*/ 157004 h 913749"/>
                  <a:gd name="connsiteX23" fmla="*/ 640690 w 849226"/>
                  <a:gd name="connsiteY23" fmla="*/ 113113 h 913749"/>
                  <a:gd name="connsiteX24" fmla="*/ 580339 w 849226"/>
                  <a:gd name="connsiteY24" fmla="*/ 102749 h 913749"/>
                  <a:gd name="connsiteX25" fmla="*/ 543763 w 849226"/>
                  <a:gd name="connsiteY25" fmla="*/ 194799 h 913749"/>
                  <a:gd name="connsiteX26" fmla="*/ 505968 w 849226"/>
                  <a:gd name="connsiteY26" fmla="*/ 358781 h 913749"/>
                  <a:gd name="connsiteX27" fmla="*/ 521818 w 849226"/>
                  <a:gd name="connsiteY27" fmla="*/ 447173 h 913749"/>
                  <a:gd name="connsiteX28" fmla="*/ 643738 w 849226"/>
                  <a:gd name="connsiteY28" fmla="*/ 157004 h 913749"/>
                  <a:gd name="connsiteX29" fmla="*/ 708965 w 849226"/>
                  <a:gd name="connsiteY29" fmla="*/ 690404 h 913749"/>
                  <a:gd name="connsiteX30" fmla="*/ 816254 w 849226"/>
                  <a:gd name="connsiteY30" fmla="*/ 650780 h 913749"/>
                  <a:gd name="connsiteX31" fmla="*/ 829056 w 849226"/>
                  <a:gd name="connsiteY31" fmla="*/ 563607 h 913749"/>
                  <a:gd name="connsiteX32" fmla="*/ 730910 w 849226"/>
                  <a:gd name="connsiteY32" fmla="*/ 556901 h 913749"/>
                  <a:gd name="connsiteX33" fmla="*/ 649224 w 849226"/>
                  <a:gd name="connsiteY33" fmla="*/ 636149 h 913749"/>
                  <a:gd name="connsiteX34" fmla="*/ 708965 w 849226"/>
                  <a:gd name="connsiteY34" fmla="*/ 690404 h 913749"/>
                  <a:gd name="connsiteX35" fmla="*/ 708965 w 849226"/>
                  <a:gd name="connsiteY35" fmla="*/ 690404 h 913749"/>
                  <a:gd name="connsiteX36" fmla="*/ 215798 w 849226"/>
                  <a:gd name="connsiteY36" fmla="*/ 114332 h 913749"/>
                  <a:gd name="connsiteX37" fmla="*/ 183490 w 849226"/>
                  <a:gd name="connsiteY37" fmla="*/ 78975 h 913749"/>
                  <a:gd name="connsiteX38" fmla="*/ 149962 w 849226"/>
                  <a:gd name="connsiteY38" fmla="*/ 113722 h 913749"/>
                  <a:gd name="connsiteX39" fmla="*/ 142037 w 849226"/>
                  <a:gd name="connsiteY39" fmla="*/ 188703 h 913749"/>
                  <a:gd name="connsiteX40" fmla="*/ 157886 w 849226"/>
                  <a:gd name="connsiteY40" fmla="*/ 297821 h 913749"/>
                  <a:gd name="connsiteX41" fmla="*/ 197510 w 849226"/>
                  <a:gd name="connsiteY41" fmla="*/ 333178 h 913749"/>
                  <a:gd name="connsiteX42" fmla="*/ 230429 w 849226"/>
                  <a:gd name="connsiteY42" fmla="*/ 292335 h 913749"/>
                  <a:gd name="connsiteX43" fmla="*/ 230429 w 849226"/>
                  <a:gd name="connsiteY43" fmla="*/ 214306 h 913749"/>
                  <a:gd name="connsiteX44" fmla="*/ 215798 w 849226"/>
                  <a:gd name="connsiteY44" fmla="*/ 114332 h 913749"/>
                  <a:gd name="connsiteX45" fmla="*/ 71933 w 849226"/>
                  <a:gd name="connsiteY45" fmla="*/ 463023 h 913749"/>
                  <a:gd name="connsiteX46" fmla="*/ 108509 w 849226"/>
                  <a:gd name="connsiteY46" fmla="*/ 479482 h 913749"/>
                  <a:gd name="connsiteX47" fmla="*/ 123749 w 849226"/>
                  <a:gd name="connsiteY47" fmla="*/ 433762 h 913749"/>
                  <a:gd name="connsiteX48" fmla="*/ 105461 w 849226"/>
                  <a:gd name="connsiteY48" fmla="*/ 381946 h 913749"/>
                  <a:gd name="connsiteX49" fmla="*/ 78029 w 849226"/>
                  <a:gd name="connsiteY49" fmla="*/ 276485 h 913749"/>
                  <a:gd name="connsiteX50" fmla="*/ 35357 w 849226"/>
                  <a:gd name="connsiteY50" fmla="*/ 241738 h 913749"/>
                  <a:gd name="connsiteX51" fmla="*/ 0 w 849226"/>
                  <a:gd name="connsiteY51" fmla="*/ 275876 h 913749"/>
                  <a:gd name="connsiteX52" fmla="*/ 71933 w 849226"/>
                  <a:gd name="connsiteY52" fmla="*/ 463023 h 913749"/>
                  <a:gd name="connsiteX53" fmla="*/ 210312 w 849226"/>
                  <a:gd name="connsiteY53" fmla="*/ 422789 h 913749"/>
                  <a:gd name="connsiteX54" fmla="*/ 243230 w 849226"/>
                  <a:gd name="connsiteY54" fmla="*/ 376460 h 913749"/>
                  <a:gd name="connsiteX55" fmla="*/ 221285 w 849226"/>
                  <a:gd name="connsiteY55" fmla="*/ 346589 h 913749"/>
                  <a:gd name="connsiteX56" fmla="*/ 180442 w 849226"/>
                  <a:gd name="connsiteY56" fmla="*/ 394748 h 913749"/>
                  <a:gd name="connsiteX57" fmla="*/ 210312 w 849226"/>
                  <a:gd name="connsiteY57" fmla="*/ 422789 h 91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9226" h="913749">
                    <a:moveTo>
                      <a:pt x="154838" y="481311"/>
                    </a:moveTo>
                    <a:cubicBezTo>
                      <a:pt x="110947" y="505695"/>
                      <a:pt x="89002" y="548977"/>
                      <a:pt x="87173" y="595916"/>
                    </a:cubicBezTo>
                    <a:cubicBezTo>
                      <a:pt x="84125" y="688575"/>
                      <a:pt x="91440" y="780625"/>
                      <a:pt x="132283" y="865969"/>
                    </a:cubicBezTo>
                    <a:cubicBezTo>
                      <a:pt x="155448" y="914737"/>
                      <a:pt x="181051" y="923881"/>
                      <a:pt x="230429" y="903764"/>
                    </a:cubicBezTo>
                    <a:cubicBezTo>
                      <a:pt x="287122" y="880599"/>
                      <a:pt x="342595" y="873893"/>
                      <a:pt x="402336" y="890962"/>
                    </a:cubicBezTo>
                    <a:cubicBezTo>
                      <a:pt x="466344" y="908641"/>
                      <a:pt x="552907" y="857434"/>
                      <a:pt x="576682" y="790988"/>
                    </a:cubicBezTo>
                    <a:cubicBezTo>
                      <a:pt x="599846" y="727589"/>
                      <a:pt x="573024" y="669068"/>
                      <a:pt x="503530" y="631882"/>
                    </a:cubicBezTo>
                    <a:cubicBezTo>
                      <a:pt x="456590" y="606889"/>
                      <a:pt x="451714" y="591039"/>
                      <a:pt x="474269" y="544100"/>
                    </a:cubicBezTo>
                    <a:cubicBezTo>
                      <a:pt x="481584" y="529469"/>
                      <a:pt x="487680" y="514839"/>
                      <a:pt x="491947" y="498989"/>
                    </a:cubicBezTo>
                    <a:cubicBezTo>
                      <a:pt x="499872" y="469729"/>
                      <a:pt x="479755" y="436810"/>
                      <a:pt x="451714" y="433153"/>
                    </a:cubicBezTo>
                    <a:cubicBezTo>
                      <a:pt x="421234" y="428885"/>
                      <a:pt x="389534" y="427666"/>
                      <a:pt x="356006" y="425228"/>
                    </a:cubicBezTo>
                    <a:cubicBezTo>
                      <a:pt x="288341" y="432543"/>
                      <a:pt x="218237" y="445954"/>
                      <a:pt x="154838" y="481311"/>
                    </a:cubicBezTo>
                    <a:close/>
                    <a:moveTo>
                      <a:pt x="327965" y="338055"/>
                    </a:moveTo>
                    <a:cubicBezTo>
                      <a:pt x="330403" y="352685"/>
                      <a:pt x="336499" y="366706"/>
                      <a:pt x="345643" y="378289"/>
                    </a:cubicBezTo>
                    <a:cubicBezTo>
                      <a:pt x="362712" y="399625"/>
                      <a:pt x="382829" y="397796"/>
                      <a:pt x="393192" y="372802"/>
                    </a:cubicBezTo>
                    <a:cubicBezTo>
                      <a:pt x="402336" y="351466"/>
                      <a:pt x="407822" y="329521"/>
                      <a:pt x="410261" y="306356"/>
                    </a:cubicBezTo>
                    <a:cubicBezTo>
                      <a:pt x="416966" y="235642"/>
                      <a:pt x="421843" y="164319"/>
                      <a:pt x="425501" y="93605"/>
                    </a:cubicBezTo>
                    <a:cubicBezTo>
                      <a:pt x="426720" y="71050"/>
                      <a:pt x="423062" y="49714"/>
                      <a:pt x="414528" y="29597"/>
                    </a:cubicBezTo>
                    <a:cubicBezTo>
                      <a:pt x="407822" y="15577"/>
                      <a:pt x="384048" y="-2711"/>
                      <a:pt x="374904" y="337"/>
                    </a:cubicBezTo>
                    <a:cubicBezTo>
                      <a:pt x="360274" y="5213"/>
                      <a:pt x="344424" y="25940"/>
                      <a:pt x="342595" y="41789"/>
                    </a:cubicBezTo>
                    <a:cubicBezTo>
                      <a:pt x="333451" y="108845"/>
                      <a:pt x="329184" y="177121"/>
                      <a:pt x="321259" y="258197"/>
                    </a:cubicBezTo>
                    <a:cubicBezTo>
                      <a:pt x="323088" y="275876"/>
                      <a:pt x="323088" y="306965"/>
                      <a:pt x="327965" y="338055"/>
                    </a:cubicBezTo>
                    <a:close/>
                    <a:moveTo>
                      <a:pt x="643738" y="157004"/>
                    </a:moveTo>
                    <a:cubicBezTo>
                      <a:pt x="648614" y="144812"/>
                      <a:pt x="645566" y="126524"/>
                      <a:pt x="640690" y="113113"/>
                    </a:cubicBezTo>
                    <a:cubicBezTo>
                      <a:pt x="629717" y="81413"/>
                      <a:pt x="597408" y="74708"/>
                      <a:pt x="580339" y="102749"/>
                    </a:cubicBezTo>
                    <a:cubicBezTo>
                      <a:pt x="563880" y="131401"/>
                      <a:pt x="551688" y="162490"/>
                      <a:pt x="543763" y="194799"/>
                    </a:cubicBezTo>
                    <a:cubicBezTo>
                      <a:pt x="529133" y="249053"/>
                      <a:pt x="519989" y="304527"/>
                      <a:pt x="505968" y="358781"/>
                    </a:cubicBezTo>
                    <a:cubicBezTo>
                      <a:pt x="498653" y="388042"/>
                      <a:pt x="493776" y="416084"/>
                      <a:pt x="521818" y="447173"/>
                    </a:cubicBezTo>
                    <a:cubicBezTo>
                      <a:pt x="562661" y="350857"/>
                      <a:pt x="604114" y="253930"/>
                      <a:pt x="643738" y="157004"/>
                    </a:cubicBezTo>
                    <a:close/>
                    <a:moveTo>
                      <a:pt x="708965" y="690404"/>
                    </a:moveTo>
                    <a:cubicBezTo>
                      <a:pt x="744931" y="678212"/>
                      <a:pt x="780898" y="666020"/>
                      <a:pt x="816254" y="650780"/>
                    </a:cubicBezTo>
                    <a:cubicBezTo>
                      <a:pt x="854050" y="634321"/>
                      <a:pt x="860755" y="589210"/>
                      <a:pt x="829056" y="563607"/>
                    </a:cubicBezTo>
                    <a:cubicBezTo>
                      <a:pt x="798576" y="539223"/>
                      <a:pt x="764438" y="541661"/>
                      <a:pt x="730910" y="556901"/>
                    </a:cubicBezTo>
                    <a:cubicBezTo>
                      <a:pt x="693115" y="574580"/>
                      <a:pt x="655930" y="594697"/>
                      <a:pt x="649224" y="636149"/>
                    </a:cubicBezTo>
                    <a:cubicBezTo>
                      <a:pt x="647395" y="679431"/>
                      <a:pt x="674827" y="701986"/>
                      <a:pt x="708965" y="690404"/>
                    </a:cubicBezTo>
                    <a:lnTo>
                      <a:pt x="708965" y="690404"/>
                    </a:lnTo>
                    <a:close/>
                    <a:moveTo>
                      <a:pt x="215798" y="114332"/>
                    </a:moveTo>
                    <a:cubicBezTo>
                      <a:pt x="212141" y="100921"/>
                      <a:pt x="194462" y="90557"/>
                      <a:pt x="183490" y="78975"/>
                    </a:cubicBezTo>
                    <a:cubicBezTo>
                      <a:pt x="171907" y="90557"/>
                      <a:pt x="154229" y="99701"/>
                      <a:pt x="149962" y="113722"/>
                    </a:cubicBezTo>
                    <a:cubicBezTo>
                      <a:pt x="142646" y="138106"/>
                      <a:pt x="140208" y="163709"/>
                      <a:pt x="142037" y="188703"/>
                    </a:cubicBezTo>
                    <a:cubicBezTo>
                      <a:pt x="144475" y="225279"/>
                      <a:pt x="153010" y="261245"/>
                      <a:pt x="157886" y="297821"/>
                    </a:cubicBezTo>
                    <a:cubicBezTo>
                      <a:pt x="160934" y="321596"/>
                      <a:pt x="175565" y="333788"/>
                      <a:pt x="197510" y="333178"/>
                    </a:cubicBezTo>
                    <a:cubicBezTo>
                      <a:pt x="221894" y="332569"/>
                      <a:pt x="229819" y="314281"/>
                      <a:pt x="230429" y="292335"/>
                    </a:cubicBezTo>
                    <a:cubicBezTo>
                      <a:pt x="231038" y="267951"/>
                      <a:pt x="230429" y="244177"/>
                      <a:pt x="230429" y="214306"/>
                    </a:cubicBezTo>
                    <a:cubicBezTo>
                      <a:pt x="226771" y="184436"/>
                      <a:pt x="224333" y="148469"/>
                      <a:pt x="215798" y="114332"/>
                    </a:cubicBezTo>
                    <a:close/>
                    <a:moveTo>
                      <a:pt x="71933" y="463023"/>
                    </a:moveTo>
                    <a:cubicBezTo>
                      <a:pt x="75590" y="472167"/>
                      <a:pt x="95707" y="473996"/>
                      <a:pt x="108509" y="479482"/>
                    </a:cubicBezTo>
                    <a:cubicBezTo>
                      <a:pt x="113995" y="464242"/>
                      <a:pt x="124968" y="449002"/>
                      <a:pt x="123749" y="433762"/>
                    </a:cubicBezTo>
                    <a:cubicBezTo>
                      <a:pt x="122530" y="416084"/>
                      <a:pt x="110338" y="399625"/>
                      <a:pt x="105461" y="381946"/>
                    </a:cubicBezTo>
                    <a:cubicBezTo>
                      <a:pt x="95098" y="347199"/>
                      <a:pt x="85344" y="312452"/>
                      <a:pt x="78029" y="276485"/>
                    </a:cubicBezTo>
                    <a:cubicBezTo>
                      <a:pt x="73152" y="251492"/>
                      <a:pt x="56693" y="238081"/>
                      <a:pt x="35357" y="241738"/>
                    </a:cubicBezTo>
                    <a:cubicBezTo>
                      <a:pt x="22555" y="243567"/>
                      <a:pt x="12802" y="263074"/>
                      <a:pt x="0" y="275876"/>
                    </a:cubicBezTo>
                    <a:cubicBezTo>
                      <a:pt x="25603" y="343541"/>
                      <a:pt x="46939" y="403892"/>
                      <a:pt x="71933" y="463023"/>
                    </a:cubicBezTo>
                    <a:close/>
                    <a:moveTo>
                      <a:pt x="210312" y="422789"/>
                    </a:moveTo>
                    <a:cubicBezTo>
                      <a:pt x="237744" y="424009"/>
                      <a:pt x="245669" y="399625"/>
                      <a:pt x="243230" y="376460"/>
                    </a:cubicBezTo>
                    <a:cubicBezTo>
                      <a:pt x="242011" y="365487"/>
                      <a:pt x="229210" y="347199"/>
                      <a:pt x="221285" y="346589"/>
                    </a:cubicBezTo>
                    <a:cubicBezTo>
                      <a:pt x="199339" y="345980"/>
                      <a:pt x="181661" y="356953"/>
                      <a:pt x="180442" y="394748"/>
                    </a:cubicBezTo>
                    <a:cubicBezTo>
                      <a:pt x="187147" y="401453"/>
                      <a:pt x="198120" y="422180"/>
                      <a:pt x="210312" y="422789"/>
                    </a:cubicBezTo>
                    <a:close/>
                  </a:path>
                </a:pathLst>
              </a:custGeom>
              <a:solidFill>
                <a:srgbClr val="005F85"/>
              </a:solidFill>
              <a:ln w="6030"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BC87BD51-5DCA-4B84-987D-2228838AAA1E}"/>
                  </a:ext>
                </a:extLst>
              </p:cNvPr>
              <p:cNvSpPr/>
              <p:nvPr/>
            </p:nvSpPr>
            <p:spPr>
              <a:xfrm>
                <a:off x="5973259" y="1576495"/>
                <a:ext cx="498265" cy="487912"/>
              </a:xfrm>
              <a:custGeom>
                <a:avLst/>
                <a:gdLst>
                  <a:gd name="connsiteX0" fmla="*/ 271275 w 498265"/>
                  <a:gd name="connsiteY0" fmla="*/ 0 h 487912"/>
                  <a:gd name="connsiteX1" fmla="*/ 68278 w 498265"/>
                  <a:gd name="connsiteY1" fmla="*/ 55474 h 487912"/>
                  <a:gd name="connsiteX2" fmla="*/ 612 w 498265"/>
                  <a:gd name="connsiteY2" fmla="*/ 170078 h 487912"/>
                  <a:gd name="connsiteX3" fmla="*/ 45723 w 498265"/>
                  <a:gd name="connsiteY3" fmla="*/ 440131 h 487912"/>
                  <a:gd name="connsiteX4" fmla="*/ 143868 w 498265"/>
                  <a:gd name="connsiteY4" fmla="*/ 477926 h 487912"/>
                  <a:gd name="connsiteX5" fmla="*/ 315776 w 498265"/>
                  <a:gd name="connsiteY5" fmla="*/ 465125 h 487912"/>
                  <a:gd name="connsiteX6" fmla="*/ 490121 w 498265"/>
                  <a:gd name="connsiteY6" fmla="*/ 365150 h 487912"/>
                  <a:gd name="connsiteX7" fmla="*/ 416969 w 498265"/>
                  <a:gd name="connsiteY7" fmla="*/ 206045 h 487912"/>
                  <a:gd name="connsiteX8" fmla="*/ 387709 w 498265"/>
                  <a:gd name="connsiteY8" fmla="*/ 118262 h 487912"/>
                  <a:gd name="connsiteX9" fmla="*/ 405387 w 498265"/>
                  <a:gd name="connsiteY9" fmla="*/ 73152 h 487912"/>
                  <a:gd name="connsiteX10" fmla="*/ 365153 w 498265"/>
                  <a:gd name="connsiteY10" fmla="*/ 7315 h 487912"/>
                  <a:gd name="connsiteX11" fmla="*/ 271275 w 498265"/>
                  <a:gd name="connsiteY11" fmla="*/ 0 h 48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265" h="487912">
                    <a:moveTo>
                      <a:pt x="271275" y="0"/>
                    </a:moveTo>
                    <a:cubicBezTo>
                      <a:pt x="201780" y="6706"/>
                      <a:pt x="131676" y="20117"/>
                      <a:pt x="68278" y="55474"/>
                    </a:cubicBezTo>
                    <a:cubicBezTo>
                      <a:pt x="24387" y="79858"/>
                      <a:pt x="2441" y="123139"/>
                      <a:pt x="612" y="170078"/>
                    </a:cubicBezTo>
                    <a:cubicBezTo>
                      <a:pt x="-2436" y="262738"/>
                      <a:pt x="4880" y="354787"/>
                      <a:pt x="45723" y="440131"/>
                    </a:cubicBezTo>
                    <a:cubicBezTo>
                      <a:pt x="68888" y="488899"/>
                      <a:pt x="94491" y="498043"/>
                      <a:pt x="143868" y="477926"/>
                    </a:cubicBezTo>
                    <a:cubicBezTo>
                      <a:pt x="200561" y="454762"/>
                      <a:pt x="256035" y="448056"/>
                      <a:pt x="315776" y="465125"/>
                    </a:cubicBezTo>
                    <a:cubicBezTo>
                      <a:pt x="379784" y="482803"/>
                      <a:pt x="466347" y="431597"/>
                      <a:pt x="490121" y="365150"/>
                    </a:cubicBezTo>
                    <a:cubicBezTo>
                      <a:pt x="513286" y="301752"/>
                      <a:pt x="486464" y="243230"/>
                      <a:pt x="416969" y="206045"/>
                    </a:cubicBezTo>
                    <a:cubicBezTo>
                      <a:pt x="370030" y="181051"/>
                      <a:pt x="365153" y="165202"/>
                      <a:pt x="387709" y="118262"/>
                    </a:cubicBezTo>
                    <a:cubicBezTo>
                      <a:pt x="395024" y="103632"/>
                      <a:pt x="401120" y="89002"/>
                      <a:pt x="405387" y="73152"/>
                    </a:cubicBezTo>
                    <a:cubicBezTo>
                      <a:pt x="413312" y="43891"/>
                      <a:pt x="393195" y="10973"/>
                      <a:pt x="365153" y="7315"/>
                    </a:cubicBezTo>
                    <a:cubicBezTo>
                      <a:pt x="335893" y="3658"/>
                      <a:pt x="304803" y="2438"/>
                      <a:pt x="271275" y="0"/>
                    </a:cubicBezTo>
                    <a:close/>
                  </a:path>
                </a:pathLst>
              </a:custGeom>
              <a:solidFill>
                <a:srgbClr val="005F85"/>
              </a:solidFill>
              <a:ln w="6030"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A34050AC-81AA-4C73-8E0C-BFD196BC7F18}"/>
                  </a:ext>
                </a:extLst>
              </p:cNvPr>
              <p:cNvSpPr/>
              <p:nvPr/>
            </p:nvSpPr>
            <p:spPr>
              <a:xfrm>
                <a:off x="6208567" y="1150658"/>
                <a:ext cx="103860" cy="393027"/>
              </a:xfrm>
              <a:custGeom>
                <a:avLst/>
                <a:gdLst>
                  <a:gd name="connsiteX0" fmla="*/ 0 w 103860"/>
                  <a:gd name="connsiteY0" fmla="*/ 258197 h 393027"/>
                  <a:gd name="connsiteX1" fmla="*/ 6096 w 103860"/>
                  <a:gd name="connsiteY1" fmla="*/ 338055 h 393027"/>
                  <a:gd name="connsiteX2" fmla="*/ 23774 w 103860"/>
                  <a:gd name="connsiteY2" fmla="*/ 378289 h 393027"/>
                  <a:gd name="connsiteX3" fmla="*/ 71323 w 103860"/>
                  <a:gd name="connsiteY3" fmla="*/ 372802 h 393027"/>
                  <a:gd name="connsiteX4" fmla="*/ 88392 w 103860"/>
                  <a:gd name="connsiteY4" fmla="*/ 306356 h 393027"/>
                  <a:gd name="connsiteX5" fmla="*/ 103632 w 103860"/>
                  <a:gd name="connsiteY5" fmla="*/ 93605 h 393027"/>
                  <a:gd name="connsiteX6" fmla="*/ 92659 w 103860"/>
                  <a:gd name="connsiteY6" fmla="*/ 29597 h 393027"/>
                  <a:gd name="connsiteX7" fmla="*/ 53035 w 103860"/>
                  <a:gd name="connsiteY7" fmla="*/ 337 h 393027"/>
                  <a:gd name="connsiteX8" fmla="*/ 20726 w 103860"/>
                  <a:gd name="connsiteY8" fmla="*/ 41789 h 393027"/>
                  <a:gd name="connsiteX9" fmla="*/ 0 w 103860"/>
                  <a:gd name="connsiteY9" fmla="*/ 258197 h 3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60" h="393027">
                    <a:moveTo>
                      <a:pt x="0" y="258197"/>
                    </a:moveTo>
                    <a:cubicBezTo>
                      <a:pt x="1219" y="275876"/>
                      <a:pt x="1829" y="306965"/>
                      <a:pt x="6096" y="338055"/>
                    </a:cubicBezTo>
                    <a:cubicBezTo>
                      <a:pt x="8534" y="352685"/>
                      <a:pt x="14630" y="366706"/>
                      <a:pt x="23774" y="378289"/>
                    </a:cubicBezTo>
                    <a:cubicBezTo>
                      <a:pt x="40843" y="399625"/>
                      <a:pt x="60960" y="397796"/>
                      <a:pt x="71323" y="372802"/>
                    </a:cubicBezTo>
                    <a:cubicBezTo>
                      <a:pt x="80467" y="351466"/>
                      <a:pt x="85954" y="329521"/>
                      <a:pt x="88392" y="306356"/>
                    </a:cubicBezTo>
                    <a:cubicBezTo>
                      <a:pt x="95098" y="235642"/>
                      <a:pt x="99974" y="164319"/>
                      <a:pt x="103632" y="93605"/>
                    </a:cubicBezTo>
                    <a:cubicBezTo>
                      <a:pt x="104851" y="71050"/>
                      <a:pt x="101194" y="49714"/>
                      <a:pt x="92659" y="29597"/>
                    </a:cubicBezTo>
                    <a:cubicBezTo>
                      <a:pt x="85954" y="15577"/>
                      <a:pt x="62179" y="-2711"/>
                      <a:pt x="53035" y="337"/>
                    </a:cubicBezTo>
                    <a:cubicBezTo>
                      <a:pt x="38405" y="5213"/>
                      <a:pt x="22555" y="25940"/>
                      <a:pt x="20726" y="41789"/>
                    </a:cubicBezTo>
                    <a:cubicBezTo>
                      <a:pt x="11582" y="108845"/>
                      <a:pt x="7315" y="177121"/>
                      <a:pt x="0" y="258197"/>
                    </a:cubicBezTo>
                    <a:close/>
                  </a:path>
                </a:pathLst>
              </a:custGeom>
              <a:solidFill>
                <a:srgbClr val="005F85"/>
              </a:solidFill>
              <a:ln w="6030"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E6E9EC32-C684-46D3-AB6C-466E5DF4312B}"/>
                  </a:ext>
                </a:extLst>
              </p:cNvPr>
              <p:cNvSpPr/>
              <p:nvPr/>
            </p:nvSpPr>
            <p:spPr>
              <a:xfrm>
                <a:off x="6389623" y="1235122"/>
                <a:ext cx="143283" cy="363359"/>
              </a:xfrm>
              <a:custGeom>
                <a:avLst/>
                <a:gdLst>
                  <a:gd name="connsiteX0" fmla="*/ 18894 w 143283"/>
                  <a:gd name="connsiteY0" fmla="*/ 362709 h 363359"/>
                  <a:gd name="connsiteX1" fmla="*/ 140814 w 143283"/>
                  <a:gd name="connsiteY1" fmla="*/ 71929 h 363359"/>
                  <a:gd name="connsiteX2" fmla="*/ 137766 w 143283"/>
                  <a:gd name="connsiteY2" fmla="*/ 28038 h 363359"/>
                  <a:gd name="connsiteX3" fmla="*/ 77415 w 143283"/>
                  <a:gd name="connsiteY3" fmla="*/ 17675 h 363359"/>
                  <a:gd name="connsiteX4" fmla="*/ 40839 w 143283"/>
                  <a:gd name="connsiteY4" fmla="*/ 109725 h 363359"/>
                  <a:gd name="connsiteX5" fmla="*/ 3044 w 143283"/>
                  <a:gd name="connsiteY5" fmla="*/ 273707 h 363359"/>
                  <a:gd name="connsiteX6" fmla="*/ 18894 w 143283"/>
                  <a:gd name="connsiteY6" fmla="*/ 362709 h 3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3" h="363359">
                    <a:moveTo>
                      <a:pt x="18894" y="362709"/>
                    </a:moveTo>
                    <a:cubicBezTo>
                      <a:pt x="35962" y="355393"/>
                      <a:pt x="101190" y="169465"/>
                      <a:pt x="140814" y="71929"/>
                    </a:cubicBezTo>
                    <a:cubicBezTo>
                      <a:pt x="145690" y="59737"/>
                      <a:pt x="142642" y="41449"/>
                      <a:pt x="137766" y="28038"/>
                    </a:cubicBezTo>
                    <a:cubicBezTo>
                      <a:pt x="126793" y="-3661"/>
                      <a:pt x="94484" y="-10367"/>
                      <a:pt x="77415" y="17675"/>
                    </a:cubicBezTo>
                    <a:cubicBezTo>
                      <a:pt x="60956" y="46326"/>
                      <a:pt x="48764" y="77416"/>
                      <a:pt x="40839" y="109725"/>
                    </a:cubicBezTo>
                    <a:cubicBezTo>
                      <a:pt x="26209" y="163979"/>
                      <a:pt x="17065" y="219453"/>
                      <a:pt x="3044" y="273707"/>
                    </a:cubicBezTo>
                    <a:cubicBezTo>
                      <a:pt x="-4271" y="304187"/>
                      <a:pt x="1825" y="370633"/>
                      <a:pt x="18894" y="362709"/>
                    </a:cubicBezTo>
                    <a:close/>
                  </a:path>
                </a:pathLst>
              </a:custGeom>
              <a:solidFill>
                <a:srgbClr val="005F85"/>
              </a:solidFill>
              <a:ln w="6030"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8C157A12-C633-414D-B020-F20B6379FA91}"/>
                  </a:ext>
                </a:extLst>
              </p:cNvPr>
              <p:cNvSpPr/>
              <p:nvPr/>
            </p:nvSpPr>
            <p:spPr>
              <a:xfrm>
                <a:off x="6535274" y="1696009"/>
                <a:ext cx="200041" cy="148071"/>
              </a:xfrm>
              <a:custGeom>
                <a:avLst/>
                <a:gdLst>
                  <a:gd name="connsiteX0" fmla="*/ 39 w 200041"/>
                  <a:gd name="connsiteY0" fmla="*/ 91407 h 148071"/>
                  <a:gd name="connsiteX1" fmla="*/ 59780 w 200041"/>
                  <a:gd name="connsiteY1" fmla="*/ 145052 h 148071"/>
                  <a:gd name="connsiteX2" fmla="*/ 167070 w 200041"/>
                  <a:gd name="connsiteY2" fmla="*/ 105428 h 148071"/>
                  <a:gd name="connsiteX3" fmla="*/ 179871 w 200041"/>
                  <a:gd name="connsiteY3" fmla="*/ 18255 h 148071"/>
                  <a:gd name="connsiteX4" fmla="*/ 81726 w 200041"/>
                  <a:gd name="connsiteY4" fmla="*/ 11550 h 148071"/>
                  <a:gd name="connsiteX5" fmla="*/ 39 w 200041"/>
                  <a:gd name="connsiteY5" fmla="*/ 91407 h 14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41" h="148071">
                    <a:moveTo>
                      <a:pt x="39" y="91407"/>
                    </a:moveTo>
                    <a:cubicBezTo>
                      <a:pt x="-1180" y="134079"/>
                      <a:pt x="26252" y="156634"/>
                      <a:pt x="59780" y="145052"/>
                    </a:cubicBezTo>
                    <a:cubicBezTo>
                      <a:pt x="95746" y="132860"/>
                      <a:pt x="131713" y="120668"/>
                      <a:pt x="167070" y="105428"/>
                    </a:cubicBezTo>
                    <a:cubicBezTo>
                      <a:pt x="204865" y="88969"/>
                      <a:pt x="211570" y="43858"/>
                      <a:pt x="179871" y="18255"/>
                    </a:cubicBezTo>
                    <a:cubicBezTo>
                      <a:pt x="149391" y="-6129"/>
                      <a:pt x="115254" y="-3690"/>
                      <a:pt x="81726" y="11550"/>
                    </a:cubicBezTo>
                    <a:cubicBezTo>
                      <a:pt x="44540" y="29838"/>
                      <a:pt x="7354" y="49954"/>
                      <a:pt x="39" y="91407"/>
                    </a:cubicBezTo>
                    <a:close/>
                  </a:path>
                </a:pathLst>
              </a:custGeom>
              <a:solidFill>
                <a:srgbClr val="005F85"/>
              </a:solidFill>
              <a:ln w="6030"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9C822A04-7F04-422F-BF36-77DC2A45BE72}"/>
                  </a:ext>
                </a:extLst>
              </p:cNvPr>
              <p:cNvSpPr/>
              <p:nvPr/>
            </p:nvSpPr>
            <p:spPr>
              <a:xfrm>
                <a:off x="6027544" y="1229528"/>
                <a:ext cx="89735" cy="254329"/>
              </a:xfrm>
              <a:custGeom>
                <a:avLst/>
                <a:gdLst>
                  <a:gd name="connsiteX0" fmla="*/ 89584 w 89735"/>
                  <a:gd name="connsiteY0" fmla="*/ 135436 h 254329"/>
                  <a:gd name="connsiteX1" fmla="*/ 74344 w 89735"/>
                  <a:gd name="connsiteY1" fmla="*/ 35461 h 254329"/>
                  <a:gd name="connsiteX2" fmla="*/ 42035 w 89735"/>
                  <a:gd name="connsiteY2" fmla="*/ 105 h 254329"/>
                  <a:gd name="connsiteX3" fmla="*/ 8507 w 89735"/>
                  <a:gd name="connsiteY3" fmla="*/ 34852 h 254329"/>
                  <a:gd name="connsiteX4" fmla="*/ 582 w 89735"/>
                  <a:gd name="connsiteY4" fmla="*/ 109833 h 254329"/>
                  <a:gd name="connsiteX5" fmla="*/ 16432 w 89735"/>
                  <a:gd name="connsiteY5" fmla="*/ 218951 h 254329"/>
                  <a:gd name="connsiteX6" fmla="*/ 56056 w 89735"/>
                  <a:gd name="connsiteY6" fmla="*/ 254308 h 254329"/>
                  <a:gd name="connsiteX7" fmla="*/ 88974 w 89735"/>
                  <a:gd name="connsiteY7" fmla="*/ 213465 h 254329"/>
                  <a:gd name="connsiteX8" fmla="*/ 89584 w 89735"/>
                  <a:gd name="connsiteY8" fmla="*/ 135436 h 2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35" h="254329">
                    <a:moveTo>
                      <a:pt x="89584" y="135436"/>
                    </a:moveTo>
                    <a:cubicBezTo>
                      <a:pt x="85316" y="105565"/>
                      <a:pt x="83488" y="69599"/>
                      <a:pt x="74344" y="35461"/>
                    </a:cubicBezTo>
                    <a:cubicBezTo>
                      <a:pt x="70686" y="22050"/>
                      <a:pt x="59104" y="1933"/>
                      <a:pt x="42035" y="105"/>
                    </a:cubicBezTo>
                    <a:cubicBezTo>
                      <a:pt x="24966" y="-1724"/>
                      <a:pt x="12774" y="20831"/>
                      <a:pt x="8507" y="34852"/>
                    </a:cubicBezTo>
                    <a:cubicBezTo>
                      <a:pt x="1192" y="59236"/>
                      <a:pt x="-1247" y="84839"/>
                      <a:pt x="582" y="109833"/>
                    </a:cubicBezTo>
                    <a:cubicBezTo>
                      <a:pt x="3020" y="146409"/>
                      <a:pt x="11555" y="182375"/>
                      <a:pt x="16432" y="218951"/>
                    </a:cubicBezTo>
                    <a:cubicBezTo>
                      <a:pt x="19480" y="242725"/>
                      <a:pt x="34110" y="254917"/>
                      <a:pt x="56056" y="254308"/>
                    </a:cubicBezTo>
                    <a:cubicBezTo>
                      <a:pt x="80440" y="253698"/>
                      <a:pt x="88364" y="235410"/>
                      <a:pt x="88974" y="213465"/>
                    </a:cubicBezTo>
                    <a:cubicBezTo>
                      <a:pt x="90193" y="189690"/>
                      <a:pt x="89584" y="165306"/>
                      <a:pt x="89584" y="135436"/>
                    </a:cubicBezTo>
                    <a:close/>
                  </a:path>
                </a:pathLst>
              </a:custGeom>
              <a:solidFill>
                <a:srgbClr val="005F85"/>
              </a:solidFill>
              <a:ln w="6030"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1DD789A1-5A07-4A89-8D67-EDAFE25B95DA}"/>
                  </a:ext>
                </a:extLst>
              </p:cNvPr>
              <p:cNvSpPr/>
              <p:nvPr/>
            </p:nvSpPr>
            <p:spPr>
              <a:xfrm>
                <a:off x="5886601" y="1391801"/>
                <a:ext cx="124046" cy="239874"/>
              </a:xfrm>
              <a:custGeom>
                <a:avLst/>
                <a:gdLst>
                  <a:gd name="connsiteX0" fmla="*/ 97 w 124046"/>
                  <a:gd name="connsiteY0" fmla="*/ 35342 h 239874"/>
                  <a:gd name="connsiteX1" fmla="*/ 72030 w 124046"/>
                  <a:gd name="connsiteY1" fmla="*/ 221880 h 239874"/>
                  <a:gd name="connsiteX2" fmla="*/ 108606 w 124046"/>
                  <a:gd name="connsiteY2" fmla="*/ 238339 h 239874"/>
                  <a:gd name="connsiteX3" fmla="*/ 123846 w 124046"/>
                  <a:gd name="connsiteY3" fmla="*/ 192619 h 239874"/>
                  <a:gd name="connsiteX4" fmla="*/ 105558 w 124046"/>
                  <a:gd name="connsiteY4" fmla="*/ 140803 h 239874"/>
                  <a:gd name="connsiteX5" fmla="*/ 78126 w 124046"/>
                  <a:gd name="connsiteY5" fmla="*/ 35342 h 239874"/>
                  <a:gd name="connsiteX6" fmla="*/ 35454 w 124046"/>
                  <a:gd name="connsiteY6" fmla="*/ 595 h 239874"/>
                  <a:gd name="connsiteX7" fmla="*/ 97 w 124046"/>
                  <a:gd name="connsiteY7" fmla="*/ 35342 h 2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46" h="239874">
                    <a:moveTo>
                      <a:pt x="97" y="35342"/>
                    </a:moveTo>
                    <a:cubicBezTo>
                      <a:pt x="1926" y="65212"/>
                      <a:pt x="47037" y="162748"/>
                      <a:pt x="72030" y="221880"/>
                    </a:cubicBezTo>
                    <a:cubicBezTo>
                      <a:pt x="75688" y="231024"/>
                      <a:pt x="96414" y="244435"/>
                      <a:pt x="108606" y="238339"/>
                    </a:cubicBezTo>
                    <a:cubicBezTo>
                      <a:pt x="120798" y="232243"/>
                      <a:pt x="125065" y="207859"/>
                      <a:pt x="123846" y="192619"/>
                    </a:cubicBezTo>
                    <a:cubicBezTo>
                      <a:pt x="122627" y="174940"/>
                      <a:pt x="110435" y="158481"/>
                      <a:pt x="105558" y="140803"/>
                    </a:cubicBezTo>
                    <a:cubicBezTo>
                      <a:pt x="95195" y="106056"/>
                      <a:pt x="85441" y="71308"/>
                      <a:pt x="78126" y="35342"/>
                    </a:cubicBezTo>
                    <a:cubicBezTo>
                      <a:pt x="73249" y="10348"/>
                      <a:pt x="56790" y="-3063"/>
                      <a:pt x="35454" y="595"/>
                    </a:cubicBezTo>
                    <a:cubicBezTo>
                      <a:pt x="22653" y="3033"/>
                      <a:pt x="-1731" y="5472"/>
                      <a:pt x="97" y="35342"/>
                    </a:cubicBezTo>
                    <a:close/>
                  </a:path>
                </a:pathLst>
              </a:custGeom>
              <a:solidFill>
                <a:srgbClr val="005F85"/>
              </a:solidFill>
              <a:ln w="6030"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4ECEFEEF-5C0F-438D-9A3D-927D9D55BB14}"/>
                  </a:ext>
                </a:extLst>
              </p:cNvPr>
              <p:cNvSpPr/>
              <p:nvPr/>
            </p:nvSpPr>
            <p:spPr>
              <a:xfrm>
                <a:off x="6067237" y="1497237"/>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solidFill>
                <a:srgbClr val="005F85"/>
              </a:solidFill>
              <a:ln w="6030" cap="flat">
                <a:noFill/>
                <a:prstDash val="solid"/>
                <a:miter/>
              </a:ln>
            </p:spPr>
            <p:txBody>
              <a:bodyPr rtlCol="0" anchor="ctr"/>
              <a:lstStyle/>
              <a:p>
                <a:endParaRPr lang="de-DE"/>
              </a:p>
            </p:txBody>
          </p:sp>
        </p:grpSp>
        <p:sp>
          <p:nvSpPr>
            <p:cNvPr id="27" name="Freihandform: Form 26">
              <a:extLst>
                <a:ext uri="{FF2B5EF4-FFF2-40B4-BE49-F238E27FC236}">
                  <a16:creationId xmlns:a16="http://schemas.microsoft.com/office/drawing/2014/main" id="{19921BB5-2401-42F7-909F-9D517E366F5A}"/>
                </a:ext>
              </a:extLst>
            </p:cNvPr>
            <p:cNvSpPr/>
            <p:nvPr/>
          </p:nvSpPr>
          <p:spPr>
            <a:xfrm>
              <a:off x="6055444" y="1711999"/>
              <a:ext cx="274334" cy="257078"/>
            </a:xfrm>
            <a:custGeom>
              <a:avLst/>
              <a:gdLst>
                <a:gd name="connsiteX0" fmla="*/ 264070 w 274334"/>
                <a:gd name="connsiteY0" fmla="*/ 41889 h 257078"/>
                <a:gd name="connsiteX1" fmla="*/ 264070 w 274334"/>
                <a:gd name="connsiteY1" fmla="*/ 41889 h 257078"/>
                <a:gd name="connsiteX2" fmla="*/ 182994 w 274334"/>
                <a:gd name="connsiteY2" fmla="*/ 1046 h 257078"/>
                <a:gd name="connsiteX3" fmla="*/ 142760 w 274334"/>
                <a:gd name="connsiteY3" fmla="*/ 20553 h 257078"/>
                <a:gd name="connsiteX4" fmla="*/ 137274 w 274334"/>
                <a:gd name="connsiteY4" fmla="*/ 26040 h 257078"/>
                <a:gd name="connsiteX5" fmla="*/ 67779 w 274334"/>
                <a:gd name="connsiteY5" fmla="*/ 1046 h 257078"/>
                <a:gd name="connsiteX6" fmla="*/ 12915 w 274334"/>
                <a:gd name="connsiteY6" fmla="*/ 37622 h 257078"/>
                <a:gd name="connsiteX7" fmla="*/ 6819 w 274334"/>
                <a:gd name="connsiteY7" fmla="*/ 118699 h 257078"/>
                <a:gd name="connsiteX8" fmla="*/ 29984 w 274334"/>
                <a:gd name="connsiteY8" fmla="*/ 159542 h 257078"/>
                <a:gd name="connsiteX9" fmla="*/ 61074 w 274334"/>
                <a:gd name="connsiteY9" fmla="*/ 194899 h 257078"/>
                <a:gd name="connsiteX10" fmla="*/ 66560 w 274334"/>
                <a:gd name="connsiteY10" fmla="*/ 200385 h 257078"/>
                <a:gd name="connsiteX11" fmla="*/ 81800 w 274334"/>
                <a:gd name="connsiteY11" fmla="*/ 215016 h 257078"/>
                <a:gd name="connsiteX12" fmla="*/ 125082 w 274334"/>
                <a:gd name="connsiteY12" fmla="*/ 251592 h 257078"/>
                <a:gd name="connsiteX13" fmla="*/ 137274 w 274334"/>
                <a:gd name="connsiteY13" fmla="*/ 257078 h 257078"/>
                <a:gd name="connsiteX14" fmla="*/ 149466 w 274334"/>
                <a:gd name="connsiteY14" fmla="*/ 252201 h 257078"/>
                <a:gd name="connsiteX15" fmla="*/ 150685 w 274334"/>
                <a:gd name="connsiteY15" fmla="*/ 250982 h 257078"/>
                <a:gd name="connsiteX16" fmla="*/ 154952 w 274334"/>
                <a:gd name="connsiteY16" fmla="*/ 247324 h 257078"/>
                <a:gd name="connsiteX17" fmla="*/ 164706 w 274334"/>
                <a:gd name="connsiteY17" fmla="*/ 239400 h 257078"/>
                <a:gd name="connsiteX18" fmla="*/ 171411 w 274334"/>
                <a:gd name="connsiteY18" fmla="*/ 233304 h 257078"/>
                <a:gd name="connsiteX19" fmla="*/ 200672 w 274334"/>
                <a:gd name="connsiteY19" fmla="*/ 207091 h 257078"/>
                <a:gd name="connsiteX20" fmla="*/ 235419 w 274334"/>
                <a:gd name="connsiteY20" fmla="*/ 169905 h 257078"/>
                <a:gd name="connsiteX21" fmla="*/ 265290 w 274334"/>
                <a:gd name="connsiteY21" fmla="*/ 123576 h 257078"/>
                <a:gd name="connsiteX22" fmla="*/ 273824 w 274334"/>
                <a:gd name="connsiteY22" fmla="*/ 93705 h 257078"/>
                <a:gd name="connsiteX23" fmla="*/ 264070 w 274334"/>
                <a:gd name="connsiteY23" fmla="*/ 41889 h 257078"/>
                <a:gd name="connsiteX24" fmla="*/ 48882 w 274334"/>
                <a:gd name="connsiteY24" fmla="*/ 40060 h 257078"/>
                <a:gd name="connsiteX25" fmla="*/ 69608 w 274334"/>
                <a:gd name="connsiteY25" fmla="*/ 30307 h 257078"/>
                <a:gd name="connsiteX26" fmla="*/ 80581 w 274334"/>
                <a:gd name="connsiteY26" fmla="*/ 29088 h 257078"/>
                <a:gd name="connsiteX27" fmla="*/ 117157 w 274334"/>
                <a:gd name="connsiteY27" fmla="*/ 47376 h 257078"/>
                <a:gd name="connsiteX28" fmla="*/ 123253 w 274334"/>
                <a:gd name="connsiteY28" fmla="*/ 57129 h 257078"/>
                <a:gd name="connsiteX29" fmla="*/ 126301 w 274334"/>
                <a:gd name="connsiteY29" fmla="*/ 62616 h 257078"/>
                <a:gd name="connsiteX30" fmla="*/ 126910 w 274334"/>
                <a:gd name="connsiteY30" fmla="*/ 64444 h 257078"/>
                <a:gd name="connsiteX31" fmla="*/ 127520 w 274334"/>
                <a:gd name="connsiteY31" fmla="*/ 66273 h 257078"/>
                <a:gd name="connsiteX32" fmla="*/ 137274 w 274334"/>
                <a:gd name="connsiteY32" fmla="*/ 72369 h 257078"/>
                <a:gd name="connsiteX33" fmla="*/ 137274 w 274334"/>
                <a:gd name="connsiteY33" fmla="*/ 72369 h 257078"/>
                <a:gd name="connsiteX34" fmla="*/ 147027 w 274334"/>
                <a:gd name="connsiteY34" fmla="*/ 66273 h 257078"/>
                <a:gd name="connsiteX35" fmla="*/ 148856 w 274334"/>
                <a:gd name="connsiteY35" fmla="*/ 62616 h 257078"/>
                <a:gd name="connsiteX36" fmla="*/ 152514 w 274334"/>
                <a:gd name="connsiteY36" fmla="*/ 55300 h 257078"/>
                <a:gd name="connsiteX37" fmla="*/ 217131 w 274334"/>
                <a:gd name="connsiteY37" fmla="*/ 34574 h 257078"/>
                <a:gd name="connsiteX38" fmla="*/ 232981 w 274334"/>
                <a:gd name="connsiteY38" fmla="*/ 47985 h 257078"/>
                <a:gd name="connsiteX39" fmla="*/ 244563 w 274334"/>
                <a:gd name="connsiteY39" fmla="*/ 94315 h 257078"/>
                <a:gd name="connsiteX40" fmla="*/ 244563 w 274334"/>
                <a:gd name="connsiteY40" fmla="*/ 94315 h 257078"/>
                <a:gd name="connsiteX41" fmla="*/ 231762 w 274334"/>
                <a:gd name="connsiteY41" fmla="*/ 127233 h 257078"/>
                <a:gd name="connsiteX42" fmla="*/ 191528 w 274334"/>
                <a:gd name="connsiteY42" fmla="*/ 176001 h 257078"/>
                <a:gd name="connsiteX43" fmla="*/ 137883 w 274334"/>
                <a:gd name="connsiteY43" fmla="*/ 223550 h 257078"/>
                <a:gd name="connsiteX44" fmla="*/ 129958 w 274334"/>
                <a:gd name="connsiteY44" fmla="*/ 216844 h 257078"/>
                <a:gd name="connsiteX45" fmla="*/ 123862 w 274334"/>
                <a:gd name="connsiteY45" fmla="*/ 212577 h 257078"/>
                <a:gd name="connsiteX46" fmla="*/ 91554 w 274334"/>
                <a:gd name="connsiteY46" fmla="*/ 183926 h 257078"/>
                <a:gd name="connsiteX47" fmla="*/ 56197 w 274334"/>
                <a:gd name="connsiteY47" fmla="*/ 144912 h 257078"/>
                <a:gd name="connsiteX48" fmla="*/ 39128 w 274334"/>
                <a:gd name="connsiteY48" fmla="*/ 119308 h 257078"/>
                <a:gd name="connsiteX49" fmla="*/ 29984 w 274334"/>
                <a:gd name="connsiteY49" fmla="*/ 79684 h 257078"/>
                <a:gd name="connsiteX50" fmla="*/ 48882 w 274334"/>
                <a:gd name="connsiteY50" fmla="*/ 40060 h 257078"/>
                <a:gd name="connsiteX51" fmla="*/ 48882 w 274334"/>
                <a:gd name="connsiteY51" fmla="*/ 40060 h 25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4334" h="257078">
                  <a:moveTo>
                    <a:pt x="264070" y="41889"/>
                  </a:moveTo>
                  <a:lnTo>
                    <a:pt x="264070" y="41889"/>
                  </a:lnTo>
                  <a:cubicBezTo>
                    <a:pt x="248830" y="12019"/>
                    <a:pt x="215912" y="-4440"/>
                    <a:pt x="182994" y="1046"/>
                  </a:cubicBezTo>
                  <a:cubicBezTo>
                    <a:pt x="167754" y="3484"/>
                    <a:pt x="153733" y="10190"/>
                    <a:pt x="142760" y="20553"/>
                  </a:cubicBezTo>
                  <a:cubicBezTo>
                    <a:pt x="140931" y="22382"/>
                    <a:pt x="139102" y="24211"/>
                    <a:pt x="137274" y="26040"/>
                  </a:cubicBezTo>
                  <a:cubicBezTo>
                    <a:pt x="120205" y="5923"/>
                    <a:pt x="93992" y="-3221"/>
                    <a:pt x="67779" y="1046"/>
                  </a:cubicBezTo>
                  <a:cubicBezTo>
                    <a:pt x="44614" y="4094"/>
                    <a:pt x="24498" y="17505"/>
                    <a:pt x="12915" y="37622"/>
                  </a:cubicBezTo>
                  <a:cubicBezTo>
                    <a:pt x="-1715" y="62006"/>
                    <a:pt x="-4154" y="92486"/>
                    <a:pt x="6819" y="118699"/>
                  </a:cubicBezTo>
                  <a:cubicBezTo>
                    <a:pt x="12306" y="133329"/>
                    <a:pt x="20230" y="147350"/>
                    <a:pt x="29984" y="159542"/>
                  </a:cubicBezTo>
                  <a:cubicBezTo>
                    <a:pt x="39738" y="172344"/>
                    <a:pt x="50101" y="183926"/>
                    <a:pt x="61074" y="194899"/>
                  </a:cubicBezTo>
                  <a:lnTo>
                    <a:pt x="66560" y="200385"/>
                  </a:lnTo>
                  <a:cubicBezTo>
                    <a:pt x="71437" y="205262"/>
                    <a:pt x="76314" y="210139"/>
                    <a:pt x="81800" y="215016"/>
                  </a:cubicBezTo>
                  <a:cubicBezTo>
                    <a:pt x="93992" y="225988"/>
                    <a:pt x="107403" y="236961"/>
                    <a:pt x="125082" y="251592"/>
                  </a:cubicBezTo>
                  <a:cubicBezTo>
                    <a:pt x="128130" y="254640"/>
                    <a:pt x="132397" y="256468"/>
                    <a:pt x="137274" y="257078"/>
                  </a:cubicBezTo>
                  <a:cubicBezTo>
                    <a:pt x="141541" y="257078"/>
                    <a:pt x="145808" y="255249"/>
                    <a:pt x="149466" y="252201"/>
                  </a:cubicBezTo>
                  <a:cubicBezTo>
                    <a:pt x="150075" y="252201"/>
                    <a:pt x="150075" y="251592"/>
                    <a:pt x="150685" y="250982"/>
                  </a:cubicBezTo>
                  <a:lnTo>
                    <a:pt x="154952" y="247324"/>
                  </a:lnTo>
                  <a:cubicBezTo>
                    <a:pt x="158000" y="244886"/>
                    <a:pt x="161658" y="241838"/>
                    <a:pt x="164706" y="239400"/>
                  </a:cubicBezTo>
                  <a:lnTo>
                    <a:pt x="171411" y="233304"/>
                  </a:lnTo>
                  <a:cubicBezTo>
                    <a:pt x="181165" y="224769"/>
                    <a:pt x="191528" y="216235"/>
                    <a:pt x="200672" y="207091"/>
                  </a:cubicBezTo>
                  <a:cubicBezTo>
                    <a:pt x="212864" y="195508"/>
                    <a:pt x="224446" y="183316"/>
                    <a:pt x="235419" y="169905"/>
                  </a:cubicBezTo>
                  <a:cubicBezTo>
                    <a:pt x="247611" y="155884"/>
                    <a:pt x="257365" y="140644"/>
                    <a:pt x="265290" y="123576"/>
                  </a:cubicBezTo>
                  <a:cubicBezTo>
                    <a:pt x="269557" y="113822"/>
                    <a:pt x="272605" y="104068"/>
                    <a:pt x="273824" y="93705"/>
                  </a:cubicBezTo>
                  <a:cubicBezTo>
                    <a:pt x="275653" y="76636"/>
                    <a:pt x="272605" y="57739"/>
                    <a:pt x="264070" y="41889"/>
                  </a:cubicBezTo>
                  <a:close/>
                  <a:moveTo>
                    <a:pt x="48882" y="40060"/>
                  </a:moveTo>
                  <a:cubicBezTo>
                    <a:pt x="54978" y="35184"/>
                    <a:pt x="62293" y="31526"/>
                    <a:pt x="69608" y="30307"/>
                  </a:cubicBezTo>
                  <a:cubicBezTo>
                    <a:pt x="73266" y="29697"/>
                    <a:pt x="76923" y="29088"/>
                    <a:pt x="80581" y="29088"/>
                  </a:cubicBezTo>
                  <a:cubicBezTo>
                    <a:pt x="95211" y="29088"/>
                    <a:pt x="108622" y="35793"/>
                    <a:pt x="117157" y="47376"/>
                  </a:cubicBezTo>
                  <a:cubicBezTo>
                    <a:pt x="119595" y="50424"/>
                    <a:pt x="121424" y="53472"/>
                    <a:pt x="123253" y="57129"/>
                  </a:cubicBezTo>
                  <a:cubicBezTo>
                    <a:pt x="124472" y="58958"/>
                    <a:pt x="125082" y="60787"/>
                    <a:pt x="126301" y="62616"/>
                  </a:cubicBezTo>
                  <a:cubicBezTo>
                    <a:pt x="126301" y="63225"/>
                    <a:pt x="126910" y="63835"/>
                    <a:pt x="126910" y="64444"/>
                  </a:cubicBezTo>
                  <a:lnTo>
                    <a:pt x="127520" y="66273"/>
                  </a:lnTo>
                  <a:cubicBezTo>
                    <a:pt x="129349" y="69931"/>
                    <a:pt x="133006" y="72369"/>
                    <a:pt x="137274" y="72369"/>
                  </a:cubicBezTo>
                  <a:lnTo>
                    <a:pt x="137274" y="72369"/>
                  </a:lnTo>
                  <a:cubicBezTo>
                    <a:pt x="141541" y="72369"/>
                    <a:pt x="145198" y="69931"/>
                    <a:pt x="147027" y="66273"/>
                  </a:cubicBezTo>
                  <a:lnTo>
                    <a:pt x="148856" y="62616"/>
                  </a:lnTo>
                  <a:cubicBezTo>
                    <a:pt x="150075" y="60177"/>
                    <a:pt x="151294" y="57739"/>
                    <a:pt x="152514" y="55300"/>
                  </a:cubicBezTo>
                  <a:cubicBezTo>
                    <a:pt x="164706" y="31526"/>
                    <a:pt x="193357" y="22382"/>
                    <a:pt x="217131" y="34574"/>
                  </a:cubicBezTo>
                  <a:cubicBezTo>
                    <a:pt x="223227" y="37622"/>
                    <a:pt x="228714" y="42499"/>
                    <a:pt x="232981" y="47985"/>
                  </a:cubicBezTo>
                  <a:cubicBezTo>
                    <a:pt x="243344" y="60787"/>
                    <a:pt x="247611" y="77856"/>
                    <a:pt x="244563" y="94315"/>
                  </a:cubicBezTo>
                  <a:lnTo>
                    <a:pt x="244563" y="94315"/>
                  </a:lnTo>
                  <a:cubicBezTo>
                    <a:pt x="242734" y="105897"/>
                    <a:pt x="237858" y="117480"/>
                    <a:pt x="231762" y="127233"/>
                  </a:cubicBezTo>
                  <a:cubicBezTo>
                    <a:pt x="220179" y="144912"/>
                    <a:pt x="206768" y="161371"/>
                    <a:pt x="191528" y="176001"/>
                  </a:cubicBezTo>
                  <a:cubicBezTo>
                    <a:pt x="174459" y="193070"/>
                    <a:pt x="156781" y="208920"/>
                    <a:pt x="137883" y="223550"/>
                  </a:cubicBezTo>
                  <a:cubicBezTo>
                    <a:pt x="134835" y="221112"/>
                    <a:pt x="132397" y="219283"/>
                    <a:pt x="129958" y="216844"/>
                  </a:cubicBezTo>
                  <a:lnTo>
                    <a:pt x="123862" y="212577"/>
                  </a:lnTo>
                  <a:cubicBezTo>
                    <a:pt x="112890" y="203433"/>
                    <a:pt x="102526" y="193680"/>
                    <a:pt x="91554" y="183926"/>
                  </a:cubicBezTo>
                  <a:cubicBezTo>
                    <a:pt x="78752" y="171734"/>
                    <a:pt x="67170" y="158932"/>
                    <a:pt x="56197" y="144912"/>
                  </a:cubicBezTo>
                  <a:cubicBezTo>
                    <a:pt x="49491" y="136987"/>
                    <a:pt x="44005" y="128452"/>
                    <a:pt x="39128" y="119308"/>
                  </a:cubicBezTo>
                  <a:cubicBezTo>
                    <a:pt x="32422" y="107116"/>
                    <a:pt x="29374" y="93705"/>
                    <a:pt x="29984" y="79684"/>
                  </a:cubicBezTo>
                  <a:cubicBezTo>
                    <a:pt x="30594" y="65054"/>
                    <a:pt x="37299" y="50424"/>
                    <a:pt x="48882" y="40060"/>
                  </a:cubicBezTo>
                  <a:lnTo>
                    <a:pt x="48882" y="40060"/>
                  </a:lnTo>
                  <a:close/>
                </a:path>
              </a:pathLst>
            </a:custGeom>
            <a:solidFill>
              <a:srgbClr val="FFFFFF"/>
            </a:solidFill>
            <a:ln w="6030"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9EDB9031-FB06-458E-9728-5E730C264F3D}"/>
                </a:ext>
              </a:extLst>
            </p:cNvPr>
            <p:cNvSpPr/>
            <p:nvPr/>
          </p:nvSpPr>
          <p:spPr>
            <a:xfrm>
              <a:off x="6019079" y="1722179"/>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solidFill>
              <a:srgbClr val="005F85"/>
            </a:solidFill>
            <a:ln w="6030"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292D40DB-409D-49F9-865C-0156F739FB8D}"/>
                </a:ext>
              </a:extLst>
            </p:cNvPr>
            <p:cNvSpPr/>
            <p:nvPr/>
          </p:nvSpPr>
          <p:spPr>
            <a:xfrm>
              <a:off x="6201361" y="1909337"/>
              <a:ext cx="64905" cy="77462"/>
            </a:xfrm>
            <a:custGeom>
              <a:avLst/>
              <a:gdLst>
                <a:gd name="connsiteX0" fmla="*/ 501 w 64905"/>
                <a:gd name="connsiteY0" fmla="*/ 49378 h 77462"/>
                <a:gd name="connsiteX1" fmla="*/ 30981 w 64905"/>
                <a:gd name="connsiteY1" fmla="*/ 77419 h 77462"/>
                <a:gd name="connsiteX2" fmla="*/ 64509 w 64905"/>
                <a:gd name="connsiteY2" fmla="*/ 30480 h 77462"/>
                <a:gd name="connsiteX3" fmla="*/ 41954 w 64905"/>
                <a:gd name="connsiteY3" fmla="*/ 0 h 77462"/>
                <a:gd name="connsiteX4" fmla="*/ 501 w 64905"/>
                <a:gd name="connsiteY4" fmla="*/ 49378 h 7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05" h="77462">
                  <a:moveTo>
                    <a:pt x="501" y="49378"/>
                  </a:moveTo>
                  <a:cubicBezTo>
                    <a:pt x="4768" y="71933"/>
                    <a:pt x="18179" y="77419"/>
                    <a:pt x="30981" y="77419"/>
                  </a:cubicBezTo>
                  <a:cubicBezTo>
                    <a:pt x="58413" y="78638"/>
                    <a:pt x="66947" y="53645"/>
                    <a:pt x="64509" y="30480"/>
                  </a:cubicBezTo>
                  <a:cubicBezTo>
                    <a:pt x="63290" y="18898"/>
                    <a:pt x="50488" y="610"/>
                    <a:pt x="41954" y="0"/>
                  </a:cubicBezTo>
                  <a:cubicBezTo>
                    <a:pt x="20008" y="0"/>
                    <a:pt x="-3766" y="27432"/>
                    <a:pt x="501" y="49378"/>
                  </a:cubicBezTo>
                  <a:close/>
                </a:path>
              </a:pathLst>
            </a:custGeom>
            <a:solidFill>
              <a:srgbClr val="005F85"/>
            </a:solidFill>
            <a:ln w="6030"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FE43AC34-89B8-44D6-B56E-6023202D562D}"/>
                </a:ext>
              </a:extLst>
            </p:cNvPr>
            <p:cNvSpPr/>
            <p:nvPr/>
          </p:nvSpPr>
          <p:spPr>
            <a:xfrm>
              <a:off x="6243665" y="1886766"/>
              <a:ext cx="41873" cy="50019"/>
            </a:xfrm>
            <a:custGeom>
              <a:avLst/>
              <a:gdLst>
                <a:gd name="connsiteX0" fmla="*/ 259 w 41873"/>
                <a:gd name="connsiteY0" fmla="*/ 31715 h 50019"/>
                <a:gd name="connsiteX1" fmla="*/ 19766 w 41873"/>
                <a:gd name="connsiteY1" fmla="*/ 50003 h 50019"/>
                <a:gd name="connsiteX2" fmla="*/ 41712 w 41873"/>
                <a:gd name="connsiteY2" fmla="*/ 19523 h 50019"/>
                <a:gd name="connsiteX3" fmla="*/ 27081 w 41873"/>
                <a:gd name="connsiteY3" fmla="*/ 15 h 50019"/>
                <a:gd name="connsiteX4" fmla="*/ 259 w 41873"/>
                <a:gd name="connsiteY4" fmla="*/ 31715 h 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3" h="50019">
                  <a:moveTo>
                    <a:pt x="259" y="31715"/>
                  </a:moveTo>
                  <a:cubicBezTo>
                    <a:pt x="2697" y="46345"/>
                    <a:pt x="11841" y="49393"/>
                    <a:pt x="19766" y="50003"/>
                  </a:cubicBezTo>
                  <a:cubicBezTo>
                    <a:pt x="37444" y="50612"/>
                    <a:pt x="42931" y="34763"/>
                    <a:pt x="41712" y="19523"/>
                  </a:cubicBezTo>
                  <a:cubicBezTo>
                    <a:pt x="41102" y="12207"/>
                    <a:pt x="32568" y="15"/>
                    <a:pt x="27081" y="15"/>
                  </a:cubicBezTo>
                  <a:cubicBezTo>
                    <a:pt x="13060" y="-594"/>
                    <a:pt x="-2180" y="17084"/>
                    <a:pt x="259" y="31715"/>
                  </a:cubicBezTo>
                  <a:close/>
                </a:path>
              </a:pathLst>
            </a:custGeom>
            <a:solidFill>
              <a:srgbClr val="005F85"/>
            </a:solidFill>
            <a:ln w="6030" cap="flat">
              <a:noFill/>
              <a:prstDash val="solid"/>
              <a:miter/>
            </a:ln>
          </p:spPr>
          <p:txBody>
            <a:bodyPr rtlCol="0" anchor="ctr"/>
            <a:lstStyle/>
            <a:p>
              <a:endParaRPr lang="de-DE"/>
            </a:p>
          </p:txBody>
        </p:sp>
      </p:grpSp>
      <p:grpSp>
        <p:nvGrpSpPr>
          <p:cNvPr id="39" name="Gruppieren 38">
            <a:extLst>
              <a:ext uri="{FF2B5EF4-FFF2-40B4-BE49-F238E27FC236}">
                <a16:creationId xmlns:a16="http://schemas.microsoft.com/office/drawing/2014/main" id="{CA87D5F8-1ADF-4A98-8B70-D3313FBCAEA5}"/>
              </a:ext>
            </a:extLst>
          </p:cNvPr>
          <p:cNvGrpSpPr/>
          <p:nvPr userDrawn="1"/>
        </p:nvGrpSpPr>
        <p:grpSpPr>
          <a:xfrm>
            <a:off x="5529040" y="8745565"/>
            <a:ext cx="879500" cy="898253"/>
            <a:chOff x="7126894" y="1103696"/>
            <a:chExt cx="879500" cy="898253"/>
          </a:xfrm>
        </p:grpSpPr>
        <p:sp>
          <p:nvSpPr>
            <p:cNvPr id="40" name="Freihandform: Form 39">
              <a:extLst>
                <a:ext uri="{FF2B5EF4-FFF2-40B4-BE49-F238E27FC236}">
                  <a16:creationId xmlns:a16="http://schemas.microsoft.com/office/drawing/2014/main" id="{26901C7E-FEB6-4539-92D6-6C9CB6C18C8A}"/>
                </a:ext>
              </a:extLst>
            </p:cNvPr>
            <p:cNvSpPr/>
            <p:nvPr/>
          </p:nvSpPr>
          <p:spPr>
            <a:xfrm>
              <a:off x="7126894" y="1374985"/>
              <a:ext cx="730104" cy="626964"/>
            </a:xfrm>
            <a:custGeom>
              <a:avLst/>
              <a:gdLst>
                <a:gd name="connsiteX0" fmla="*/ 218156 w 730104"/>
                <a:gd name="connsiteY0" fmla="*/ 0 h 626964"/>
                <a:gd name="connsiteX1" fmla="*/ 160648 w 730104"/>
                <a:gd name="connsiteY1" fmla="*/ 30004 h 626964"/>
                <a:gd name="connsiteX2" fmla="*/ 0 w 730104"/>
                <a:gd name="connsiteY2" fmla="*/ 258787 h 626964"/>
                <a:gd name="connsiteX3" fmla="*/ 0 w 730104"/>
                <a:gd name="connsiteY3" fmla="*/ 626965 h 626964"/>
                <a:gd name="connsiteX4" fmla="*/ 423811 w 730104"/>
                <a:gd name="connsiteY4" fmla="*/ 626965 h 626964"/>
                <a:gd name="connsiteX5" fmla="*/ 435687 w 730104"/>
                <a:gd name="connsiteY5" fmla="*/ 626965 h 626964"/>
                <a:gd name="connsiteX6" fmla="*/ 730104 w 730104"/>
                <a:gd name="connsiteY6" fmla="*/ 626965 h 626964"/>
                <a:gd name="connsiteX7" fmla="*/ 730104 w 730104"/>
                <a:gd name="connsiteY7" fmla="*/ 258787 h 626964"/>
                <a:gd name="connsiteX8" fmla="*/ 569456 w 730104"/>
                <a:gd name="connsiteY8" fmla="*/ 30629 h 626964"/>
                <a:gd name="connsiteX9" fmla="*/ 511948 w 730104"/>
                <a:gd name="connsiteY9" fmla="*/ 0 h 626964"/>
                <a:gd name="connsiteX10" fmla="*/ 454440 w 730104"/>
                <a:gd name="connsiteY10" fmla="*/ 30004 h 626964"/>
                <a:gd name="connsiteX11" fmla="*/ 434437 w 730104"/>
                <a:gd name="connsiteY11" fmla="*/ 58758 h 626964"/>
                <a:gd name="connsiteX12" fmla="*/ 296292 w 730104"/>
                <a:gd name="connsiteY12" fmla="*/ 58758 h 626964"/>
                <a:gd name="connsiteX13" fmla="*/ 276290 w 730104"/>
                <a:gd name="connsiteY13" fmla="*/ 30004 h 626964"/>
                <a:gd name="connsiteX14" fmla="*/ 218156 w 730104"/>
                <a:gd name="connsiteY14" fmla="*/ 0 h 626964"/>
                <a:gd name="connsiteX15" fmla="*/ 217531 w 730104"/>
                <a:gd name="connsiteY15" fmla="*/ 23753 h 626964"/>
                <a:gd name="connsiteX16" fmla="*/ 256287 w 730104"/>
                <a:gd name="connsiteY16" fmla="*/ 43756 h 626964"/>
                <a:gd name="connsiteX17" fmla="*/ 411934 w 730104"/>
                <a:gd name="connsiteY17" fmla="*/ 266288 h 626964"/>
                <a:gd name="connsiteX18" fmla="*/ 411934 w 730104"/>
                <a:gd name="connsiteY18" fmla="*/ 604461 h 626964"/>
                <a:gd name="connsiteX19" fmla="*/ 23753 w 730104"/>
                <a:gd name="connsiteY19" fmla="*/ 604461 h 626964"/>
                <a:gd name="connsiteX20" fmla="*/ 23753 w 730104"/>
                <a:gd name="connsiteY20" fmla="*/ 266288 h 626964"/>
                <a:gd name="connsiteX21" fmla="*/ 179401 w 730104"/>
                <a:gd name="connsiteY21" fmla="*/ 43756 h 626964"/>
                <a:gd name="connsiteX22" fmla="*/ 217531 w 730104"/>
                <a:gd name="connsiteY22" fmla="*/ 23753 h 626964"/>
                <a:gd name="connsiteX23" fmla="*/ 511948 w 730104"/>
                <a:gd name="connsiteY23" fmla="*/ 23753 h 626964"/>
                <a:gd name="connsiteX24" fmla="*/ 550704 w 730104"/>
                <a:gd name="connsiteY24" fmla="*/ 43756 h 626964"/>
                <a:gd name="connsiteX25" fmla="*/ 695724 w 730104"/>
                <a:gd name="connsiteY25" fmla="*/ 250661 h 626964"/>
                <a:gd name="connsiteX26" fmla="*/ 429436 w 730104"/>
                <a:gd name="connsiteY26" fmla="*/ 250661 h 626964"/>
                <a:gd name="connsiteX27" fmla="*/ 378804 w 730104"/>
                <a:gd name="connsiteY27" fmla="*/ 178150 h 626964"/>
                <a:gd name="connsiteX28" fmla="*/ 404433 w 730104"/>
                <a:gd name="connsiteY28" fmla="*/ 141270 h 626964"/>
                <a:gd name="connsiteX29" fmla="*/ 511323 w 730104"/>
                <a:gd name="connsiteY29" fmla="*/ 141270 h 626964"/>
                <a:gd name="connsiteX30" fmla="*/ 552579 w 730104"/>
                <a:gd name="connsiteY30" fmla="*/ 100014 h 626964"/>
                <a:gd name="connsiteX31" fmla="*/ 511323 w 730104"/>
                <a:gd name="connsiteY31" fmla="*/ 58758 h 626964"/>
                <a:gd name="connsiteX32" fmla="*/ 461941 w 730104"/>
                <a:gd name="connsiteY32" fmla="*/ 58758 h 626964"/>
                <a:gd name="connsiteX33" fmla="*/ 472568 w 730104"/>
                <a:gd name="connsiteY33" fmla="*/ 43756 h 626964"/>
                <a:gd name="connsiteX34" fmla="*/ 511948 w 730104"/>
                <a:gd name="connsiteY34" fmla="*/ 23753 h 626964"/>
                <a:gd name="connsiteX35" fmla="*/ 217531 w 730104"/>
                <a:gd name="connsiteY35" fmla="*/ 58758 h 626964"/>
                <a:gd name="connsiteX36" fmla="*/ 176275 w 730104"/>
                <a:gd name="connsiteY36" fmla="*/ 100014 h 626964"/>
                <a:gd name="connsiteX37" fmla="*/ 217531 w 730104"/>
                <a:gd name="connsiteY37" fmla="*/ 141270 h 626964"/>
                <a:gd name="connsiteX38" fmla="*/ 258787 w 730104"/>
                <a:gd name="connsiteY38" fmla="*/ 100014 h 626964"/>
                <a:gd name="connsiteX39" fmla="*/ 217531 w 730104"/>
                <a:gd name="connsiteY39" fmla="*/ 58758 h 626964"/>
                <a:gd name="connsiteX40" fmla="*/ 217531 w 730104"/>
                <a:gd name="connsiteY40" fmla="*/ 82512 h 626964"/>
                <a:gd name="connsiteX41" fmla="*/ 235034 w 730104"/>
                <a:gd name="connsiteY41" fmla="*/ 100014 h 626964"/>
                <a:gd name="connsiteX42" fmla="*/ 217531 w 730104"/>
                <a:gd name="connsiteY42" fmla="*/ 117517 h 626964"/>
                <a:gd name="connsiteX43" fmla="*/ 200029 w 730104"/>
                <a:gd name="connsiteY43" fmla="*/ 100014 h 626964"/>
                <a:gd name="connsiteX44" fmla="*/ 217531 w 730104"/>
                <a:gd name="connsiteY44" fmla="*/ 82512 h 626964"/>
                <a:gd name="connsiteX45" fmla="*/ 311920 w 730104"/>
                <a:gd name="connsiteY45" fmla="*/ 82512 h 626964"/>
                <a:gd name="connsiteX46" fmla="*/ 511948 w 730104"/>
                <a:gd name="connsiteY46" fmla="*/ 82512 h 626964"/>
                <a:gd name="connsiteX47" fmla="*/ 529451 w 730104"/>
                <a:gd name="connsiteY47" fmla="*/ 100014 h 626964"/>
                <a:gd name="connsiteX48" fmla="*/ 511948 w 730104"/>
                <a:gd name="connsiteY48" fmla="*/ 117517 h 626964"/>
                <a:gd name="connsiteX49" fmla="*/ 336298 w 730104"/>
                <a:gd name="connsiteY49" fmla="*/ 117517 h 626964"/>
                <a:gd name="connsiteX50" fmla="*/ 311920 w 730104"/>
                <a:gd name="connsiteY50" fmla="*/ 82512 h 626964"/>
                <a:gd name="connsiteX51" fmla="*/ 353175 w 730104"/>
                <a:gd name="connsiteY51" fmla="*/ 141270 h 626964"/>
                <a:gd name="connsiteX52" fmla="*/ 376929 w 730104"/>
                <a:gd name="connsiteY52" fmla="*/ 141270 h 626964"/>
                <a:gd name="connsiteX53" fmla="*/ 365052 w 730104"/>
                <a:gd name="connsiteY53" fmla="*/ 157523 h 626964"/>
                <a:gd name="connsiteX54" fmla="*/ 353175 w 730104"/>
                <a:gd name="connsiteY54" fmla="*/ 141270 h 626964"/>
                <a:gd name="connsiteX55" fmla="*/ 435687 w 730104"/>
                <a:gd name="connsiteY55" fmla="*/ 274414 h 626964"/>
                <a:gd name="connsiteX56" fmla="*/ 706351 w 730104"/>
                <a:gd name="connsiteY56" fmla="*/ 274414 h 626964"/>
                <a:gd name="connsiteX57" fmla="*/ 706351 w 730104"/>
                <a:gd name="connsiteY57" fmla="*/ 603836 h 626964"/>
                <a:gd name="connsiteX58" fmla="*/ 435687 w 730104"/>
                <a:gd name="connsiteY58" fmla="*/ 603836 h 626964"/>
                <a:gd name="connsiteX59" fmla="*/ 435687 w 730104"/>
                <a:gd name="connsiteY59" fmla="*/ 274414 h 62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30104" h="626964">
                  <a:moveTo>
                    <a:pt x="218156" y="0"/>
                  </a:moveTo>
                  <a:cubicBezTo>
                    <a:pt x="195028" y="0"/>
                    <a:pt x="173150" y="11252"/>
                    <a:pt x="160648" y="30004"/>
                  </a:cubicBezTo>
                  <a:lnTo>
                    <a:pt x="0" y="258787"/>
                  </a:lnTo>
                  <a:lnTo>
                    <a:pt x="0" y="626965"/>
                  </a:lnTo>
                  <a:lnTo>
                    <a:pt x="423811" y="626965"/>
                  </a:lnTo>
                  <a:lnTo>
                    <a:pt x="435687" y="626965"/>
                  </a:lnTo>
                  <a:lnTo>
                    <a:pt x="730104" y="626965"/>
                  </a:lnTo>
                  <a:lnTo>
                    <a:pt x="730104" y="258787"/>
                  </a:lnTo>
                  <a:lnTo>
                    <a:pt x="569456" y="30629"/>
                  </a:lnTo>
                  <a:cubicBezTo>
                    <a:pt x="556330" y="11252"/>
                    <a:pt x="534451" y="0"/>
                    <a:pt x="511948" y="0"/>
                  </a:cubicBezTo>
                  <a:cubicBezTo>
                    <a:pt x="489445" y="0"/>
                    <a:pt x="466942" y="11252"/>
                    <a:pt x="454440" y="30004"/>
                  </a:cubicBezTo>
                  <a:lnTo>
                    <a:pt x="434437" y="58758"/>
                  </a:lnTo>
                  <a:lnTo>
                    <a:pt x="296292" y="58758"/>
                  </a:lnTo>
                  <a:lnTo>
                    <a:pt x="276290" y="30004"/>
                  </a:lnTo>
                  <a:cubicBezTo>
                    <a:pt x="263163" y="11252"/>
                    <a:pt x="241284" y="0"/>
                    <a:pt x="218156" y="0"/>
                  </a:cubicBezTo>
                  <a:close/>
                  <a:moveTo>
                    <a:pt x="217531" y="23753"/>
                  </a:moveTo>
                  <a:cubicBezTo>
                    <a:pt x="232533" y="23753"/>
                    <a:pt x="246910" y="30629"/>
                    <a:pt x="256287" y="43756"/>
                  </a:cubicBezTo>
                  <a:lnTo>
                    <a:pt x="411934" y="266288"/>
                  </a:lnTo>
                  <a:lnTo>
                    <a:pt x="411934" y="604461"/>
                  </a:lnTo>
                  <a:lnTo>
                    <a:pt x="23753" y="604461"/>
                  </a:lnTo>
                  <a:lnTo>
                    <a:pt x="23753" y="266288"/>
                  </a:lnTo>
                  <a:lnTo>
                    <a:pt x="179401" y="43756"/>
                  </a:lnTo>
                  <a:cubicBezTo>
                    <a:pt x="187527" y="30629"/>
                    <a:pt x="201904" y="23753"/>
                    <a:pt x="217531" y="23753"/>
                  </a:cubicBezTo>
                  <a:close/>
                  <a:moveTo>
                    <a:pt x="511948" y="23753"/>
                  </a:moveTo>
                  <a:cubicBezTo>
                    <a:pt x="527575" y="23753"/>
                    <a:pt x="541327" y="30629"/>
                    <a:pt x="550704" y="43756"/>
                  </a:cubicBezTo>
                  <a:lnTo>
                    <a:pt x="695724" y="250661"/>
                  </a:lnTo>
                  <a:lnTo>
                    <a:pt x="429436" y="250661"/>
                  </a:lnTo>
                  <a:lnTo>
                    <a:pt x="378804" y="178150"/>
                  </a:lnTo>
                  <a:lnTo>
                    <a:pt x="404433" y="141270"/>
                  </a:lnTo>
                  <a:lnTo>
                    <a:pt x="511323" y="141270"/>
                  </a:lnTo>
                  <a:cubicBezTo>
                    <a:pt x="534451" y="141270"/>
                    <a:pt x="552579" y="123143"/>
                    <a:pt x="552579" y="100014"/>
                  </a:cubicBezTo>
                  <a:cubicBezTo>
                    <a:pt x="552579" y="76886"/>
                    <a:pt x="534451" y="58758"/>
                    <a:pt x="511323" y="58758"/>
                  </a:cubicBezTo>
                  <a:lnTo>
                    <a:pt x="461941" y="58758"/>
                  </a:lnTo>
                  <a:lnTo>
                    <a:pt x="472568" y="43756"/>
                  </a:lnTo>
                  <a:cubicBezTo>
                    <a:pt x="481944" y="30629"/>
                    <a:pt x="496321" y="23753"/>
                    <a:pt x="511948" y="23753"/>
                  </a:cubicBezTo>
                  <a:close/>
                  <a:moveTo>
                    <a:pt x="217531" y="58758"/>
                  </a:moveTo>
                  <a:cubicBezTo>
                    <a:pt x="194403" y="58758"/>
                    <a:pt x="176275" y="76886"/>
                    <a:pt x="176275" y="100014"/>
                  </a:cubicBezTo>
                  <a:cubicBezTo>
                    <a:pt x="176275" y="123143"/>
                    <a:pt x="194403" y="141270"/>
                    <a:pt x="217531" y="141270"/>
                  </a:cubicBezTo>
                  <a:cubicBezTo>
                    <a:pt x="240659" y="141270"/>
                    <a:pt x="258787" y="123143"/>
                    <a:pt x="258787" y="100014"/>
                  </a:cubicBezTo>
                  <a:cubicBezTo>
                    <a:pt x="258787" y="76886"/>
                    <a:pt x="240659" y="58758"/>
                    <a:pt x="217531" y="58758"/>
                  </a:cubicBezTo>
                  <a:close/>
                  <a:moveTo>
                    <a:pt x="217531" y="82512"/>
                  </a:moveTo>
                  <a:cubicBezTo>
                    <a:pt x="227533" y="82512"/>
                    <a:pt x="235034" y="90013"/>
                    <a:pt x="235034" y="100014"/>
                  </a:cubicBezTo>
                  <a:cubicBezTo>
                    <a:pt x="235034" y="110016"/>
                    <a:pt x="227533" y="117517"/>
                    <a:pt x="217531" y="117517"/>
                  </a:cubicBezTo>
                  <a:cubicBezTo>
                    <a:pt x="207530" y="117517"/>
                    <a:pt x="200029" y="110016"/>
                    <a:pt x="200029" y="100014"/>
                  </a:cubicBezTo>
                  <a:cubicBezTo>
                    <a:pt x="200029" y="90013"/>
                    <a:pt x="207530" y="82512"/>
                    <a:pt x="217531" y="82512"/>
                  </a:cubicBezTo>
                  <a:close/>
                  <a:moveTo>
                    <a:pt x="311920" y="82512"/>
                  </a:moveTo>
                  <a:lnTo>
                    <a:pt x="511948" y="82512"/>
                  </a:lnTo>
                  <a:cubicBezTo>
                    <a:pt x="521950" y="82512"/>
                    <a:pt x="529451" y="90013"/>
                    <a:pt x="529451" y="100014"/>
                  </a:cubicBezTo>
                  <a:cubicBezTo>
                    <a:pt x="529451" y="110016"/>
                    <a:pt x="521950" y="117517"/>
                    <a:pt x="511948" y="117517"/>
                  </a:cubicBezTo>
                  <a:lnTo>
                    <a:pt x="336298" y="117517"/>
                  </a:lnTo>
                  <a:lnTo>
                    <a:pt x="311920" y="82512"/>
                  </a:lnTo>
                  <a:close/>
                  <a:moveTo>
                    <a:pt x="353175" y="141270"/>
                  </a:moveTo>
                  <a:lnTo>
                    <a:pt x="376929" y="141270"/>
                  </a:lnTo>
                  <a:lnTo>
                    <a:pt x="365052" y="157523"/>
                  </a:lnTo>
                  <a:lnTo>
                    <a:pt x="353175" y="141270"/>
                  </a:lnTo>
                  <a:close/>
                  <a:moveTo>
                    <a:pt x="435687" y="274414"/>
                  </a:moveTo>
                  <a:lnTo>
                    <a:pt x="706351" y="274414"/>
                  </a:lnTo>
                  <a:lnTo>
                    <a:pt x="706351" y="603836"/>
                  </a:lnTo>
                  <a:lnTo>
                    <a:pt x="435687" y="603836"/>
                  </a:lnTo>
                  <a:lnTo>
                    <a:pt x="435687" y="274414"/>
                  </a:lnTo>
                  <a:close/>
                </a:path>
              </a:pathLst>
            </a:custGeom>
            <a:solidFill>
              <a:srgbClr val="005F85"/>
            </a:solidFill>
            <a:ln w="6350" cap="flat">
              <a:solidFill>
                <a:schemeClr val="accent2"/>
              </a:solid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13F4EEE3-EF3F-488A-8A2F-27E96B528960}"/>
                </a:ext>
              </a:extLst>
            </p:cNvPr>
            <p:cNvSpPr/>
            <p:nvPr/>
          </p:nvSpPr>
          <p:spPr>
            <a:xfrm>
              <a:off x="7495072" y="1103696"/>
              <a:ext cx="236283" cy="236283"/>
            </a:xfrm>
            <a:custGeom>
              <a:avLst/>
              <a:gdLst>
                <a:gd name="connsiteX0" fmla="*/ 118142 w 236283"/>
                <a:gd name="connsiteY0" fmla="*/ 236284 h 236283"/>
                <a:gd name="connsiteX1" fmla="*/ 0 w 236283"/>
                <a:gd name="connsiteY1" fmla="*/ 118142 h 236283"/>
                <a:gd name="connsiteX2" fmla="*/ 118142 w 236283"/>
                <a:gd name="connsiteY2" fmla="*/ 0 h 236283"/>
                <a:gd name="connsiteX3" fmla="*/ 236284 w 236283"/>
                <a:gd name="connsiteY3" fmla="*/ 118142 h 236283"/>
                <a:gd name="connsiteX4" fmla="*/ 118142 w 236283"/>
                <a:gd name="connsiteY4" fmla="*/ 236284 h 236283"/>
                <a:gd name="connsiteX5" fmla="*/ 118142 w 236283"/>
                <a:gd name="connsiteY5" fmla="*/ 23753 h 236283"/>
                <a:gd name="connsiteX6" fmla="*/ 23753 w 236283"/>
                <a:gd name="connsiteY6" fmla="*/ 118142 h 236283"/>
                <a:gd name="connsiteX7" fmla="*/ 118142 w 236283"/>
                <a:gd name="connsiteY7" fmla="*/ 212530 h 236283"/>
                <a:gd name="connsiteX8" fmla="*/ 212530 w 236283"/>
                <a:gd name="connsiteY8" fmla="*/ 118142 h 236283"/>
                <a:gd name="connsiteX9" fmla="*/ 118142 w 236283"/>
                <a:gd name="connsiteY9" fmla="*/ 23753 h 2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3" h="236283">
                  <a:moveTo>
                    <a:pt x="118142" y="236284"/>
                  </a:moveTo>
                  <a:cubicBezTo>
                    <a:pt x="53133" y="236284"/>
                    <a:pt x="0" y="183151"/>
                    <a:pt x="0" y="118142"/>
                  </a:cubicBezTo>
                  <a:cubicBezTo>
                    <a:pt x="0" y="53133"/>
                    <a:pt x="53133" y="0"/>
                    <a:pt x="118142" y="0"/>
                  </a:cubicBezTo>
                  <a:cubicBezTo>
                    <a:pt x="183151" y="0"/>
                    <a:pt x="236284" y="53133"/>
                    <a:pt x="236284" y="118142"/>
                  </a:cubicBezTo>
                  <a:cubicBezTo>
                    <a:pt x="236284" y="183151"/>
                    <a:pt x="183776" y="236284"/>
                    <a:pt x="118142" y="236284"/>
                  </a:cubicBezTo>
                  <a:close/>
                  <a:moveTo>
                    <a:pt x="118142" y="23753"/>
                  </a:moveTo>
                  <a:cubicBezTo>
                    <a:pt x="66259" y="23753"/>
                    <a:pt x="23753" y="66259"/>
                    <a:pt x="23753" y="118142"/>
                  </a:cubicBezTo>
                  <a:cubicBezTo>
                    <a:pt x="23753" y="170024"/>
                    <a:pt x="66259" y="212530"/>
                    <a:pt x="118142" y="212530"/>
                  </a:cubicBezTo>
                  <a:cubicBezTo>
                    <a:pt x="170024" y="212530"/>
                    <a:pt x="212530" y="170024"/>
                    <a:pt x="212530" y="118142"/>
                  </a:cubicBezTo>
                  <a:cubicBezTo>
                    <a:pt x="212530" y="66259"/>
                    <a:pt x="170649" y="23753"/>
                    <a:pt x="118142" y="23753"/>
                  </a:cubicBezTo>
                  <a:close/>
                </a:path>
              </a:pathLst>
            </a:custGeom>
            <a:solidFill>
              <a:srgbClr val="005F85"/>
            </a:solidFill>
            <a:ln w="6223"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9DA4A6A1-8B6C-46A7-B306-536AC7023C22}"/>
                </a:ext>
              </a:extLst>
            </p:cNvPr>
            <p:cNvSpPr/>
            <p:nvPr/>
          </p:nvSpPr>
          <p:spPr>
            <a:xfrm>
              <a:off x="7770111" y="1284347"/>
              <a:ext cx="236283" cy="236283"/>
            </a:xfrm>
            <a:custGeom>
              <a:avLst/>
              <a:gdLst>
                <a:gd name="connsiteX0" fmla="*/ 118142 w 236283"/>
                <a:gd name="connsiteY0" fmla="*/ 236284 h 236283"/>
                <a:gd name="connsiteX1" fmla="*/ 0 w 236283"/>
                <a:gd name="connsiteY1" fmla="*/ 118142 h 236283"/>
                <a:gd name="connsiteX2" fmla="*/ 118142 w 236283"/>
                <a:gd name="connsiteY2" fmla="*/ 0 h 236283"/>
                <a:gd name="connsiteX3" fmla="*/ 236284 w 236283"/>
                <a:gd name="connsiteY3" fmla="*/ 118142 h 236283"/>
                <a:gd name="connsiteX4" fmla="*/ 118142 w 236283"/>
                <a:gd name="connsiteY4" fmla="*/ 236284 h 236283"/>
                <a:gd name="connsiteX5" fmla="*/ 118142 w 236283"/>
                <a:gd name="connsiteY5" fmla="*/ 23128 h 236283"/>
                <a:gd name="connsiteX6" fmla="*/ 23753 w 236283"/>
                <a:gd name="connsiteY6" fmla="*/ 117517 h 236283"/>
                <a:gd name="connsiteX7" fmla="*/ 118142 w 236283"/>
                <a:gd name="connsiteY7" fmla="*/ 211905 h 236283"/>
                <a:gd name="connsiteX8" fmla="*/ 212530 w 236283"/>
                <a:gd name="connsiteY8" fmla="*/ 117517 h 236283"/>
                <a:gd name="connsiteX9" fmla="*/ 118142 w 236283"/>
                <a:gd name="connsiteY9" fmla="*/ 23128 h 2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3" h="236283">
                  <a:moveTo>
                    <a:pt x="118142" y="236284"/>
                  </a:moveTo>
                  <a:cubicBezTo>
                    <a:pt x="53133" y="236284"/>
                    <a:pt x="0" y="183151"/>
                    <a:pt x="0" y="118142"/>
                  </a:cubicBezTo>
                  <a:cubicBezTo>
                    <a:pt x="0" y="53133"/>
                    <a:pt x="53133" y="0"/>
                    <a:pt x="118142" y="0"/>
                  </a:cubicBezTo>
                  <a:cubicBezTo>
                    <a:pt x="183151" y="0"/>
                    <a:pt x="236284" y="53133"/>
                    <a:pt x="236284" y="118142"/>
                  </a:cubicBezTo>
                  <a:cubicBezTo>
                    <a:pt x="236284" y="183151"/>
                    <a:pt x="183776" y="236284"/>
                    <a:pt x="118142" y="236284"/>
                  </a:cubicBezTo>
                  <a:close/>
                  <a:moveTo>
                    <a:pt x="118142" y="23128"/>
                  </a:moveTo>
                  <a:cubicBezTo>
                    <a:pt x="66259" y="23128"/>
                    <a:pt x="23753" y="65634"/>
                    <a:pt x="23753" y="117517"/>
                  </a:cubicBezTo>
                  <a:cubicBezTo>
                    <a:pt x="23753" y="169399"/>
                    <a:pt x="66259" y="211905"/>
                    <a:pt x="118142" y="211905"/>
                  </a:cubicBezTo>
                  <a:cubicBezTo>
                    <a:pt x="170024" y="211905"/>
                    <a:pt x="212530" y="169399"/>
                    <a:pt x="212530" y="117517"/>
                  </a:cubicBezTo>
                  <a:cubicBezTo>
                    <a:pt x="212530" y="65634"/>
                    <a:pt x="170649" y="23128"/>
                    <a:pt x="118142" y="23128"/>
                  </a:cubicBezTo>
                  <a:close/>
                </a:path>
              </a:pathLst>
            </a:custGeom>
            <a:solidFill>
              <a:srgbClr val="005F85"/>
            </a:solidFill>
            <a:ln w="6223"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713330B2-A402-4BA1-A26A-20AED913E945}"/>
                </a:ext>
              </a:extLst>
            </p:cNvPr>
            <p:cNvSpPr/>
            <p:nvPr/>
          </p:nvSpPr>
          <p:spPr>
            <a:xfrm rot="18899514">
              <a:off x="7505817" y="1210112"/>
              <a:ext cx="215028" cy="23753"/>
            </a:xfrm>
            <a:custGeom>
              <a:avLst/>
              <a:gdLst>
                <a:gd name="connsiteX0" fmla="*/ 0 w 215028"/>
                <a:gd name="connsiteY0" fmla="*/ 0 h 23753"/>
                <a:gd name="connsiteX1" fmla="*/ 215029 w 215028"/>
                <a:gd name="connsiteY1" fmla="*/ 0 h 23753"/>
                <a:gd name="connsiteX2" fmla="*/ 215029 w 215028"/>
                <a:gd name="connsiteY2" fmla="*/ 23753 h 23753"/>
                <a:gd name="connsiteX3" fmla="*/ 0 w 215028"/>
                <a:gd name="connsiteY3" fmla="*/ 23753 h 23753"/>
              </a:gdLst>
              <a:ahLst/>
              <a:cxnLst>
                <a:cxn ang="0">
                  <a:pos x="connsiteX0" y="connsiteY0"/>
                </a:cxn>
                <a:cxn ang="0">
                  <a:pos x="connsiteX1" y="connsiteY1"/>
                </a:cxn>
                <a:cxn ang="0">
                  <a:pos x="connsiteX2" y="connsiteY2"/>
                </a:cxn>
                <a:cxn ang="0">
                  <a:pos x="connsiteX3" y="connsiteY3"/>
                </a:cxn>
              </a:cxnLst>
              <a:rect l="l" t="t" r="r" b="b"/>
              <a:pathLst>
                <a:path w="215028" h="23753">
                  <a:moveTo>
                    <a:pt x="0" y="0"/>
                  </a:moveTo>
                  <a:lnTo>
                    <a:pt x="215029" y="0"/>
                  </a:lnTo>
                  <a:lnTo>
                    <a:pt x="215029" y="23753"/>
                  </a:lnTo>
                  <a:lnTo>
                    <a:pt x="0" y="23753"/>
                  </a:lnTo>
                  <a:close/>
                </a:path>
              </a:pathLst>
            </a:custGeom>
            <a:solidFill>
              <a:srgbClr val="005F85"/>
            </a:solidFill>
            <a:ln w="6223"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7C162BF7-60AC-4C26-B0C7-465974EAB53B}"/>
                </a:ext>
              </a:extLst>
            </p:cNvPr>
            <p:cNvSpPr/>
            <p:nvPr/>
          </p:nvSpPr>
          <p:spPr>
            <a:xfrm>
              <a:off x="7826994" y="1329354"/>
              <a:ext cx="110640" cy="144395"/>
            </a:xfrm>
            <a:custGeom>
              <a:avLst/>
              <a:gdLst>
                <a:gd name="connsiteX0" fmla="*/ 110711 w 110640"/>
                <a:gd name="connsiteY0" fmla="*/ 136283 h 144395"/>
                <a:gd name="connsiteX1" fmla="*/ 104460 w 110640"/>
                <a:gd name="connsiteY1" fmla="*/ 140034 h 144395"/>
                <a:gd name="connsiteX2" fmla="*/ 97584 w 110640"/>
                <a:gd name="connsiteY2" fmla="*/ 142534 h 144395"/>
                <a:gd name="connsiteX3" fmla="*/ 89458 w 110640"/>
                <a:gd name="connsiteY3" fmla="*/ 143785 h 144395"/>
                <a:gd name="connsiteX4" fmla="*/ 79456 w 110640"/>
                <a:gd name="connsiteY4" fmla="*/ 144410 h 144395"/>
                <a:gd name="connsiteX5" fmla="*/ 35700 w 110640"/>
                <a:gd name="connsiteY5" fmla="*/ 125032 h 144395"/>
                <a:gd name="connsiteX6" fmla="*/ 21948 w 110640"/>
                <a:gd name="connsiteY6" fmla="*/ 98778 h 144395"/>
                <a:gd name="connsiteX7" fmla="*/ 70 w 110640"/>
                <a:gd name="connsiteY7" fmla="*/ 98778 h 144395"/>
                <a:gd name="connsiteX8" fmla="*/ 70 w 110640"/>
                <a:gd name="connsiteY8" fmla="*/ 79400 h 144395"/>
                <a:gd name="connsiteX9" fmla="*/ 19448 w 110640"/>
                <a:gd name="connsiteY9" fmla="*/ 79400 h 144395"/>
                <a:gd name="connsiteX10" fmla="*/ 19448 w 110640"/>
                <a:gd name="connsiteY10" fmla="*/ 70024 h 144395"/>
                <a:gd name="connsiteX11" fmla="*/ 20073 w 110640"/>
                <a:gd name="connsiteY11" fmla="*/ 63773 h 144395"/>
                <a:gd name="connsiteX12" fmla="*/ 695 w 110640"/>
                <a:gd name="connsiteY12" fmla="*/ 63773 h 144395"/>
                <a:gd name="connsiteX13" fmla="*/ 695 w 110640"/>
                <a:gd name="connsiteY13" fmla="*/ 44395 h 144395"/>
                <a:gd name="connsiteX14" fmla="*/ 24448 w 110640"/>
                <a:gd name="connsiteY14" fmla="*/ 44395 h 144395"/>
                <a:gd name="connsiteX15" fmla="*/ 29449 w 110640"/>
                <a:gd name="connsiteY15" fmla="*/ 32519 h 144395"/>
                <a:gd name="connsiteX16" fmla="*/ 51327 w 110640"/>
                <a:gd name="connsiteY16" fmla="*/ 8765 h 144395"/>
                <a:gd name="connsiteX17" fmla="*/ 81332 w 110640"/>
                <a:gd name="connsiteY17" fmla="*/ 14 h 144395"/>
                <a:gd name="connsiteX18" fmla="*/ 98209 w 110640"/>
                <a:gd name="connsiteY18" fmla="*/ 1889 h 144395"/>
                <a:gd name="connsiteX19" fmla="*/ 108836 w 110640"/>
                <a:gd name="connsiteY19" fmla="*/ 7515 h 144395"/>
                <a:gd name="connsiteX20" fmla="*/ 102585 w 110640"/>
                <a:gd name="connsiteY20" fmla="*/ 30018 h 144395"/>
                <a:gd name="connsiteX21" fmla="*/ 80707 w 110640"/>
                <a:gd name="connsiteY21" fmla="*/ 22517 h 144395"/>
                <a:gd name="connsiteX22" fmla="*/ 67580 w 110640"/>
                <a:gd name="connsiteY22" fmla="*/ 25643 h 144395"/>
                <a:gd name="connsiteX23" fmla="*/ 57578 w 110640"/>
                <a:gd name="connsiteY23" fmla="*/ 34394 h 144395"/>
                <a:gd name="connsiteX24" fmla="*/ 55078 w 110640"/>
                <a:gd name="connsiteY24" fmla="*/ 38770 h 144395"/>
                <a:gd name="connsiteX25" fmla="*/ 53203 w 110640"/>
                <a:gd name="connsiteY25" fmla="*/ 44395 h 144395"/>
                <a:gd name="connsiteX26" fmla="*/ 90708 w 110640"/>
                <a:gd name="connsiteY26" fmla="*/ 44395 h 144395"/>
                <a:gd name="connsiteX27" fmla="*/ 90708 w 110640"/>
                <a:gd name="connsiteY27" fmla="*/ 63773 h 144395"/>
                <a:gd name="connsiteX28" fmla="*/ 51327 w 110640"/>
                <a:gd name="connsiteY28" fmla="*/ 63773 h 144395"/>
                <a:gd name="connsiteX29" fmla="*/ 50702 w 110640"/>
                <a:gd name="connsiteY29" fmla="*/ 71274 h 144395"/>
                <a:gd name="connsiteX30" fmla="*/ 51327 w 110640"/>
                <a:gd name="connsiteY30" fmla="*/ 78775 h 144395"/>
                <a:gd name="connsiteX31" fmla="*/ 91333 w 110640"/>
                <a:gd name="connsiteY31" fmla="*/ 78775 h 144395"/>
                <a:gd name="connsiteX32" fmla="*/ 91333 w 110640"/>
                <a:gd name="connsiteY32" fmla="*/ 100028 h 144395"/>
                <a:gd name="connsiteX33" fmla="*/ 53203 w 110640"/>
                <a:gd name="connsiteY33" fmla="*/ 100028 h 144395"/>
                <a:gd name="connsiteX34" fmla="*/ 56328 w 110640"/>
                <a:gd name="connsiteY34" fmla="*/ 108780 h 144395"/>
                <a:gd name="connsiteX35" fmla="*/ 81957 w 110640"/>
                <a:gd name="connsiteY35" fmla="*/ 124407 h 144395"/>
                <a:gd name="connsiteX36" fmla="*/ 93833 w 110640"/>
                <a:gd name="connsiteY36" fmla="*/ 122532 h 144395"/>
                <a:gd name="connsiteX37" fmla="*/ 105710 w 110640"/>
                <a:gd name="connsiteY37" fmla="*/ 115656 h 144395"/>
                <a:gd name="connsiteX38" fmla="*/ 110711 w 110640"/>
                <a:gd name="connsiteY38" fmla="*/ 136283 h 14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0640" h="144395">
                  <a:moveTo>
                    <a:pt x="110711" y="136283"/>
                  </a:moveTo>
                  <a:cubicBezTo>
                    <a:pt x="108210" y="137534"/>
                    <a:pt x="106335" y="138784"/>
                    <a:pt x="104460" y="140034"/>
                  </a:cubicBezTo>
                  <a:cubicBezTo>
                    <a:pt x="101960" y="141284"/>
                    <a:pt x="100084" y="141909"/>
                    <a:pt x="97584" y="142534"/>
                  </a:cubicBezTo>
                  <a:cubicBezTo>
                    <a:pt x="95084" y="143159"/>
                    <a:pt x="92583" y="143785"/>
                    <a:pt x="89458" y="143785"/>
                  </a:cubicBezTo>
                  <a:cubicBezTo>
                    <a:pt x="86957" y="144410"/>
                    <a:pt x="83207" y="144410"/>
                    <a:pt x="79456" y="144410"/>
                  </a:cubicBezTo>
                  <a:cubicBezTo>
                    <a:pt x="60704" y="144410"/>
                    <a:pt x="46327" y="138159"/>
                    <a:pt x="35700" y="125032"/>
                  </a:cubicBezTo>
                  <a:cubicBezTo>
                    <a:pt x="29449" y="117531"/>
                    <a:pt x="25074" y="108780"/>
                    <a:pt x="21948" y="98778"/>
                  </a:cubicBezTo>
                  <a:lnTo>
                    <a:pt x="70" y="98778"/>
                  </a:lnTo>
                  <a:lnTo>
                    <a:pt x="70" y="79400"/>
                  </a:lnTo>
                  <a:lnTo>
                    <a:pt x="19448" y="79400"/>
                  </a:lnTo>
                  <a:lnTo>
                    <a:pt x="19448" y="70024"/>
                  </a:lnTo>
                  <a:cubicBezTo>
                    <a:pt x="19448" y="67524"/>
                    <a:pt x="19448" y="65648"/>
                    <a:pt x="20073" y="63773"/>
                  </a:cubicBezTo>
                  <a:lnTo>
                    <a:pt x="695" y="63773"/>
                  </a:lnTo>
                  <a:lnTo>
                    <a:pt x="695" y="44395"/>
                  </a:lnTo>
                  <a:lnTo>
                    <a:pt x="24448" y="44395"/>
                  </a:lnTo>
                  <a:cubicBezTo>
                    <a:pt x="25699" y="40020"/>
                    <a:pt x="27574" y="35644"/>
                    <a:pt x="29449" y="32519"/>
                  </a:cubicBezTo>
                  <a:cubicBezTo>
                    <a:pt x="35075" y="22517"/>
                    <a:pt x="41951" y="14391"/>
                    <a:pt x="51327" y="8765"/>
                  </a:cubicBezTo>
                  <a:cubicBezTo>
                    <a:pt x="60079" y="3139"/>
                    <a:pt x="70080" y="14"/>
                    <a:pt x="81332" y="14"/>
                  </a:cubicBezTo>
                  <a:cubicBezTo>
                    <a:pt x="87583" y="14"/>
                    <a:pt x="93833" y="639"/>
                    <a:pt x="98209" y="1889"/>
                  </a:cubicBezTo>
                  <a:cubicBezTo>
                    <a:pt x="102585" y="3765"/>
                    <a:pt x="106335" y="5640"/>
                    <a:pt x="108836" y="7515"/>
                  </a:cubicBezTo>
                  <a:lnTo>
                    <a:pt x="102585" y="30018"/>
                  </a:lnTo>
                  <a:cubicBezTo>
                    <a:pt x="95709" y="25018"/>
                    <a:pt x="88833" y="22517"/>
                    <a:pt x="80707" y="22517"/>
                  </a:cubicBezTo>
                  <a:cubicBezTo>
                    <a:pt x="76331" y="22517"/>
                    <a:pt x="71955" y="23767"/>
                    <a:pt x="67580" y="25643"/>
                  </a:cubicBezTo>
                  <a:cubicBezTo>
                    <a:pt x="63204" y="28143"/>
                    <a:pt x="60079" y="30643"/>
                    <a:pt x="57578" y="34394"/>
                  </a:cubicBezTo>
                  <a:cubicBezTo>
                    <a:pt x="56328" y="35644"/>
                    <a:pt x="55703" y="37519"/>
                    <a:pt x="55078" y="38770"/>
                  </a:cubicBezTo>
                  <a:cubicBezTo>
                    <a:pt x="54453" y="40020"/>
                    <a:pt x="53828" y="42520"/>
                    <a:pt x="53203" y="44395"/>
                  </a:cubicBezTo>
                  <a:lnTo>
                    <a:pt x="90708" y="44395"/>
                  </a:lnTo>
                  <a:lnTo>
                    <a:pt x="90708" y="63773"/>
                  </a:lnTo>
                  <a:lnTo>
                    <a:pt x="51327" y="63773"/>
                  </a:lnTo>
                  <a:cubicBezTo>
                    <a:pt x="51327" y="66273"/>
                    <a:pt x="50702" y="68774"/>
                    <a:pt x="50702" y="71274"/>
                  </a:cubicBezTo>
                  <a:cubicBezTo>
                    <a:pt x="50702" y="73775"/>
                    <a:pt x="50702" y="76275"/>
                    <a:pt x="51327" y="78775"/>
                  </a:cubicBezTo>
                  <a:lnTo>
                    <a:pt x="91333" y="78775"/>
                  </a:lnTo>
                  <a:lnTo>
                    <a:pt x="91333" y="100028"/>
                  </a:lnTo>
                  <a:lnTo>
                    <a:pt x="53203" y="100028"/>
                  </a:lnTo>
                  <a:cubicBezTo>
                    <a:pt x="53828" y="103779"/>
                    <a:pt x="55078" y="106279"/>
                    <a:pt x="56328" y="108780"/>
                  </a:cubicBezTo>
                  <a:cubicBezTo>
                    <a:pt x="61954" y="119406"/>
                    <a:pt x="70705" y="124407"/>
                    <a:pt x="81957" y="124407"/>
                  </a:cubicBezTo>
                  <a:cubicBezTo>
                    <a:pt x="85707" y="124407"/>
                    <a:pt x="89458" y="123782"/>
                    <a:pt x="93833" y="122532"/>
                  </a:cubicBezTo>
                  <a:cubicBezTo>
                    <a:pt x="97584" y="121281"/>
                    <a:pt x="101334" y="118781"/>
                    <a:pt x="105710" y="115656"/>
                  </a:cubicBezTo>
                  <a:lnTo>
                    <a:pt x="110711" y="136283"/>
                  </a:lnTo>
                  <a:close/>
                </a:path>
              </a:pathLst>
            </a:custGeom>
            <a:solidFill>
              <a:srgbClr val="005F85"/>
            </a:solidFill>
            <a:ln w="6223" cap="flat">
              <a:noFill/>
              <a:prstDash val="solid"/>
              <a:miter/>
            </a:ln>
          </p:spPr>
          <p:txBody>
            <a:bodyPr rtlCol="0" anchor="ctr"/>
            <a:lstStyle/>
            <a:p>
              <a:endParaRPr lang="de-DE"/>
            </a:p>
          </p:txBody>
        </p:sp>
      </p:grpSp>
      <p:sp>
        <p:nvSpPr>
          <p:cNvPr id="45" name="Grafik 18">
            <a:extLst>
              <a:ext uri="{FF2B5EF4-FFF2-40B4-BE49-F238E27FC236}">
                <a16:creationId xmlns:a16="http://schemas.microsoft.com/office/drawing/2014/main" id="{C0B31DD0-EB35-4822-B1D8-3EB3BC77F543}"/>
              </a:ext>
            </a:extLst>
          </p:cNvPr>
          <p:cNvSpPr/>
          <p:nvPr userDrawn="1"/>
        </p:nvSpPr>
        <p:spPr>
          <a:xfrm>
            <a:off x="3584824" y="9005339"/>
            <a:ext cx="811529" cy="757237"/>
          </a:xfrm>
          <a:custGeom>
            <a:avLst/>
            <a:gdLst>
              <a:gd name="connsiteX0" fmla="*/ 811530 w 811529"/>
              <a:gd name="connsiteY0" fmla="*/ 266700 h 757237"/>
              <a:gd name="connsiteX1" fmla="*/ 762000 w 811529"/>
              <a:gd name="connsiteY1" fmla="*/ 248603 h 757237"/>
              <a:gd name="connsiteX2" fmla="*/ 762000 w 811529"/>
              <a:gd name="connsiteY2" fmla="*/ 144780 h 757237"/>
              <a:gd name="connsiteX3" fmla="*/ 811530 w 811529"/>
              <a:gd name="connsiteY3" fmla="*/ 123825 h 757237"/>
              <a:gd name="connsiteX4" fmla="*/ 476250 w 811529"/>
              <a:gd name="connsiteY4" fmla="*/ 0 h 757237"/>
              <a:gd name="connsiteX5" fmla="*/ 68580 w 811529"/>
              <a:gd name="connsiteY5" fmla="*/ 142875 h 757237"/>
              <a:gd name="connsiteX6" fmla="*/ 28575 w 811529"/>
              <a:gd name="connsiteY6" fmla="*/ 257175 h 757237"/>
              <a:gd name="connsiteX7" fmla="*/ 33337 w 811529"/>
              <a:gd name="connsiteY7" fmla="*/ 299085 h 757237"/>
              <a:gd name="connsiteX8" fmla="*/ 0 w 811529"/>
              <a:gd name="connsiteY8" fmla="*/ 409575 h 757237"/>
              <a:gd name="connsiteX9" fmla="*/ 28575 w 811529"/>
              <a:gd name="connsiteY9" fmla="*/ 492443 h 757237"/>
              <a:gd name="connsiteX10" fmla="*/ 26670 w 811529"/>
              <a:gd name="connsiteY10" fmla="*/ 552450 h 757237"/>
              <a:gd name="connsiteX11" fmla="*/ 76200 w 811529"/>
              <a:gd name="connsiteY11" fmla="*/ 647700 h 757237"/>
              <a:gd name="connsiteX12" fmla="*/ 340995 w 811529"/>
              <a:gd name="connsiteY12" fmla="*/ 757238 h 757237"/>
              <a:gd name="connsiteX13" fmla="*/ 809625 w 811529"/>
              <a:gd name="connsiteY13" fmla="*/ 562928 h 757237"/>
              <a:gd name="connsiteX14" fmla="*/ 760095 w 811529"/>
              <a:gd name="connsiteY14" fmla="*/ 544830 h 757237"/>
              <a:gd name="connsiteX15" fmla="*/ 760095 w 811529"/>
              <a:gd name="connsiteY15" fmla="*/ 440055 h 757237"/>
              <a:gd name="connsiteX16" fmla="*/ 809625 w 811529"/>
              <a:gd name="connsiteY16" fmla="*/ 419100 h 757237"/>
              <a:gd name="connsiteX17" fmla="*/ 733425 w 811529"/>
              <a:gd name="connsiteY17" fmla="*/ 390525 h 757237"/>
              <a:gd name="connsiteX18" fmla="*/ 733425 w 811529"/>
              <a:gd name="connsiteY18" fmla="*/ 299085 h 757237"/>
              <a:gd name="connsiteX19" fmla="*/ 811530 w 811529"/>
              <a:gd name="connsiteY19" fmla="*/ 266700 h 757237"/>
              <a:gd name="connsiteX20" fmla="*/ 80010 w 811529"/>
              <a:gd name="connsiteY20" fmla="*/ 209550 h 757237"/>
              <a:gd name="connsiteX21" fmla="*/ 344805 w 811529"/>
              <a:gd name="connsiteY21" fmla="*/ 313373 h 757237"/>
              <a:gd name="connsiteX22" fmla="*/ 724853 w 811529"/>
              <a:gd name="connsiteY22" fmla="*/ 160020 h 757237"/>
              <a:gd name="connsiteX23" fmla="*/ 724853 w 811529"/>
              <a:gd name="connsiteY23" fmla="*/ 241935 h 757237"/>
              <a:gd name="connsiteX24" fmla="*/ 344805 w 811529"/>
              <a:gd name="connsiteY24" fmla="*/ 400050 h 757237"/>
              <a:gd name="connsiteX25" fmla="*/ 80010 w 811529"/>
              <a:gd name="connsiteY25" fmla="*/ 295275 h 757237"/>
              <a:gd name="connsiteX26" fmla="*/ 80010 w 811529"/>
              <a:gd name="connsiteY26" fmla="*/ 209550 h 757237"/>
              <a:gd name="connsiteX27" fmla="*/ 722948 w 811529"/>
              <a:gd name="connsiteY27" fmla="*/ 538163 h 757237"/>
              <a:gd name="connsiteX28" fmla="*/ 342900 w 811529"/>
              <a:gd name="connsiteY28" fmla="*/ 695325 h 757237"/>
              <a:gd name="connsiteX29" fmla="*/ 77153 w 811529"/>
              <a:gd name="connsiteY29" fmla="*/ 590550 h 757237"/>
              <a:gd name="connsiteX30" fmla="*/ 77153 w 811529"/>
              <a:gd name="connsiteY30" fmla="*/ 516255 h 757237"/>
              <a:gd name="connsiteX31" fmla="*/ 314325 w 811529"/>
              <a:gd name="connsiteY31" fmla="*/ 613410 h 757237"/>
              <a:gd name="connsiteX32" fmla="*/ 723900 w 811529"/>
              <a:gd name="connsiteY32" fmla="*/ 451485 h 757237"/>
              <a:gd name="connsiteX33" fmla="*/ 722948 w 811529"/>
              <a:gd name="connsiteY33" fmla="*/ 538163 h 757237"/>
              <a:gd name="connsiteX34" fmla="*/ 696278 w 811529"/>
              <a:gd name="connsiteY34" fmla="*/ 395288 h 757237"/>
              <a:gd name="connsiteX35" fmla="*/ 316230 w 811529"/>
              <a:gd name="connsiteY35" fmla="*/ 552450 h 757237"/>
              <a:gd name="connsiteX36" fmla="*/ 51435 w 811529"/>
              <a:gd name="connsiteY36" fmla="*/ 447675 h 757237"/>
              <a:gd name="connsiteX37" fmla="*/ 51435 w 811529"/>
              <a:gd name="connsiteY37" fmla="*/ 361950 h 757237"/>
              <a:gd name="connsiteX38" fmla="*/ 323850 w 811529"/>
              <a:gd name="connsiteY38" fmla="*/ 470535 h 757237"/>
              <a:gd name="connsiteX39" fmla="*/ 697230 w 811529"/>
              <a:gd name="connsiteY39" fmla="*/ 314325 h 757237"/>
              <a:gd name="connsiteX40" fmla="*/ 697230 w 811529"/>
              <a:gd name="connsiteY40" fmla="*/ 395288 h 75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1529" h="757237">
                <a:moveTo>
                  <a:pt x="811530" y="266700"/>
                </a:moveTo>
                <a:lnTo>
                  <a:pt x="762000" y="248603"/>
                </a:lnTo>
                <a:lnTo>
                  <a:pt x="762000" y="144780"/>
                </a:lnTo>
                <a:lnTo>
                  <a:pt x="811530" y="123825"/>
                </a:lnTo>
                <a:lnTo>
                  <a:pt x="476250" y="0"/>
                </a:lnTo>
                <a:lnTo>
                  <a:pt x="68580" y="142875"/>
                </a:lnTo>
                <a:cubicBezTo>
                  <a:pt x="29528" y="161925"/>
                  <a:pt x="28575" y="214312"/>
                  <a:pt x="28575" y="257175"/>
                </a:cubicBezTo>
                <a:cubicBezTo>
                  <a:pt x="28575" y="271463"/>
                  <a:pt x="30480" y="285750"/>
                  <a:pt x="33337" y="299085"/>
                </a:cubicBezTo>
                <a:cubicBezTo>
                  <a:pt x="952" y="320040"/>
                  <a:pt x="0" y="368618"/>
                  <a:pt x="0" y="409575"/>
                </a:cubicBezTo>
                <a:cubicBezTo>
                  <a:pt x="0" y="442913"/>
                  <a:pt x="7620" y="473393"/>
                  <a:pt x="28575" y="492443"/>
                </a:cubicBezTo>
                <a:cubicBezTo>
                  <a:pt x="23813" y="508635"/>
                  <a:pt x="26670" y="528638"/>
                  <a:pt x="26670" y="552450"/>
                </a:cubicBezTo>
                <a:cubicBezTo>
                  <a:pt x="26670" y="595313"/>
                  <a:pt x="38100" y="634365"/>
                  <a:pt x="76200" y="647700"/>
                </a:cubicBezTo>
                <a:lnTo>
                  <a:pt x="340995" y="757238"/>
                </a:lnTo>
                <a:lnTo>
                  <a:pt x="809625" y="562928"/>
                </a:lnTo>
                <a:lnTo>
                  <a:pt x="760095" y="544830"/>
                </a:lnTo>
                <a:lnTo>
                  <a:pt x="760095" y="440055"/>
                </a:lnTo>
                <a:lnTo>
                  <a:pt x="809625" y="419100"/>
                </a:lnTo>
                <a:lnTo>
                  <a:pt x="733425" y="390525"/>
                </a:lnTo>
                <a:lnTo>
                  <a:pt x="733425" y="299085"/>
                </a:lnTo>
                <a:lnTo>
                  <a:pt x="811530" y="266700"/>
                </a:lnTo>
                <a:close/>
                <a:moveTo>
                  <a:pt x="80010" y="209550"/>
                </a:moveTo>
                <a:lnTo>
                  <a:pt x="344805" y="313373"/>
                </a:lnTo>
                <a:lnTo>
                  <a:pt x="724853" y="160020"/>
                </a:lnTo>
                <a:lnTo>
                  <a:pt x="724853" y="241935"/>
                </a:lnTo>
                <a:lnTo>
                  <a:pt x="344805" y="400050"/>
                </a:lnTo>
                <a:lnTo>
                  <a:pt x="80010" y="295275"/>
                </a:lnTo>
                <a:lnTo>
                  <a:pt x="80010" y="209550"/>
                </a:lnTo>
                <a:close/>
                <a:moveTo>
                  <a:pt x="722948" y="538163"/>
                </a:moveTo>
                <a:lnTo>
                  <a:pt x="342900" y="695325"/>
                </a:lnTo>
                <a:lnTo>
                  <a:pt x="77153" y="590550"/>
                </a:lnTo>
                <a:lnTo>
                  <a:pt x="77153" y="516255"/>
                </a:lnTo>
                <a:lnTo>
                  <a:pt x="314325" y="613410"/>
                </a:lnTo>
                <a:lnTo>
                  <a:pt x="723900" y="451485"/>
                </a:lnTo>
                <a:lnTo>
                  <a:pt x="722948" y="538163"/>
                </a:lnTo>
                <a:close/>
                <a:moveTo>
                  <a:pt x="696278" y="395288"/>
                </a:moveTo>
                <a:lnTo>
                  <a:pt x="316230" y="552450"/>
                </a:lnTo>
                <a:lnTo>
                  <a:pt x="51435" y="447675"/>
                </a:lnTo>
                <a:lnTo>
                  <a:pt x="51435" y="361950"/>
                </a:lnTo>
                <a:lnTo>
                  <a:pt x="323850" y="470535"/>
                </a:lnTo>
                <a:lnTo>
                  <a:pt x="697230" y="314325"/>
                </a:lnTo>
                <a:lnTo>
                  <a:pt x="697230" y="395288"/>
                </a:lnTo>
                <a:close/>
              </a:path>
            </a:pathLst>
          </a:custGeom>
          <a:noFill/>
          <a:ln w="28575" cap="flat">
            <a:solidFill>
              <a:srgbClr val="005F85"/>
            </a:solidFill>
            <a:prstDash val="solid"/>
            <a:miter/>
          </a:ln>
        </p:spPr>
        <p:txBody>
          <a:bodyPr rtlCol="0" anchor="ctr"/>
          <a:lstStyle/>
          <a:p>
            <a:endParaRPr lang="de-DE"/>
          </a:p>
        </p:txBody>
      </p:sp>
      <p:grpSp>
        <p:nvGrpSpPr>
          <p:cNvPr id="46" name="Gruppieren 45">
            <a:extLst>
              <a:ext uri="{FF2B5EF4-FFF2-40B4-BE49-F238E27FC236}">
                <a16:creationId xmlns:a16="http://schemas.microsoft.com/office/drawing/2014/main" id="{1DC39413-5A12-452F-9328-1EF06A35BBAE}"/>
              </a:ext>
            </a:extLst>
          </p:cNvPr>
          <p:cNvGrpSpPr/>
          <p:nvPr userDrawn="1"/>
        </p:nvGrpSpPr>
        <p:grpSpPr>
          <a:xfrm>
            <a:off x="4476163" y="6279156"/>
            <a:ext cx="881463" cy="810494"/>
            <a:chOff x="5852870" y="2355017"/>
            <a:chExt cx="881463" cy="810494"/>
          </a:xfrm>
        </p:grpSpPr>
        <p:sp>
          <p:nvSpPr>
            <p:cNvPr id="47" name="Freihandform: Form 46">
              <a:extLst>
                <a:ext uri="{FF2B5EF4-FFF2-40B4-BE49-F238E27FC236}">
                  <a16:creationId xmlns:a16="http://schemas.microsoft.com/office/drawing/2014/main" id="{25802C41-BB47-4DD9-8605-1CF7A973A819}"/>
                </a:ext>
              </a:extLst>
            </p:cNvPr>
            <p:cNvSpPr/>
            <p:nvPr/>
          </p:nvSpPr>
          <p:spPr>
            <a:xfrm>
              <a:off x="5932691" y="2815436"/>
              <a:ext cx="76825" cy="31912"/>
            </a:xfrm>
            <a:custGeom>
              <a:avLst/>
              <a:gdLst>
                <a:gd name="connsiteX0" fmla="*/ 38413 w 76825"/>
                <a:gd name="connsiteY0" fmla="*/ 0 h 31912"/>
                <a:gd name="connsiteX1" fmla="*/ 0 w 76825"/>
                <a:gd name="connsiteY1" fmla="*/ 31912 h 31912"/>
                <a:gd name="connsiteX2" fmla="*/ 76826 w 76825"/>
                <a:gd name="connsiteY2" fmla="*/ 31912 h 31912"/>
                <a:gd name="connsiteX3" fmla="*/ 38413 w 76825"/>
                <a:gd name="connsiteY3" fmla="*/ 0 h 31912"/>
              </a:gdLst>
              <a:ahLst/>
              <a:cxnLst>
                <a:cxn ang="0">
                  <a:pos x="connsiteX0" y="connsiteY0"/>
                </a:cxn>
                <a:cxn ang="0">
                  <a:pos x="connsiteX1" y="connsiteY1"/>
                </a:cxn>
                <a:cxn ang="0">
                  <a:pos x="connsiteX2" y="connsiteY2"/>
                </a:cxn>
                <a:cxn ang="0">
                  <a:pos x="connsiteX3" y="connsiteY3"/>
                </a:cxn>
              </a:cxnLst>
              <a:rect l="l" t="t" r="r" b="b"/>
              <a:pathLst>
                <a:path w="76825" h="31912">
                  <a:moveTo>
                    <a:pt x="38413" y="0"/>
                  </a:moveTo>
                  <a:cubicBezTo>
                    <a:pt x="19502" y="0"/>
                    <a:pt x="3546" y="13592"/>
                    <a:pt x="0" y="31912"/>
                  </a:cubicBezTo>
                  <a:lnTo>
                    <a:pt x="76826" y="31912"/>
                  </a:lnTo>
                  <a:cubicBezTo>
                    <a:pt x="73280" y="13001"/>
                    <a:pt x="57324" y="0"/>
                    <a:pt x="38413" y="0"/>
                  </a:cubicBezTo>
                  <a:close/>
                </a:path>
              </a:pathLst>
            </a:custGeom>
            <a:noFill/>
            <a:ln w="5881"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BACB559A-EC1B-4E73-95E7-F392112857F6}"/>
                </a:ext>
              </a:extLst>
            </p:cNvPr>
            <p:cNvSpPr/>
            <p:nvPr/>
          </p:nvSpPr>
          <p:spPr>
            <a:xfrm>
              <a:off x="5852870" y="2787344"/>
              <a:ext cx="237059" cy="181743"/>
            </a:xfrm>
            <a:custGeom>
              <a:avLst/>
              <a:gdLst>
                <a:gd name="connsiteX0" fmla="*/ 221653 w 237059"/>
                <a:gd name="connsiteY0" fmla="*/ 60005 h 181743"/>
                <a:gd name="connsiteX1" fmla="*/ 184422 w 237059"/>
                <a:gd name="connsiteY1" fmla="*/ 60005 h 181743"/>
                <a:gd name="connsiteX2" fmla="*/ 110552 w 237059"/>
                <a:gd name="connsiteY2" fmla="*/ 317 h 181743"/>
                <a:gd name="connsiteX3" fmla="*/ 50864 w 237059"/>
                <a:gd name="connsiteY3" fmla="*/ 60005 h 181743"/>
                <a:gd name="connsiteX4" fmla="*/ 14815 w 237059"/>
                <a:gd name="connsiteY4" fmla="*/ 60005 h 181743"/>
                <a:gd name="connsiteX5" fmla="*/ 41 w 237059"/>
                <a:gd name="connsiteY5" fmla="*/ 73006 h 181743"/>
                <a:gd name="connsiteX6" fmla="*/ 13042 w 237059"/>
                <a:gd name="connsiteY6" fmla="*/ 87780 h 181743"/>
                <a:gd name="connsiteX7" fmla="*/ 14815 w 237059"/>
                <a:gd name="connsiteY7" fmla="*/ 87780 h 181743"/>
                <a:gd name="connsiteX8" fmla="*/ 21316 w 237059"/>
                <a:gd name="connsiteY8" fmla="*/ 87780 h 181743"/>
                <a:gd name="connsiteX9" fmla="*/ 44363 w 237059"/>
                <a:gd name="connsiteY9" fmla="*/ 174061 h 181743"/>
                <a:gd name="connsiteX10" fmla="*/ 53819 w 237059"/>
                <a:gd name="connsiteY10" fmla="*/ 181744 h 181743"/>
                <a:gd name="connsiteX11" fmla="*/ 182650 w 237059"/>
                <a:gd name="connsiteY11" fmla="*/ 181744 h 181743"/>
                <a:gd name="connsiteX12" fmla="*/ 192105 w 237059"/>
                <a:gd name="connsiteY12" fmla="*/ 174061 h 181743"/>
                <a:gd name="connsiteX13" fmla="*/ 215153 w 237059"/>
                <a:gd name="connsiteY13" fmla="*/ 87780 h 181743"/>
                <a:gd name="connsiteX14" fmla="*/ 222244 w 237059"/>
                <a:gd name="connsiteY14" fmla="*/ 87780 h 181743"/>
                <a:gd name="connsiteX15" fmla="*/ 237019 w 237059"/>
                <a:gd name="connsiteY15" fmla="*/ 74779 h 181743"/>
                <a:gd name="connsiteX16" fmla="*/ 224017 w 237059"/>
                <a:gd name="connsiteY16" fmla="*/ 60005 h 181743"/>
                <a:gd name="connsiteX17" fmla="*/ 221653 w 237059"/>
                <a:gd name="connsiteY17" fmla="*/ 60005 h 181743"/>
                <a:gd name="connsiteX18" fmla="*/ 221653 w 237059"/>
                <a:gd name="connsiteY18" fmla="*/ 60005 h 181743"/>
                <a:gd name="connsiteX19" fmla="*/ 118234 w 237059"/>
                <a:gd name="connsiteY19" fmla="*/ 28093 h 181743"/>
                <a:gd name="connsiteX20" fmla="*/ 156647 w 237059"/>
                <a:gd name="connsiteY20" fmla="*/ 60005 h 181743"/>
                <a:gd name="connsiteX21" fmla="*/ 79821 w 237059"/>
                <a:gd name="connsiteY21" fmla="*/ 60005 h 181743"/>
                <a:gd name="connsiteX22" fmla="*/ 118234 w 237059"/>
                <a:gd name="connsiteY22" fmla="*/ 28093 h 181743"/>
                <a:gd name="connsiteX23" fmla="*/ 89277 w 237059"/>
                <a:gd name="connsiteY23" fmla="*/ 165197 h 181743"/>
                <a:gd name="connsiteX24" fmla="*/ 56183 w 237059"/>
                <a:gd name="connsiteY24" fmla="*/ 165197 h 181743"/>
                <a:gd name="connsiteX25" fmla="*/ 56183 w 237059"/>
                <a:gd name="connsiteY25" fmla="*/ 132103 h 181743"/>
                <a:gd name="connsiteX26" fmla="*/ 89277 w 237059"/>
                <a:gd name="connsiteY26" fmla="*/ 132103 h 181743"/>
                <a:gd name="connsiteX27" fmla="*/ 89277 w 237059"/>
                <a:gd name="connsiteY27" fmla="*/ 165197 h 181743"/>
                <a:gd name="connsiteX28" fmla="*/ 89277 w 237059"/>
                <a:gd name="connsiteY28" fmla="*/ 119692 h 181743"/>
                <a:gd name="connsiteX29" fmla="*/ 56183 w 237059"/>
                <a:gd name="connsiteY29" fmla="*/ 119692 h 181743"/>
                <a:gd name="connsiteX30" fmla="*/ 56183 w 237059"/>
                <a:gd name="connsiteY30" fmla="*/ 87189 h 181743"/>
                <a:gd name="connsiteX31" fmla="*/ 89277 w 237059"/>
                <a:gd name="connsiteY31" fmla="*/ 87189 h 181743"/>
                <a:gd name="connsiteX32" fmla="*/ 89277 w 237059"/>
                <a:gd name="connsiteY32" fmla="*/ 119692 h 181743"/>
                <a:gd name="connsiteX33" fmla="*/ 134781 w 237059"/>
                <a:gd name="connsiteY33" fmla="*/ 165197 h 181743"/>
                <a:gd name="connsiteX34" fmla="*/ 101687 w 237059"/>
                <a:gd name="connsiteY34" fmla="*/ 165197 h 181743"/>
                <a:gd name="connsiteX35" fmla="*/ 101687 w 237059"/>
                <a:gd name="connsiteY35" fmla="*/ 132103 h 181743"/>
                <a:gd name="connsiteX36" fmla="*/ 134781 w 237059"/>
                <a:gd name="connsiteY36" fmla="*/ 132103 h 181743"/>
                <a:gd name="connsiteX37" fmla="*/ 134781 w 237059"/>
                <a:gd name="connsiteY37" fmla="*/ 165197 h 181743"/>
                <a:gd name="connsiteX38" fmla="*/ 134781 w 237059"/>
                <a:gd name="connsiteY38" fmla="*/ 119692 h 181743"/>
                <a:gd name="connsiteX39" fmla="*/ 101687 w 237059"/>
                <a:gd name="connsiteY39" fmla="*/ 119692 h 181743"/>
                <a:gd name="connsiteX40" fmla="*/ 101687 w 237059"/>
                <a:gd name="connsiteY40" fmla="*/ 87189 h 181743"/>
                <a:gd name="connsiteX41" fmla="*/ 134781 w 237059"/>
                <a:gd name="connsiteY41" fmla="*/ 87189 h 181743"/>
                <a:gd name="connsiteX42" fmla="*/ 134781 w 237059"/>
                <a:gd name="connsiteY42" fmla="*/ 119692 h 181743"/>
                <a:gd name="connsiteX43" fmla="*/ 179695 w 237059"/>
                <a:gd name="connsiteY43" fmla="*/ 165197 h 181743"/>
                <a:gd name="connsiteX44" fmla="*/ 146601 w 237059"/>
                <a:gd name="connsiteY44" fmla="*/ 165197 h 181743"/>
                <a:gd name="connsiteX45" fmla="*/ 146601 w 237059"/>
                <a:gd name="connsiteY45" fmla="*/ 132103 h 181743"/>
                <a:gd name="connsiteX46" fmla="*/ 179695 w 237059"/>
                <a:gd name="connsiteY46" fmla="*/ 132103 h 181743"/>
                <a:gd name="connsiteX47" fmla="*/ 179695 w 237059"/>
                <a:gd name="connsiteY47" fmla="*/ 165197 h 181743"/>
                <a:gd name="connsiteX48" fmla="*/ 179695 w 237059"/>
                <a:gd name="connsiteY48" fmla="*/ 119692 h 181743"/>
                <a:gd name="connsiteX49" fmla="*/ 146601 w 237059"/>
                <a:gd name="connsiteY49" fmla="*/ 119692 h 181743"/>
                <a:gd name="connsiteX50" fmla="*/ 146601 w 237059"/>
                <a:gd name="connsiteY50" fmla="*/ 87189 h 181743"/>
                <a:gd name="connsiteX51" fmla="*/ 179695 w 237059"/>
                <a:gd name="connsiteY51" fmla="*/ 87189 h 181743"/>
                <a:gd name="connsiteX52" fmla="*/ 179695 w 237059"/>
                <a:gd name="connsiteY52" fmla="*/ 119692 h 18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7059" h="181743">
                  <a:moveTo>
                    <a:pt x="221653" y="60005"/>
                  </a:moveTo>
                  <a:lnTo>
                    <a:pt x="184422" y="60005"/>
                  </a:lnTo>
                  <a:cubicBezTo>
                    <a:pt x="180286" y="23365"/>
                    <a:pt x="147192" y="-3229"/>
                    <a:pt x="110552" y="317"/>
                  </a:cubicBezTo>
                  <a:cubicBezTo>
                    <a:pt x="79230" y="3863"/>
                    <a:pt x="54410" y="28683"/>
                    <a:pt x="50864" y="60005"/>
                  </a:cubicBezTo>
                  <a:lnTo>
                    <a:pt x="14815" y="60005"/>
                  </a:lnTo>
                  <a:cubicBezTo>
                    <a:pt x="7132" y="59414"/>
                    <a:pt x="632" y="65323"/>
                    <a:pt x="41" y="73006"/>
                  </a:cubicBezTo>
                  <a:cubicBezTo>
                    <a:pt x="-550" y="80689"/>
                    <a:pt x="5359" y="87189"/>
                    <a:pt x="13042" y="87780"/>
                  </a:cubicBezTo>
                  <a:cubicBezTo>
                    <a:pt x="13633" y="87780"/>
                    <a:pt x="14224" y="87780"/>
                    <a:pt x="14815" y="87780"/>
                  </a:cubicBezTo>
                  <a:lnTo>
                    <a:pt x="21316" y="87780"/>
                  </a:lnTo>
                  <a:lnTo>
                    <a:pt x="44363" y="174061"/>
                  </a:lnTo>
                  <a:cubicBezTo>
                    <a:pt x="45545" y="178198"/>
                    <a:pt x="49091" y="181744"/>
                    <a:pt x="53819" y="181744"/>
                  </a:cubicBezTo>
                  <a:lnTo>
                    <a:pt x="182650" y="181744"/>
                  </a:lnTo>
                  <a:cubicBezTo>
                    <a:pt x="187377" y="181744"/>
                    <a:pt x="190923" y="178789"/>
                    <a:pt x="192105" y="174061"/>
                  </a:cubicBezTo>
                  <a:lnTo>
                    <a:pt x="215153" y="87780"/>
                  </a:lnTo>
                  <a:lnTo>
                    <a:pt x="222244" y="87780"/>
                  </a:lnTo>
                  <a:cubicBezTo>
                    <a:pt x="229927" y="88371"/>
                    <a:pt x="236428" y="82461"/>
                    <a:pt x="237019" y="74779"/>
                  </a:cubicBezTo>
                  <a:cubicBezTo>
                    <a:pt x="237610" y="67096"/>
                    <a:pt x="231700" y="60596"/>
                    <a:pt x="224017" y="60005"/>
                  </a:cubicBezTo>
                  <a:cubicBezTo>
                    <a:pt x="222835" y="60005"/>
                    <a:pt x="222244" y="60005"/>
                    <a:pt x="221653" y="60005"/>
                  </a:cubicBezTo>
                  <a:lnTo>
                    <a:pt x="221653" y="60005"/>
                  </a:lnTo>
                  <a:close/>
                  <a:moveTo>
                    <a:pt x="118234" y="28093"/>
                  </a:moveTo>
                  <a:cubicBezTo>
                    <a:pt x="137145" y="28093"/>
                    <a:pt x="153101" y="41094"/>
                    <a:pt x="156647" y="60005"/>
                  </a:cubicBezTo>
                  <a:lnTo>
                    <a:pt x="79821" y="60005"/>
                  </a:lnTo>
                  <a:cubicBezTo>
                    <a:pt x="83367" y="41685"/>
                    <a:pt x="99323" y="28093"/>
                    <a:pt x="118234" y="28093"/>
                  </a:cubicBezTo>
                  <a:close/>
                  <a:moveTo>
                    <a:pt x="89277" y="165197"/>
                  </a:moveTo>
                  <a:lnTo>
                    <a:pt x="56183" y="165197"/>
                  </a:lnTo>
                  <a:lnTo>
                    <a:pt x="56183" y="132103"/>
                  </a:lnTo>
                  <a:lnTo>
                    <a:pt x="89277" y="132103"/>
                  </a:lnTo>
                  <a:lnTo>
                    <a:pt x="89277" y="165197"/>
                  </a:lnTo>
                  <a:close/>
                  <a:moveTo>
                    <a:pt x="89277" y="119692"/>
                  </a:moveTo>
                  <a:lnTo>
                    <a:pt x="56183" y="119692"/>
                  </a:lnTo>
                  <a:lnTo>
                    <a:pt x="56183" y="87189"/>
                  </a:lnTo>
                  <a:lnTo>
                    <a:pt x="89277" y="87189"/>
                  </a:lnTo>
                  <a:lnTo>
                    <a:pt x="89277" y="119692"/>
                  </a:lnTo>
                  <a:close/>
                  <a:moveTo>
                    <a:pt x="134781" y="165197"/>
                  </a:moveTo>
                  <a:lnTo>
                    <a:pt x="101687" y="165197"/>
                  </a:lnTo>
                  <a:lnTo>
                    <a:pt x="101687" y="132103"/>
                  </a:lnTo>
                  <a:lnTo>
                    <a:pt x="134781" y="132103"/>
                  </a:lnTo>
                  <a:lnTo>
                    <a:pt x="134781" y="165197"/>
                  </a:lnTo>
                  <a:close/>
                  <a:moveTo>
                    <a:pt x="134781" y="119692"/>
                  </a:moveTo>
                  <a:lnTo>
                    <a:pt x="101687" y="119692"/>
                  </a:lnTo>
                  <a:lnTo>
                    <a:pt x="101687" y="87189"/>
                  </a:lnTo>
                  <a:lnTo>
                    <a:pt x="134781" y="87189"/>
                  </a:lnTo>
                  <a:lnTo>
                    <a:pt x="134781" y="119692"/>
                  </a:lnTo>
                  <a:close/>
                  <a:moveTo>
                    <a:pt x="179695" y="165197"/>
                  </a:moveTo>
                  <a:lnTo>
                    <a:pt x="146601" y="165197"/>
                  </a:lnTo>
                  <a:lnTo>
                    <a:pt x="146601" y="132103"/>
                  </a:lnTo>
                  <a:lnTo>
                    <a:pt x="179695" y="132103"/>
                  </a:lnTo>
                  <a:lnTo>
                    <a:pt x="179695" y="165197"/>
                  </a:lnTo>
                  <a:close/>
                  <a:moveTo>
                    <a:pt x="179695" y="119692"/>
                  </a:moveTo>
                  <a:lnTo>
                    <a:pt x="146601" y="119692"/>
                  </a:lnTo>
                  <a:lnTo>
                    <a:pt x="146601" y="87189"/>
                  </a:lnTo>
                  <a:lnTo>
                    <a:pt x="179695" y="87189"/>
                  </a:lnTo>
                  <a:lnTo>
                    <a:pt x="179695" y="119692"/>
                  </a:lnTo>
                  <a:close/>
                </a:path>
              </a:pathLst>
            </a:custGeom>
            <a:solidFill>
              <a:srgbClr val="005F85"/>
            </a:solidFill>
            <a:ln w="5881"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82AC0BBD-2AD3-4C29-8FB6-3649075FEF6C}"/>
                </a:ext>
              </a:extLst>
            </p:cNvPr>
            <p:cNvSpPr/>
            <p:nvPr/>
          </p:nvSpPr>
          <p:spPr>
            <a:xfrm>
              <a:off x="6013063" y="2472675"/>
              <a:ext cx="111101" cy="111101"/>
            </a:xfrm>
            <a:custGeom>
              <a:avLst/>
              <a:gdLst>
                <a:gd name="connsiteX0" fmla="*/ 111102 w 111101"/>
                <a:gd name="connsiteY0" fmla="*/ 55551 h 111101"/>
                <a:gd name="connsiteX1" fmla="*/ 55551 w 111101"/>
                <a:gd name="connsiteY1" fmla="*/ 111102 h 111101"/>
                <a:gd name="connsiteX2" fmla="*/ 0 w 111101"/>
                <a:gd name="connsiteY2" fmla="*/ 55551 h 111101"/>
                <a:gd name="connsiteX3" fmla="*/ 55551 w 111101"/>
                <a:gd name="connsiteY3" fmla="*/ 0 h 111101"/>
                <a:gd name="connsiteX4" fmla="*/ 111102 w 111101"/>
                <a:gd name="connsiteY4" fmla="*/ 55551 h 1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1" h="111101">
                  <a:moveTo>
                    <a:pt x="111102" y="55551"/>
                  </a:moveTo>
                  <a:cubicBezTo>
                    <a:pt x="111102" y="86231"/>
                    <a:pt x="86231" y="111102"/>
                    <a:pt x="55551" y="111102"/>
                  </a:cubicBezTo>
                  <a:cubicBezTo>
                    <a:pt x="24871" y="111102"/>
                    <a:pt x="0" y="86231"/>
                    <a:pt x="0" y="55551"/>
                  </a:cubicBezTo>
                  <a:cubicBezTo>
                    <a:pt x="0" y="24871"/>
                    <a:pt x="24871" y="0"/>
                    <a:pt x="55551" y="0"/>
                  </a:cubicBezTo>
                  <a:cubicBezTo>
                    <a:pt x="86231" y="0"/>
                    <a:pt x="111102" y="24871"/>
                    <a:pt x="111102" y="55551"/>
                  </a:cubicBezTo>
                  <a:close/>
                </a:path>
              </a:pathLst>
            </a:custGeom>
            <a:solidFill>
              <a:srgbClr val="005F85"/>
            </a:solidFill>
            <a:ln w="5881"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87DD3484-0BB8-4BDA-A4B4-C3E7CC476DC9}"/>
                </a:ext>
              </a:extLst>
            </p:cNvPr>
            <p:cNvSpPr/>
            <p:nvPr/>
          </p:nvSpPr>
          <p:spPr>
            <a:xfrm>
              <a:off x="5952193" y="2599142"/>
              <a:ext cx="239341" cy="456226"/>
            </a:xfrm>
            <a:custGeom>
              <a:avLst/>
              <a:gdLst>
                <a:gd name="connsiteX0" fmla="*/ 239342 w 239341"/>
                <a:gd name="connsiteY0" fmla="*/ 151879 h 456226"/>
                <a:gd name="connsiteX1" fmla="*/ 224568 w 239341"/>
                <a:gd name="connsiteY1" fmla="*/ 44323 h 456226"/>
                <a:gd name="connsiteX2" fmla="*/ 175517 w 239341"/>
                <a:gd name="connsiteY2" fmla="*/ 0 h 456226"/>
                <a:gd name="connsiteX3" fmla="*/ 64415 w 239341"/>
                <a:gd name="connsiteY3" fmla="*/ 0 h 456226"/>
                <a:gd name="connsiteX4" fmla="*/ 14774 w 239341"/>
                <a:gd name="connsiteY4" fmla="*/ 44323 h 456226"/>
                <a:gd name="connsiteX5" fmla="*/ 0 w 239341"/>
                <a:gd name="connsiteY5" fmla="*/ 151879 h 456226"/>
                <a:gd name="connsiteX6" fmla="*/ 0 w 239341"/>
                <a:gd name="connsiteY6" fmla="*/ 177290 h 456226"/>
                <a:gd name="connsiteX7" fmla="*/ 18320 w 239341"/>
                <a:gd name="connsiteY7" fmla="*/ 174926 h 456226"/>
                <a:gd name="connsiteX8" fmla="*/ 36049 w 239341"/>
                <a:gd name="connsiteY8" fmla="*/ 176699 h 456226"/>
                <a:gd name="connsiteX9" fmla="*/ 36049 w 239341"/>
                <a:gd name="connsiteY9" fmla="*/ 163107 h 456226"/>
                <a:gd name="connsiteX10" fmla="*/ 46095 w 239341"/>
                <a:gd name="connsiteY10" fmla="*/ 66188 h 456226"/>
                <a:gd name="connsiteX11" fmla="*/ 54960 w 239341"/>
                <a:gd name="connsiteY11" fmla="*/ 59688 h 456226"/>
                <a:gd name="connsiteX12" fmla="*/ 54960 w 239341"/>
                <a:gd name="connsiteY12" fmla="*/ 183791 h 456226"/>
                <a:gd name="connsiteX13" fmla="*/ 96328 w 239341"/>
                <a:gd name="connsiteY13" fmla="*/ 235205 h 456226"/>
                <a:gd name="connsiteX14" fmla="*/ 115239 w 239341"/>
                <a:gd name="connsiteY14" fmla="*/ 235205 h 456226"/>
                <a:gd name="connsiteX15" fmla="*/ 115239 w 239341"/>
                <a:gd name="connsiteY15" fmla="*/ 209793 h 456226"/>
                <a:gd name="connsiteX16" fmla="*/ 119966 w 239341"/>
                <a:gd name="connsiteY16" fmla="*/ 202702 h 456226"/>
                <a:gd name="connsiteX17" fmla="*/ 124694 w 239341"/>
                <a:gd name="connsiteY17" fmla="*/ 209793 h 456226"/>
                <a:gd name="connsiteX18" fmla="*/ 124694 w 239341"/>
                <a:gd name="connsiteY18" fmla="*/ 235205 h 456226"/>
                <a:gd name="connsiteX19" fmla="*/ 149515 w 239341"/>
                <a:gd name="connsiteY19" fmla="*/ 264162 h 456226"/>
                <a:gd name="connsiteX20" fmla="*/ 125285 w 239341"/>
                <a:gd name="connsiteY20" fmla="*/ 288983 h 456226"/>
                <a:gd name="connsiteX21" fmla="*/ 124103 w 239341"/>
                <a:gd name="connsiteY21" fmla="*/ 292529 h 456226"/>
                <a:gd name="connsiteX22" fmla="*/ 124103 w 239341"/>
                <a:gd name="connsiteY22" fmla="*/ 426087 h 456226"/>
                <a:gd name="connsiteX23" fmla="*/ 124103 w 239341"/>
                <a:gd name="connsiteY23" fmla="*/ 426087 h 456226"/>
                <a:gd name="connsiteX24" fmla="*/ 124103 w 239341"/>
                <a:gd name="connsiteY24" fmla="*/ 426087 h 456226"/>
                <a:gd name="connsiteX25" fmla="*/ 154242 w 239341"/>
                <a:gd name="connsiteY25" fmla="*/ 456227 h 456226"/>
                <a:gd name="connsiteX26" fmla="*/ 184382 w 239341"/>
                <a:gd name="connsiteY26" fmla="*/ 426087 h 456226"/>
                <a:gd name="connsiteX27" fmla="*/ 184382 w 239341"/>
                <a:gd name="connsiteY27" fmla="*/ 426087 h 456226"/>
                <a:gd name="connsiteX28" fmla="*/ 184382 w 239341"/>
                <a:gd name="connsiteY28" fmla="*/ 426087 h 456226"/>
                <a:gd name="connsiteX29" fmla="*/ 184382 w 239341"/>
                <a:gd name="connsiteY29" fmla="*/ 426087 h 456226"/>
                <a:gd name="connsiteX30" fmla="*/ 184382 w 239341"/>
                <a:gd name="connsiteY30" fmla="*/ 59688 h 456226"/>
                <a:gd name="connsiteX31" fmla="*/ 192655 w 239341"/>
                <a:gd name="connsiteY31" fmla="*/ 66779 h 456226"/>
                <a:gd name="connsiteX32" fmla="*/ 202702 w 239341"/>
                <a:gd name="connsiteY32" fmla="*/ 163698 h 456226"/>
                <a:gd name="connsiteX33" fmla="*/ 202702 w 239341"/>
                <a:gd name="connsiteY33" fmla="*/ 208611 h 456226"/>
                <a:gd name="connsiteX34" fmla="*/ 202702 w 239341"/>
                <a:gd name="connsiteY34" fmla="*/ 208611 h 456226"/>
                <a:gd name="connsiteX35" fmla="*/ 202702 w 239341"/>
                <a:gd name="connsiteY35" fmla="*/ 209793 h 456226"/>
                <a:gd name="connsiteX36" fmla="*/ 220431 w 239341"/>
                <a:gd name="connsiteY36" fmla="*/ 227522 h 456226"/>
                <a:gd name="connsiteX37" fmla="*/ 238160 w 239341"/>
                <a:gd name="connsiteY37" fmla="*/ 209793 h 456226"/>
                <a:gd name="connsiteX38" fmla="*/ 238160 w 239341"/>
                <a:gd name="connsiteY38" fmla="*/ 208611 h 456226"/>
                <a:gd name="connsiteX39" fmla="*/ 238160 w 239341"/>
                <a:gd name="connsiteY39" fmla="*/ 208611 h 456226"/>
                <a:gd name="connsiteX40" fmla="*/ 239342 w 239341"/>
                <a:gd name="connsiteY40" fmla="*/ 151879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9341" h="456226">
                  <a:moveTo>
                    <a:pt x="239342" y="151879"/>
                  </a:moveTo>
                  <a:cubicBezTo>
                    <a:pt x="239342" y="139468"/>
                    <a:pt x="237569" y="78599"/>
                    <a:pt x="224568" y="44323"/>
                  </a:cubicBezTo>
                  <a:cubicBezTo>
                    <a:pt x="211566" y="10046"/>
                    <a:pt x="180836" y="0"/>
                    <a:pt x="175517" y="0"/>
                  </a:cubicBezTo>
                  <a:lnTo>
                    <a:pt x="64415" y="0"/>
                  </a:lnTo>
                  <a:cubicBezTo>
                    <a:pt x="58506" y="0"/>
                    <a:pt x="27775" y="10046"/>
                    <a:pt x="14774" y="44323"/>
                  </a:cubicBezTo>
                  <a:cubicBezTo>
                    <a:pt x="1773" y="78599"/>
                    <a:pt x="0" y="139468"/>
                    <a:pt x="0" y="151879"/>
                  </a:cubicBezTo>
                  <a:lnTo>
                    <a:pt x="0" y="177290"/>
                  </a:lnTo>
                  <a:cubicBezTo>
                    <a:pt x="5910" y="176108"/>
                    <a:pt x="11819" y="174926"/>
                    <a:pt x="18320" y="174926"/>
                  </a:cubicBezTo>
                  <a:cubicBezTo>
                    <a:pt x="24230" y="174926"/>
                    <a:pt x="30139" y="175517"/>
                    <a:pt x="36049" y="176699"/>
                  </a:cubicBezTo>
                  <a:lnTo>
                    <a:pt x="36049" y="163107"/>
                  </a:lnTo>
                  <a:cubicBezTo>
                    <a:pt x="36049" y="163107"/>
                    <a:pt x="37822" y="83917"/>
                    <a:pt x="46095" y="66188"/>
                  </a:cubicBezTo>
                  <a:cubicBezTo>
                    <a:pt x="53778" y="54369"/>
                    <a:pt x="54960" y="59688"/>
                    <a:pt x="54960" y="59688"/>
                  </a:cubicBezTo>
                  <a:lnTo>
                    <a:pt x="54960" y="183791"/>
                  </a:lnTo>
                  <a:cubicBezTo>
                    <a:pt x="75644" y="193837"/>
                    <a:pt x="90418" y="212748"/>
                    <a:pt x="96328" y="235205"/>
                  </a:cubicBezTo>
                  <a:lnTo>
                    <a:pt x="115239" y="235205"/>
                  </a:lnTo>
                  <a:lnTo>
                    <a:pt x="115239" y="209793"/>
                  </a:lnTo>
                  <a:cubicBezTo>
                    <a:pt x="115239" y="209793"/>
                    <a:pt x="113466" y="202702"/>
                    <a:pt x="119966" y="202702"/>
                  </a:cubicBezTo>
                  <a:cubicBezTo>
                    <a:pt x="126467" y="202702"/>
                    <a:pt x="124694" y="209793"/>
                    <a:pt x="124694" y="209793"/>
                  </a:cubicBezTo>
                  <a:lnTo>
                    <a:pt x="124694" y="235205"/>
                  </a:lnTo>
                  <a:cubicBezTo>
                    <a:pt x="139468" y="236387"/>
                    <a:pt x="150697" y="249388"/>
                    <a:pt x="149515" y="264162"/>
                  </a:cubicBezTo>
                  <a:cubicBezTo>
                    <a:pt x="148333" y="277164"/>
                    <a:pt x="138286" y="287210"/>
                    <a:pt x="125285" y="288983"/>
                  </a:cubicBezTo>
                  <a:lnTo>
                    <a:pt x="124103" y="292529"/>
                  </a:lnTo>
                  <a:lnTo>
                    <a:pt x="124103" y="426087"/>
                  </a:lnTo>
                  <a:lnTo>
                    <a:pt x="124103" y="426087"/>
                  </a:lnTo>
                  <a:lnTo>
                    <a:pt x="124103" y="426087"/>
                  </a:lnTo>
                  <a:cubicBezTo>
                    <a:pt x="124103" y="442634"/>
                    <a:pt x="137695" y="456227"/>
                    <a:pt x="154242" y="456227"/>
                  </a:cubicBezTo>
                  <a:cubicBezTo>
                    <a:pt x="170789" y="456227"/>
                    <a:pt x="184382" y="442634"/>
                    <a:pt x="184382" y="426087"/>
                  </a:cubicBezTo>
                  <a:lnTo>
                    <a:pt x="184382" y="426087"/>
                  </a:lnTo>
                  <a:lnTo>
                    <a:pt x="184382" y="426087"/>
                  </a:lnTo>
                  <a:lnTo>
                    <a:pt x="184382" y="426087"/>
                  </a:lnTo>
                  <a:lnTo>
                    <a:pt x="184382" y="59688"/>
                  </a:lnTo>
                  <a:cubicBezTo>
                    <a:pt x="184382" y="59688"/>
                    <a:pt x="185564" y="54369"/>
                    <a:pt x="192655" y="66779"/>
                  </a:cubicBezTo>
                  <a:cubicBezTo>
                    <a:pt x="200929" y="83917"/>
                    <a:pt x="202702" y="163698"/>
                    <a:pt x="202702" y="163698"/>
                  </a:cubicBezTo>
                  <a:lnTo>
                    <a:pt x="202702" y="208611"/>
                  </a:lnTo>
                  <a:lnTo>
                    <a:pt x="202702" y="208611"/>
                  </a:lnTo>
                  <a:cubicBezTo>
                    <a:pt x="202702" y="209202"/>
                    <a:pt x="202702" y="209202"/>
                    <a:pt x="202702" y="209793"/>
                  </a:cubicBezTo>
                  <a:cubicBezTo>
                    <a:pt x="202702" y="219840"/>
                    <a:pt x="210975" y="227522"/>
                    <a:pt x="220431" y="227522"/>
                  </a:cubicBezTo>
                  <a:cubicBezTo>
                    <a:pt x="230477" y="227522"/>
                    <a:pt x="238160" y="219249"/>
                    <a:pt x="238160" y="209793"/>
                  </a:cubicBezTo>
                  <a:cubicBezTo>
                    <a:pt x="238160" y="209202"/>
                    <a:pt x="238160" y="209202"/>
                    <a:pt x="238160" y="208611"/>
                  </a:cubicBezTo>
                  <a:lnTo>
                    <a:pt x="238160" y="208611"/>
                  </a:lnTo>
                  <a:lnTo>
                    <a:pt x="239342" y="151879"/>
                  </a:lnTo>
                  <a:close/>
                </a:path>
              </a:pathLst>
            </a:custGeom>
            <a:solidFill>
              <a:srgbClr val="005F85"/>
            </a:solidFill>
            <a:ln w="5881"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FB392AD6-6508-465F-B3B1-8D8A27570A66}"/>
                </a:ext>
              </a:extLst>
            </p:cNvPr>
            <p:cNvSpPr/>
            <p:nvPr/>
          </p:nvSpPr>
          <p:spPr>
            <a:xfrm>
              <a:off x="6007153" y="2926538"/>
              <a:ext cx="60278" cy="128239"/>
            </a:xfrm>
            <a:custGeom>
              <a:avLst/>
              <a:gdLst>
                <a:gd name="connsiteX0" fmla="*/ 60279 w 60278"/>
                <a:gd name="connsiteY0" fmla="*/ 0 h 128239"/>
                <a:gd name="connsiteX1" fmla="*/ 50232 w 60278"/>
                <a:gd name="connsiteY1" fmla="*/ 37822 h 128239"/>
                <a:gd name="connsiteX2" fmla="*/ 28366 w 60278"/>
                <a:gd name="connsiteY2" fmla="*/ 55551 h 128239"/>
                <a:gd name="connsiteX3" fmla="*/ 0 w 60278"/>
                <a:gd name="connsiteY3" fmla="*/ 55551 h 128239"/>
                <a:gd name="connsiteX4" fmla="*/ 0 w 60278"/>
                <a:gd name="connsiteY4" fmla="*/ 98101 h 128239"/>
                <a:gd name="connsiteX5" fmla="*/ 0 w 60278"/>
                <a:gd name="connsiteY5" fmla="*/ 98101 h 128239"/>
                <a:gd name="connsiteX6" fmla="*/ 0 w 60278"/>
                <a:gd name="connsiteY6" fmla="*/ 98101 h 128239"/>
                <a:gd name="connsiteX7" fmla="*/ 30139 w 60278"/>
                <a:gd name="connsiteY7" fmla="*/ 128240 h 128239"/>
                <a:gd name="connsiteX8" fmla="*/ 60279 w 60278"/>
                <a:gd name="connsiteY8" fmla="*/ 98101 h 128239"/>
                <a:gd name="connsiteX9" fmla="*/ 60279 w 60278"/>
                <a:gd name="connsiteY9" fmla="*/ 98101 h 128239"/>
                <a:gd name="connsiteX10" fmla="*/ 60279 w 60278"/>
                <a:gd name="connsiteY10" fmla="*/ 98101 h 128239"/>
                <a:gd name="connsiteX11" fmla="*/ 60279 w 60278"/>
                <a:gd name="connsiteY11" fmla="*/ 0 h 12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78" h="128239">
                  <a:moveTo>
                    <a:pt x="60279" y="0"/>
                  </a:moveTo>
                  <a:lnTo>
                    <a:pt x="50232" y="37822"/>
                  </a:lnTo>
                  <a:cubicBezTo>
                    <a:pt x="47868" y="47868"/>
                    <a:pt x="39004" y="55551"/>
                    <a:pt x="28366" y="55551"/>
                  </a:cubicBezTo>
                  <a:lnTo>
                    <a:pt x="0" y="55551"/>
                  </a:lnTo>
                  <a:lnTo>
                    <a:pt x="0" y="98101"/>
                  </a:lnTo>
                  <a:lnTo>
                    <a:pt x="0" y="98101"/>
                  </a:lnTo>
                  <a:lnTo>
                    <a:pt x="0" y="98101"/>
                  </a:lnTo>
                  <a:cubicBezTo>
                    <a:pt x="0" y="114648"/>
                    <a:pt x="13592" y="128240"/>
                    <a:pt x="30139" y="128240"/>
                  </a:cubicBezTo>
                  <a:cubicBezTo>
                    <a:pt x="46686" y="128240"/>
                    <a:pt x="60279" y="114648"/>
                    <a:pt x="60279" y="98101"/>
                  </a:cubicBezTo>
                  <a:lnTo>
                    <a:pt x="60279" y="98101"/>
                  </a:lnTo>
                  <a:lnTo>
                    <a:pt x="60279" y="98101"/>
                  </a:lnTo>
                  <a:lnTo>
                    <a:pt x="60279" y="0"/>
                  </a:lnTo>
                  <a:close/>
                </a:path>
              </a:pathLst>
            </a:custGeom>
            <a:solidFill>
              <a:srgbClr val="005F85"/>
            </a:solidFill>
            <a:ln w="5881"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3C9D3E7C-0690-4BDA-B830-39AB3FB150BF}"/>
                </a:ext>
              </a:extLst>
            </p:cNvPr>
            <p:cNvSpPr/>
            <p:nvPr/>
          </p:nvSpPr>
          <p:spPr>
            <a:xfrm>
              <a:off x="6447423" y="2427171"/>
              <a:ext cx="111101" cy="111101"/>
            </a:xfrm>
            <a:custGeom>
              <a:avLst/>
              <a:gdLst>
                <a:gd name="connsiteX0" fmla="*/ 111102 w 111101"/>
                <a:gd name="connsiteY0" fmla="*/ 55551 h 111101"/>
                <a:gd name="connsiteX1" fmla="*/ 55551 w 111101"/>
                <a:gd name="connsiteY1" fmla="*/ 111102 h 111101"/>
                <a:gd name="connsiteX2" fmla="*/ 0 w 111101"/>
                <a:gd name="connsiteY2" fmla="*/ 55551 h 111101"/>
                <a:gd name="connsiteX3" fmla="*/ 55551 w 111101"/>
                <a:gd name="connsiteY3" fmla="*/ 0 h 111101"/>
                <a:gd name="connsiteX4" fmla="*/ 111102 w 111101"/>
                <a:gd name="connsiteY4" fmla="*/ 55551 h 1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1" h="111101">
                  <a:moveTo>
                    <a:pt x="111102" y="55551"/>
                  </a:moveTo>
                  <a:cubicBezTo>
                    <a:pt x="111102" y="86231"/>
                    <a:pt x="86231" y="111102"/>
                    <a:pt x="55551" y="111102"/>
                  </a:cubicBezTo>
                  <a:cubicBezTo>
                    <a:pt x="24871" y="111102"/>
                    <a:pt x="0" y="86231"/>
                    <a:pt x="0" y="55551"/>
                  </a:cubicBezTo>
                  <a:cubicBezTo>
                    <a:pt x="0" y="24871"/>
                    <a:pt x="24871" y="0"/>
                    <a:pt x="55551" y="0"/>
                  </a:cubicBezTo>
                  <a:cubicBezTo>
                    <a:pt x="86231" y="0"/>
                    <a:pt x="111102" y="24871"/>
                    <a:pt x="111102" y="55551"/>
                  </a:cubicBezTo>
                  <a:close/>
                </a:path>
              </a:pathLst>
            </a:custGeom>
            <a:solidFill>
              <a:srgbClr val="005F85"/>
            </a:solidFill>
            <a:ln w="5881"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23286E45-298F-4573-8269-34FB4D8288F1}"/>
                </a:ext>
              </a:extLst>
            </p:cNvPr>
            <p:cNvSpPr/>
            <p:nvPr/>
          </p:nvSpPr>
          <p:spPr>
            <a:xfrm>
              <a:off x="6373553" y="2725018"/>
              <a:ext cx="260616" cy="51414"/>
            </a:xfrm>
            <a:custGeom>
              <a:avLst/>
              <a:gdLst>
                <a:gd name="connsiteX0" fmla="*/ 20684 w 260616"/>
                <a:gd name="connsiteY0" fmla="*/ 0 h 51414"/>
                <a:gd name="connsiteX1" fmla="*/ 239933 w 260616"/>
                <a:gd name="connsiteY1" fmla="*/ 0 h 51414"/>
                <a:gd name="connsiteX2" fmla="*/ 260617 w 260616"/>
                <a:gd name="connsiteY2" fmla="*/ 20684 h 51414"/>
                <a:gd name="connsiteX3" fmla="*/ 260617 w 260616"/>
                <a:gd name="connsiteY3" fmla="*/ 30730 h 51414"/>
                <a:gd name="connsiteX4" fmla="*/ 239933 w 260616"/>
                <a:gd name="connsiteY4" fmla="*/ 51414 h 51414"/>
                <a:gd name="connsiteX5" fmla="*/ 20684 w 260616"/>
                <a:gd name="connsiteY5" fmla="*/ 51414 h 51414"/>
                <a:gd name="connsiteX6" fmla="*/ 0 w 260616"/>
                <a:gd name="connsiteY6" fmla="*/ 30730 h 51414"/>
                <a:gd name="connsiteX7" fmla="*/ 0 w 260616"/>
                <a:gd name="connsiteY7" fmla="*/ 20684 h 51414"/>
                <a:gd name="connsiteX8" fmla="*/ 20684 w 260616"/>
                <a:gd name="connsiteY8" fmla="*/ 0 h 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6" h="51414">
                  <a:moveTo>
                    <a:pt x="20684" y="0"/>
                  </a:moveTo>
                  <a:lnTo>
                    <a:pt x="239933" y="0"/>
                  </a:lnTo>
                  <a:cubicBezTo>
                    <a:pt x="251161" y="0"/>
                    <a:pt x="260617" y="9455"/>
                    <a:pt x="260617" y="20684"/>
                  </a:cubicBezTo>
                  <a:lnTo>
                    <a:pt x="260617" y="30730"/>
                  </a:lnTo>
                  <a:cubicBezTo>
                    <a:pt x="260617" y="41959"/>
                    <a:pt x="251161" y="51414"/>
                    <a:pt x="239933" y="51414"/>
                  </a:cubicBezTo>
                  <a:lnTo>
                    <a:pt x="20684" y="51414"/>
                  </a:lnTo>
                  <a:cubicBezTo>
                    <a:pt x="9455" y="51414"/>
                    <a:pt x="0" y="41959"/>
                    <a:pt x="0" y="30730"/>
                  </a:cubicBezTo>
                  <a:lnTo>
                    <a:pt x="0" y="20684"/>
                  </a:lnTo>
                  <a:cubicBezTo>
                    <a:pt x="0" y="9455"/>
                    <a:pt x="9455" y="0"/>
                    <a:pt x="20684" y="0"/>
                  </a:cubicBezTo>
                  <a:close/>
                </a:path>
              </a:pathLst>
            </a:custGeom>
            <a:solidFill>
              <a:srgbClr val="005F85"/>
            </a:solidFill>
            <a:ln w="5881"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0222A20E-6051-4EA6-90FB-28CFD1E8E519}"/>
                </a:ext>
              </a:extLst>
            </p:cNvPr>
            <p:cNvSpPr/>
            <p:nvPr/>
          </p:nvSpPr>
          <p:spPr>
            <a:xfrm>
              <a:off x="6373553" y="3003955"/>
              <a:ext cx="260616" cy="51414"/>
            </a:xfrm>
            <a:custGeom>
              <a:avLst/>
              <a:gdLst>
                <a:gd name="connsiteX0" fmla="*/ 20684 w 260616"/>
                <a:gd name="connsiteY0" fmla="*/ 0 h 51414"/>
                <a:gd name="connsiteX1" fmla="*/ 239933 w 260616"/>
                <a:gd name="connsiteY1" fmla="*/ 0 h 51414"/>
                <a:gd name="connsiteX2" fmla="*/ 260617 w 260616"/>
                <a:gd name="connsiteY2" fmla="*/ 20684 h 51414"/>
                <a:gd name="connsiteX3" fmla="*/ 260617 w 260616"/>
                <a:gd name="connsiteY3" fmla="*/ 30730 h 51414"/>
                <a:gd name="connsiteX4" fmla="*/ 239933 w 260616"/>
                <a:gd name="connsiteY4" fmla="*/ 51414 h 51414"/>
                <a:gd name="connsiteX5" fmla="*/ 20684 w 260616"/>
                <a:gd name="connsiteY5" fmla="*/ 51414 h 51414"/>
                <a:gd name="connsiteX6" fmla="*/ 0 w 260616"/>
                <a:gd name="connsiteY6" fmla="*/ 30730 h 51414"/>
                <a:gd name="connsiteX7" fmla="*/ 0 w 260616"/>
                <a:gd name="connsiteY7" fmla="*/ 20684 h 51414"/>
                <a:gd name="connsiteX8" fmla="*/ 20684 w 260616"/>
                <a:gd name="connsiteY8" fmla="*/ 0 h 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6" h="51414">
                  <a:moveTo>
                    <a:pt x="20684" y="0"/>
                  </a:moveTo>
                  <a:lnTo>
                    <a:pt x="239933" y="0"/>
                  </a:lnTo>
                  <a:cubicBezTo>
                    <a:pt x="251161" y="0"/>
                    <a:pt x="260617" y="9455"/>
                    <a:pt x="260617" y="20684"/>
                  </a:cubicBezTo>
                  <a:lnTo>
                    <a:pt x="260617" y="30730"/>
                  </a:lnTo>
                  <a:cubicBezTo>
                    <a:pt x="260617" y="41959"/>
                    <a:pt x="251161" y="51414"/>
                    <a:pt x="239933" y="51414"/>
                  </a:cubicBezTo>
                  <a:lnTo>
                    <a:pt x="20684" y="51414"/>
                  </a:lnTo>
                  <a:cubicBezTo>
                    <a:pt x="9455" y="51414"/>
                    <a:pt x="0" y="41959"/>
                    <a:pt x="0" y="30730"/>
                  </a:cubicBezTo>
                  <a:lnTo>
                    <a:pt x="0" y="20684"/>
                  </a:lnTo>
                  <a:cubicBezTo>
                    <a:pt x="0" y="8865"/>
                    <a:pt x="9455" y="0"/>
                    <a:pt x="20684" y="0"/>
                  </a:cubicBezTo>
                  <a:close/>
                </a:path>
              </a:pathLst>
            </a:custGeom>
            <a:solidFill>
              <a:srgbClr val="005F85"/>
            </a:solidFill>
            <a:ln w="5881"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1E97945B-7BED-4E56-9865-1288A6951408}"/>
                </a:ext>
              </a:extLst>
            </p:cNvPr>
            <p:cNvSpPr/>
            <p:nvPr/>
          </p:nvSpPr>
          <p:spPr>
            <a:xfrm>
              <a:off x="6403101" y="2737428"/>
              <a:ext cx="205065" cy="254115"/>
            </a:xfrm>
            <a:custGeom>
              <a:avLst/>
              <a:gdLst>
                <a:gd name="connsiteX0" fmla="*/ 20684 w 205065"/>
                <a:gd name="connsiteY0" fmla="*/ 0 h 254115"/>
                <a:gd name="connsiteX1" fmla="*/ 184382 w 205065"/>
                <a:gd name="connsiteY1" fmla="*/ 0 h 254115"/>
                <a:gd name="connsiteX2" fmla="*/ 205066 w 205065"/>
                <a:gd name="connsiteY2" fmla="*/ 20684 h 254115"/>
                <a:gd name="connsiteX3" fmla="*/ 205066 w 205065"/>
                <a:gd name="connsiteY3" fmla="*/ 233432 h 254115"/>
                <a:gd name="connsiteX4" fmla="*/ 184382 w 205065"/>
                <a:gd name="connsiteY4" fmla="*/ 254116 h 254115"/>
                <a:gd name="connsiteX5" fmla="*/ 20684 w 205065"/>
                <a:gd name="connsiteY5" fmla="*/ 254116 h 254115"/>
                <a:gd name="connsiteX6" fmla="*/ 0 w 205065"/>
                <a:gd name="connsiteY6" fmla="*/ 233432 h 254115"/>
                <a:gd name="connsiteX7" fmla="*/ 0 w 205065"/>
                <a:gd name="connsiteY7" fmla="*/ 20684 h 254115"/>
                <a:gd name="connsiteX8" fmla="*/ 20684 w 205065"/>
                <a:gd name="connsiteY8" fmla="*/ 0 h 2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65" h="254115">
                  <a:moveTo>
                    <a:pt x="20684" y="0"/>
                  </a:moveTo>
                  <a:lnTo>
                    <a:pt x="184382" y="0"/>
                  </a:lnTo>
                  <a:cubicBezTo>
                    <a:pt x="195610" y="0"/>
                    <a:pt x="205066" y="9455"/>
                    <a:pt x="205066" y="20684"/>
                  </a:cubicBezTo>
                  <a:lnTo>
                    <a:pt x="205066" y="233432"/>
                  </a:lnTo>
                  <a:cubicBezTo>
                    <a:pt x="205066" y="244660"/>
                    <a:pt x="195610" y="254116"/>
                    <a:pt x="184382" y="254116"/>
                  </a:cubicBezTo>
                  <a:lnTo>
                    <a:pt x="20684" y="254116"/>
                  </a:lnTo>
                  <a:cubicBezTo>
                    <a:pt x="9455" y="254116"/>
                    <a:pt x="0" y="244660"/>
                    <a:pt x="0" y="233432"/>
                  </a:cubicBezTo>
                  <a:lnTo>
                    <a:pt x="0" y="20684"/>
                  </a:lnTo>
                  <a:cubicBezTo>
                    <a:pt x="0" y="8865"/>
                    <a:pt x="8865" y="0"/>
                    <a:pt x="20684" y="0"/>
                  </a:cubicBezTo>
                  <a:close/>
                </a:path>
              </a:pathLst>
            </a:custGeom>
            <a:solidFill>
              <a:srgbClr val="005F85"/>
            </a:solidFill>
            <a:ln w="5881" cap="flat">
              <a:noFill/>
              <a:prstDash val="solid"/>
              <a:miter/>
            </a:ln>
          </p:spPr>
          <p:txBody>
            <a:bodyPr rtlCol="0" anchor="ctr"/>
            <a:lstStyle/>
            <a:p>
              <a:endParaRPr lang="de-DE"/>
            </a:p>
          </p:txBody>
        </p:sp>
        <p:sp>
          <p:nvSpPr>
            <p:cNvPr id="56" name="Freihandform: Form 55">
              <a:extLst>
                <a:ext uri="{FF2B5EF4-FFF2-40B4-BE49-F238E27FC236}">
                  <a16:creationId xmlns:a16="http://schemas.microsoft.com/office/drawing/2014/main" id="{64061144-9737-4BFB-B95C-62D9DFEA09A9}"/>
                </a:ext>
              </a:extLst>
            </p:cNvPr>
            <p:cNvSpPr/>
            <p:nvPr/>
          </p:nvSpPr>
          <p:spPr>
            <a:xfrm>
              <a:off x="6422012" y="2620562"/>
              <a:ext cx="50697" cy="104456"/>
            </a:xfrm>
            <a:custGeom>
              <a:avLst/>
              <a:gdLst>
                <a:gd name="connsiteX0" fmla="*/ 43732 w 50697"/>
                <a:gd name="connsiteY0" fmla="*/ 1037 h 104456"/>
                <a:gd name="connsiteX1" fmla="*/ 24821 w 50697"/>
                <a:gd name="connsiteY1" fmla="*/ 9310 h 104456"/>
                <a:gd name="connsiteX2" fmla="*/ 24821 w 50697"/>
                <a:gd name="connsiteY2" fmla="*/ 24085 h 104456"/>
                <a:gd name="connsiteX3" fmla="*/ 0 w 50697"/>
                <a:gd name="connsiteY3" fmla="*/ 67225 h 104456"/>
                <a:gd name="connsiteX4" fmla="*/ 0 w 50697"/>
                <a:gd name="connsiteY4" fmla="*/ 104456 h 104456"/>
                <a:gd name="connsiteX5" fmla="*/ 11819 w 50697"/>
                <a:gd name="connsiteY5" fmla="*/ 104456 h 104456"/>
                <a:gd name="connsiteX6" fmla="*/ 11819 w 50697"/>
                <a:gd name="connsiteY6" fmla="*/ 70180 h 104456"/>
                <a:gd name="connsiteX7" fmla="*/ 34867 w 50697"/>
                <a:gd name="connsiteY7" fmla="*/ 29994 h 104456"/>
                <a:gd name="connsiteX8" fmla="*/ 49050 w 50697"/>
                <a:gd name="connsiteY8" fmla="*/ 21130 h 104456"/>
                <a:gd name="connsiteX9" fmla="*/ 43732 w 50697"/>
                <a:gd name="connsiteY9" fmla="*/ 1037 h 1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7" h="104456">
                  <a:moveTo>
                    <a:pt x="43732" y="1037"/>
                  </a:moveTo>
                  <a:cubicBezTo>
                    <a:pt x="36049" y="-1918"/>
                    <a:pt x="27775" y="1628"/>
                    <a:pt x="24821" y="9310"/>
                  </a:cubicBezTo>
                  <a:cubicBezTo>
                    <a:pt x="22457" y="14038"/>
                    <a:pt x="22457" y="19948"/>
                    <a:pt x="24821" y="24085"/>
                  </a:cubicBezTo>
                  <a:lnTo>
                    <a:pt x="0" y="67225"/>
                  </a:lnTo>
                  <a:lnTo>
                    <a:pt x="0" y="104456"/>
                  </a:lnTo>
                  <a:lnTo>
                    <a:pt x="11819" y="104456"/>
                  </a:lnTo>
                  <a:lnTo>
                    <a:pt x="11819" y="70180"/>
                  </a:lnTo>
                  <a:lnTo>
                    <a:pt x="34867" y="29994"/>
                  </a:lnTo>
                  <a:cubicBezTo>
                    <a:pt x="40777" y="29994"/>
                    <a:pt x="46686" y="26449"/>
                    <a:pt x="49050" y="21130"/>
                  </a:cubicBezTo>
                  <a:cubicBezTo>
                    <a:pt x="52596" y="14038"/>
                    <a:pt x="50232" y="5174"/>
                    <a:pt x="43732" y="1037"/>
                  </a:cubicBezTo>
                  <a:close/>
                </a:path>
              </a:pathLst>
            </a:custGeom>
            <a:solidFill>
              <a:srgbClr val="005F85"/>
            </a:solidFill>
            <a:ln w="5881"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E35B635B-F7E7-4A93-9B16-9573E72A4DD9}"/>
                </a:ext>
              </a:extLst>
            </p:cNvPr>
            <p:cNvSpPr/>
            <p:nvPr/>
          </p:nvSpPr>
          <p:spPr>
            <a:xfrm>
              <a:off x="6491155" y="2641527"/>
              <a:ext cx="26758" cy="82900"/>
            </a:xfrm>
            <a:custGeom>
              <a:avLst/>
              <a:gdLst>
                <a:gd name="connsiteX0" fmla="*/ 26594 w 26758"/>
                <a:gd name="connsiteY0" fmla="*/ 15530 h 82900"/>
                <a:gd name="connsiteX1" fmla="*/ 15365 w 26758"/>
                <a:gd name="connsiteY1" fmla="*/ 165 h 82900"/>
                <a:gd name="connsiteX2" fmla="*/ 0 w 26758"/>
                <a:gd name="connsiteY2" fmla="*/ 11393 h 82900"/>
                <a:gd name="connsiteX3" fmla="*/ 0 w 26758"/>
                <a:gd name="connsiteY3" fmla="*/ 15530 h 82900"/>
                <a:gd name="connsiteX4" fmla="*/ 7683 w 26758"/>
                <a:gd name="connsiteY4" fmla="*/ 29713 h 82900"/>
                <a:gd name="connsiteX5" fmla="*/ 7683 w 26758"/>
                <a:gd name="connsiteY5" fmla="*/ 29713 h 82900"/>
                <a:gd name="connsiteX6" fmla="*/ 7683 w 26758"/>
                <a:gd name="connsiteY6" fmla="*/ 82900 h 82900"/>
                <a:gd name="connsiteX7" fmla="*/ 19502 w 26758"/>
                <a:gd name="connsiteY7" fmla="*/ 82900 h 82900"/>
                <a:gd name="connsiteX8" fmla="*/ 19502 w 26758"/>
                <a:gd name="connsiteY8" fmla="*/ 29713 h 82900"/>
                <a:gd name="connsiteX9" fmla="*/ 19502 w 26758"/>
                <a:gd name="connsiteY9" fmla="*/ 29713 h 82900"/>
                <a:gd name="connsiteX10" fmla="*/ 26594 w 26758"/>
                <a:gd name="connsiteY10" fmla="*/ 15530 h 8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8" h="82900">
                  <a:moveTo>
                    <a:pt x="26594" y="15530"/>
                  </a:moveTo>
                  <a:cubicBezTo>
                    <a:pt x="27775" y="7848"/>
                    <a:pt x="22457" y="1347"/>
                    <a:pt x="15365" y="165"/>
                  </a:cubicBezTo>
                  <a:cubicBezTo>
                    <a:pt x="8274" y="-1017"/>
                    <a:pt x="1182" y="4302"/>
                    <a:pt x="0" y="11393"/>
                  </a:cubicBezTo>
                  <a:cubicBezTo>
                    <a:pt x="0" y="12575"/>
                    <a:pt x="0" y="14348"/>
                    <a:pt x="0" y="15530"/>
                  </a:cubicBezTo>
                  <a:cubicBezTo>
                    <a:pt x="0" y="21440"/>
                    <a:pt x="2955" y="26758"/>
                    <a:pt x="7683" y="29713"/>
                  </a:cubicBezTo>
                  <a:lnTo>
                    <a:pt x="7683" y="29713"/>
                  </a:lnTo>
                  <a:lnTo>
                    <a:pt x="7683" y="82900"/>
                  </a:lnTo>
                  <a:lnTo>
                    <a:pt x="19502" y="82900"/>
                  </a:lnTo>
                  <a:lnTo>
                    <a:pt x="19502" y="29713"/>
                  </a:lnTo>
                  <a:lnTo>
                    <a:pt x="19502" y="29713"/>
                  </a:lnTo>
                  <a:cubicBezTo>
                    <a:pt x="24230" y="26758"/>
                    <a:pt x="27184" y="21440"/>
                    <a:pt x="26594" y="15530"/>
                  </a:cubicBezTo>
                  <a:close/>
                </a:path>
              </a:pathLst>
            </a:custGeom>
            <a:solidFill>
              <a:srgbClr val="005F85"/>
            </a:solidFill>
            <a:ln w="5881"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3E4774E9-972D-4354-9B49-D8FFAE375C12}"/>
                </a:ext>
              </a:extLst>
            </p:cNvPr>
            <p:cNvSpPr/>
            <p:nvPr/>
          </p:nvSpPr>
          <p:spPr>
            <a:xfrm>
              <a:off x="5853502" y="2357437"/>
              <a:ext cx="5909" cy="5909"/>
            </a:xfrm>
            <a:custGeom>
              <a:avLst/>
              <a:gdLst/>
              <a:ahLst/>
              <a:cxnLst/>
              <a:rect l="l" t="t" r="r" b="b"/>
              <a:pathLst>
                <a:path w="5909" h="5909"/>
              </a:pathLst>
            </a:custGeom>
            <a:solidFill>
              <a:srgbClr val="61B931"/>
            </a:solidFill>
            <a:ln w="5881"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9F51C100-2C14-4909-BF3D-3306C7BC928D}"/>
                </a:ext>
              </a:extLst>
            </p:cNvPr>
            <p:cNvSpPr/>
            <p:nvPr/>
          </p:nvSpPr>
          <p:spPr>
            <a:xfrm>
              <a:off x="6275452" y="2556592"/>
              <a:ext cx="200337" cy="132758"/>
            </a:xfrm>
            <a:custGeom>
              <a:avLst/>
              <a:gdLst>
                <a:gd name="connsiteX0" fmla="*/ 151879 w 200337"/>
                <a:gd name="connsiteY0" fmla="*/ 85690 h 132758"/>
                <a:gd name="connsiteX1" fmla="*/ 172562 w 200337"/>
                <a:gd name="connsiteY1" fmla="*/ 48459 h 132758"/>
                <a:gd name="connsiteX2" fmla="*/ 197383 w 200337"/>
                <a:gd name="connsiteY2" fmla="*/ 49050 h 132758"/>
                <a:gd name="connsiteX3" fmla="*/ 200338 w 200337"/>
                <a:gd name="connsiteY3" fmla="*/ 50823 h 132758"/>
                <a:gd name="connsiteX4" fmla="*/ 186746 w 200337"/>
                <a:gd name="connsiteY4" fmla="*/ 0 h 132758"/>
                <a:gd name="connsiteX5" fmla="*/ 158379 w 200337"/>
                <a:gd name="connsiteY5" fmla="*/ 13001 h 132758"/>
                <a:gd name="connsiteX6" fmla="*/ 98101 w 200337"/>
                <a:gd name="connsiteY6" fmla="*/ 72098 h 132758"/>
                <a:gd name="connsiteX7" fmla="*/ 43141 w 200337"/>
                <a:gd name="connsiteY7" fmla="*/ 17138 h 132758"/>
                <a:gd name="connsiteX8" fmla="*/ 9455 w 200337"/>
                <a:gd name="connsiteY8" fmla="*/ 13001 h 132758"/>
                <a:gd name="connsiteX9" fmla="*/ 0 w 200337"/>
                <a:gd name="connsiteY9" fmla="*/ 31912 h 132758"/>
                <a:gd name="connsiteX10" fmla="*/ 5319 w 200337"/>
                <a:gd name="connsiteY10" fmla="*/ 47277 h 132758"/>
                <a:gd name="connsiteX11" fmla="*/ 5319 w 200337"/>
                <a:gd name="connsiteY11" fmla="*/ 47277 h 132758"/>
                <a:gd name="connsiteX12" fmla="*/ 7092 w 200337"/>
                <a:gd name="connsiteY12" fmla="*/ 49641 h 132758"/>
                <a:gd name="connsiteX13" fmla="*/ 76235 w 200337"/>
                <a:gd name="connsiteY13" fmla="*/ 123512 h 132758"/>
                <a:gd name="connsiteX14" fmla="*/ 76235 w 200337"/>
                <a:gd name="connsiteY14" fmla="*/ 123512 h 132758"/>
                <a:gd name="connsiteX15" fmla="*/ 118193 w 200337"/>
                <a:gd name="connsiteY15" fmla="*/ 124694 h 132758"/>
                <a:gd name="connsiteX16" fmla="*/ 121148 w 200337"/>
                <a:gd name="connsiteY16" fmla="*/ 121739 h 132758"/>
                <a:gd name="connsiteX17" fmla="*/ 137104 w 200337"/>
                <a:gd name="connsiteY17" fmla="*/ 104601 h 132758"/>
                <a:gd name="connsiteX18" fmla="*/ 151879 w 200337"/>
                <a:gd name="connsiteY18" fmla="*/ 85690 h 13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337" h="132758">
                  <a:moveTo>
                    <a:pt x="151879" y="85690"/>
                  </a:moveTo>
                  <a:cubicBezTo>
                    <a:pt x="149515" y="70325"/>
                    <a:pt x="157788" y="54960"/>
                    <a:pt x="172562" y="48459"/>
                  </a:cubicBezTo>
                  <a:cubicBezTo>
                    <a:pt x="180836" y="44913"/>
                    <a:pt x="189700" y="45504"/>
                    <a:pt x="197383" y="49050"/>
                  </a:cubicBezTo>
                  <a:cubicBezTo>
                    <a:pt x="198565" y="49641"/>
                    <a:pt x="199156" y="50232"/>
                    <a:pt x="200338" y="50823"/>
                  </a:cubicBezTo>
                  <a:lnTo>
                    <a:pt x="186746" y="0"/>
                  </a:lnTo>
                  <a:cubicBezTo>
                    <a:pt x="176108" y="0"/>
                    <a:pt x="165471" y="4728"/>
                    <a:pt x="158379" y="13001"/>
                  </a:cubicBezTo>
                  <a:lnTo>
                    <a:pt x="98101" y="72098"/>
                  </a:lnTo>
                  <a:lnTo>
                    <a:pt x="43141" y="17138"/>
                  </a:lnTo>
                  <a:cubicBezTo>
                    <a:pt x="34867" y="6501"/>
                    <a:pt x="20093" y="4728"/>
                    <a:pt x="9455" y="13001"/>
                  </a:cubicBezTo>
                  <a:cubicBezTo>
                    <a:pt x="3546" y="17729"/>
                    <a:pt x="0" y="24821"/>
                    <a:pt x="0" y="31912"/>
                  </a:cubicBezTo>
                  <a:cubicBezTo>
                    <a:pt x="0" y="37231"/>
                    <a:pt x="1773" y="42550"/>
                    <a:pt x="5319" y="47277"/>
                  </a:cubicBezTo>
                  <a:lnTo>
                    <a:pt x="5319" y="47277"/>
                  </a:lnTo>
                  <a:cubicBezTo>
                    <a:pt x="5910" y="47868"/>
                    <a:pt x="6501" y="48459"/>
                    <a:pt x="7092" y="49641"/>
                  </a:cubicBezTo>
                  <a:lnTo>
                    <a:pt x="76235" y="123512"/>
                  </a:lnTo>
                  <a:lnTo>
                    <a:pt x="76235" y="123512"/>
                  </a:lnTo>
                  <a:cubicBezTo>
                    <a:pt x="87463" y="135331"/>
                    <a:pt x="106374" y="135922"/>
                    <a:pt x="118193" y="124694"/>
                  </a:cubicBezTo>
                  <a:cubicBezTo>
                    <a:pt x="119375" y="123512"/>
                    <a:pt x="119966" y="122921"/>
                    <a:pt x="121148" y="121739"/>
                  </a:cubicBezTo>
                  <a:lnTo>
                    <a:pt x="137104" y="104601"/>
                  </a:lnTo>
                  <a:lnTo>
                    <a:pt x="151879" y="85690"/>
                  </a:lnTo>
                  <a:close/>
                </a:path>
              </a:pathLst>
            </a:custGeom>
            <a:solidFill>
              <a:srgbClr val="005F85"/>
            </a:solidFill>
            <a:ln w="5881"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D3599EDB-D2E5-443C-8DB7-36F8B3172B0B}"/>
                </a:ext>
              </a:extLst>
            </p:cNvPr>
            <p:cNvSpPr/>
            <p:nvPr/>
          </p:nvSpPr>
          <p:spPr>
            <a:xfrm>
              <a:off x="6536659" y="2620562"/>
              <a:ext cx="51414" cy="104456"/>
            </a:xfrm>
            <a:custGeom>
              <a:avLst/>
              <a:gdLst>
                <a:gd name="connsiteX0" fmla="*/ 7092 w 51414"/>
                <a:gd name="connsiteY0" fmla="*/ 1037 h 104456"/>
                <a:gd name="connsiteX1" fmla="*/ 26003 w 51414"/>
                <a:gd name="connsiteY1" fmla="*/ 9310 h 104456"/>
                <a:gd name="connsiteX2" fmla="*/ 26003 w 51414"/>
                <a:gd name="connsiteY2" fmla="*/ 24085 h 104456"/>
                <a:gd name="connsiteX3" fmla="*/ 51414 w 51414"/>
                <a:gd name="connsiteY3" fmla="*/ 67225 h 104456"/>
                <a:gd name="connsiteX4" fmla="*/ 51414 w 51414"/>
                <a:gd name="connsiteY4" fmla="*/ 104456 h 104456"/>
                <a:gd name="connsiteX5" fmla="*/ 39595 w 51414"/>
                <a:gd name="connsiteY5" fmla="*/ 104456 h 104456"/>
                <a:gd name="connsiteX6" fmla="*/ 39595 w 51414"/>
                <a:gd name="connsiteY6" fmla="*/ 70180 h 104456"/>
                <a:gd name="connsiteX7" fmla="*/ 16547 w 51414"/>
                <a:gd name="connsiteY7" fmla="*/ 29994 h 104456"/>
                <a:gd name="connsiteX8" fmla="*/ 1773 w 51414"/>
                <a:gd name="connsiteY8" fmla="*/ 21130 h 104456"/>
                <a:gd name="connsiteX9" fmla="*/ 7092 w 51414"/>
                <a:gd name="connsiteY9" fmla="*/ 1037 h 1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14" h="104456">
                  <a:moveTo>
                    <a:pt x="7092" y="1037"/>
                  </a:moveTo>
                  <a:cubicBezTo>
                    <a:pt x="14774" y="-1918"/>
                    <a:pt x="23048" y="1628"/>
                    <a:pt x="26003" y="9310"/>
                  </a:cubicBezTo>
                  <a:cubicBezTo>
                    <a:pt x="28366" y="14038"/>
                    <a:pt x="28366" y="19948"/>
                    <a:pt x="26003" y="24085"/>
                  </a:cubicBezTo>
                  <a:lnTo>
                    <a:pt x="51414" y="67225"/>
                  </a:lnTo>
                  <a:lnTo>
                    <a:pt x="51414" y="104456"/>
                  </a:lnTo>
                  <a:lnTo>
                    <a:pt x="39595" y="104456"/>
                  </a:lnTo>
                  <a:lnTo>
                    <a:pt x="39595" y="70180"/>
                  </a:lnTo>
                  <a:lnTo>
                    <a:pt x="16547" y="29994"/>
                  </a:lnTo>
                  <a:cubicBezTo>
                    <a:pt x="10046" y="29994"/>
                    <a:pt x="4728" y="26449"/>
                    <a:pt x="1773" y="21130"/>
                  </a:cubicBezTo>
                  <a:cubicBezTo>
                    <a:pt x="-1773" y="14038"/>
                    <a:pt x="0" y="5174"/>
                    <a:pt x="7092" y="1037"/>
                  </a:cubicBezTo>
                  <a:close/>
                </a:path>
              </a:pathLst>
            </a:custGeom>
            <a:solidFill>
              <a:srgbClr val="005F85"/>
            </a:solidFill>
            <a:ln w="5881" cap="flat">
              <a:noFill/>
              <a:prstDash val="solid"/>
              <a:miter/>
            </a:ln>
          </p:spPr>
          <p:txBody>
            <a:bodyPr rtlCol="0" anchor="ctr"/>
            <a:lstStyle/>
            <a:p>
              <a:endParaRPr lang="de-DE"/>
            </a:p>
          </p:txBody>
        </p:sp>
        <p:sp>
          <p:nvSpPr>
            <p:cNvPr id="61" name="Freihandform: Form 60">
              <a:extLst>
                <a:ext uri="{FF2B5EF4-FFF2-40B4-BE49-F238E27FC236}">
                  <a16:creationId xmlns:a16="http://schemas.microsoft.com/office/drawing/2014/main" id="{1142F044-4F98-44D7-B8FC-914447A9BBA4}"/>
                </a:ext>
              </a:extLst>
            </p:cNvPr>
            <p:cNvSpPr/>
            <p:nvPr/>
          </p:nvSpPr>
          <p:spPr>
            <a:xfrm>
              <a:off x="6490564" y="2556001"/>
              <a:ext cx="26593" cy="67961"/>
            </a:xfrm>
            <a:custGeom>
              <a:avLst/>
              <a:gdLst>
                <a:gd name="connsiteX0" fmla="*/ 24230 w 26593"/>
                <a:gd name="connsiteY0" fmla="*/ 54960 h 67961"/>
                <a:gd name="connsiteX1" fmla="*/ 18911 w 26593"/>
                <a:gd name="connsiteY1" fmla="*/ 14183 h 67961"/>
                <a:gd name="connsiteX2" fmla="*/ 26594 w 26593"/>
                <a:gd name="connsiteY2" fmla="*/ 0 h 67961"/>
                <a:gd name="connsiteX3" fmla="*/ 0 w 26593"/>
                <a:gd name="connsiteY3" fmla="*/ 0 h 67961"/>
                <a:gd name="connsiteX4" fmla="*/ 8274 w 26593"/>
                <a:gd name="connsiteY4" fmla="*/ 14183 h 67961"/>
                <a:gd name="connsiteX5" fmla="*/ 2955 w 26593"/>
                <a:gd name="connsiteY5" fmla="*/ 53778 h 67961"/>
                <a:gd name="connsiteX6" fmla="*/ 12410 w 26593"/>
                <a:gd name="connsiteY6" fmla="*/ 67961 h 67961"/>
                <a:gd name="connsiteX7" fmla="*/ 13592 w 26593"/>
                <a:gd name="connsiteY7" fmla="*/ 67961 h 67961"/>
                <a:gd name="connsiteX8" fmla="*/ 15956 w 26593"/>
                <a:gd name="connsiteY8" fmla="*/ 67961 h 67961"/>
                <a:gd name="connsiteX9" fmla="*/ 24230 w 26593"/>
                <a:gd name="connsiteY9" fmla="*/ 54960 h 6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93" h="67961">
                  <a:moveTo>
                    <a:pt x="24230" y="54960"/>
                  </a:moveTo>
                  <a:lnTo>
                    <a:pt x="18911" y="14183"/>
                  </a:lnTo>
                  <a:lnTo>
                    <a:pt x="26594" y="0"/>
                  </a:lnTo>
                  <a:lnTo>
                    <a:pt x="0" y="0"/>
                  </a:lnTo>
                  <a:lnTo>
                    <a:pt x="8274" y="14183"/>
                  </a:lnTo>
                  <a:lnTo>
                    <a:pt x="2955" y="53778"/>
                  </a:lnTo>
                  <a:cubicBezTo>
                    <a:pt x="7092" y="57324"/>
                    <a:pt x="10637" y="62643"/>
                    <a:pt x="12410" y="67961"/>
                  </a:cubicBezTo>
                  <a:lnTo>
                    <a:pt x="13592" y="67961"/>
                  </a:lnTo>
                  <a:lnTo>
                    <a:pt x="15956" y="67961"/>
                  </a:lnTo>
                  <a:cubicBezTo>
                    <a:pt x="17729" y="63233"/>
                    <a:pt x="20093" y="58506"/>
                    <a:pt x="24230" y="54960"/>
                  </a:cubicBezTo>
                  <a:close/>
                </a:path>
              </a:pathLst>
            </a:custGeom>
            <a:solidFill>
              <a:srgbClr val="005F85"/>
            </a:solidFill>
            <a:ln w="5881" cap="flat">
              <a:noFill/>
              <a:prstDash val="solid"/>
              <a:miter/>
            </a:ln>
          </p:spPr>
          <p:txBody>
            <a:bodyPr rtlCol="0" anchor="ctr"/>
            <a:lstStyle/>
            <a:p>
              <a:endParaRPr lang="de-DE"/>
            </a:p>
          </p:txBody>
        </p:sp>
        <p:sp>
          <p:nvSpPr>
            <p:cNvPr id="62" name="Freihandform: Form 61">
              <a:extLst>
                <a:ext uri="{FF2B5EF4-FFF2-40B4-BE49-F238E27FC236}">
                  <a16:creationId xmlns:a16="http://schemas.microsoft.com/office/drawing/2014/main" id="{5D358CAE-13A8-4D6B-8141-12E50201951D}"/>
                </a:ext>
              </a:extLst>
            </p:cNvPr>
            <p:cNvSpPr/>
            <p:nvPr/>
          </p:nvSpPr>
          <p:spPr>
            <a:xfrm>
              <a:off x="6533114" y="2556592"/>
              <a:ext cx="201219" cy="131576"/>
            </a:xfrm>
            <a:custGeom>
              <a:avLst/>
              <a:gdLst>
                <a:gd name="connsiteX0" fmla="*/ 48459 w 201219"/>
                <a:gd name="connsiteY0" fmla="*/ 85690 h 131576"/>
                <a:gd name="connsiteX1" fmla="*/ 44913 w 201219"/>
                <a:gd name="connsiteY1" fmla="*/ 65006 h 131576"/>
                <a:gd name="connsiteX2" fmla="*/ 27775 w 201219"/>
                <a:gd name="connsiteY2" fmla="*/ 48459 h 131576"/>
                <a:gd name="connsiteX3" fmla="*/ 2955 w 201219"/>
                <a:gd name="connsiteY3" fmla="*/ 49050 h 131576"/>
                <a:gd name="connsiteX4" fmla="*/ 0 w 201219"/>
                <a:gd name="connsiteY4" fmla="*/ 50823 h 131576"/>
                <a:gd name="connsiteX5" fmla="*/ 13592 w 201219"/>
                <a:gd name="connsiteY5" fmla="*/ 0 h 131576"/>
                <a:gd name="connsiteX6" fmla="*/ 41959 w 201219"/>
                <a:gd name="connsiteY6" fmla="*/ 13001 h 131576"/>
                <a:gd name="connsiteX7" fmla="*/ 102237 w 201219"/>
                <a:gd name="connsiteY7" fmla="*/ 72098 h 131576"/>
                <a:gd name="connsiteX8" fmla="*/ 157197 w 201219"/>
                <a:gd name="connsiteY8" fmla="*/ 17138 h 131576"/>
                <a:gd name="connsiteX9" fmla="*/ 190291 w 201219"/>
                <a:gd name="connsiteY9" fmla="*/ 10046 h 131576"/>
                <a:gd name="connsiteX10" fmla="*/ 197383 w 201219"/>
                <a:gd name="connsiteY10" fmla="*/ 43141 h 131576"/>
                <a:gd name="connsiteX11" fmla="*/ 195019 w 201219"/>
                <a:gd name="connsiteY11" fmla="*/ 46095 h 131576"/>
                <a:gd name="connsiteX12" fmla="*/ 195019 w 201219"/>
                <a:gd name="connsiteY12" fmla="*/ 46095 h 131576"/>
                <a:gd name="connsiteX13" fmla="*/ 193246 w 201219"/>
                <a:gd name="connsiteY13" fmla="*/ 48459 h 131576"/>
                <a:gd name="connsiteX14" fmla="*/ 124103 w 201219"/>
                <a:gd name="connsiteY14" fmla="*/ 122330 h 131576"/>
                <a:gd name="connsiteX15" fmla="*/ 124103 w 201219"/>
                <a:gd name="connsiteY15" fmla="*/ 122330 h 131576"/>
                <a:gd name="connsiteX16" fmla="*/ 82144 w 201219"/>
                <a:gd name="connsiteY16" fmla="*/ 123512 h 131576"/>
                <a:gd name="connsiteX17" fmla="*/ 79190 w 201219"/>
                <a:gd name="connsiteY17" fmla="*/ 120557 h 131576"/>
                <a:gd name="connsiteX18" fmla="*/ 63233 w 201219"/>
                <a:gd name="connsiteY18" fmla="*/ 103419 h 131576"/>
                <a:gd name="connsiteX19" fmla="*/ 48459 w 201219"/>
                <a:gd name="connsiteY19" fmla="*/ 85690 h 13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219" h="131576">
                  <a:moveTo>
                    <a:pt x="48459" y="85690"/>
                  </a:moveTo>
                  <a:cubicBezTo>
                    <a:pt x="49641" y="78599"/>
                    <a:pt x="48459" y="71507"/>
                    <a:pt x="44913" y="65006"/>
                  </a:cubicBezTo>
                  <a:cubicBezTo>
                    <a:pt x="41368" y="57915"/>
                    <a:pt x="35458" y="52005"/>
                    <a:pt x="27775" y="48459"/>
                  </a:cubicBezTo>
                  <a:cubicBezTo>
                    <a:pt x="19502" y="44913"/>
                    <a:pt x="10637" y="45504"/>
                    <a:pt x="2955" y="49050"/>
                  </a:cubicBezTo>
                  <a:cubicBezTo>
                    <a:pt x="1773" y="49641"/>
                    <a:pt x="1182" y="50232"/>
                    <a:pt x="0" y="50823"/>
                  </a:cubicBezTo>
                  <a:lnTo>
                    <a:pt x="13592" y="0"/>
                  </a:lnTo>
                  <a:cubicBezTo>
                    <a:pt x="24230" y="0"/>
                    <a:pt x="34867" y="4728"/>
                    <a:pt x="41959" y="13001"/>
                  </a:cubicBezTo>
                  <a:lnTo>
                    <a:pt x="102237" y="72098"/>
                  </a:lnTo>
                  <a:lnTo>
                    <a:pt x="157197" y="17138"/>
                  </a:lnTo>
                  <a:cubicBezTo>
                    <a:pt x="164289" y="5910"/>
                    <a:pt x="179063" y="2955"/>
                    <a:pt x="190291" y="10046"/>
                  </a:cubicBezTo>
                  <a:cubicBezTo>
                    <a:pt x="201520" y="17138"/>
                    <a:pt x="204475" y="31912"/>
                    <a:pt x="197383" y="43141"/>
                  </a:cubicBezTo>
                  <a:cubicBezTo>
                    <a:pt x="196792" y="44323"/>
                    <a:pt x="195610" y="45504"/>
                    <a:pt x="195019" y="46095"/>
                  </a:cubicBezTo>
                  <a:lnTo>
                    <a:pt x="195019" y="46095"/>
                  </a:lnTo>
                  <a:cubicBezTo>
                    <a:pt x="194428" y="46686"/>
                    <a:pt x="193837" y="47277"/>
                    <a:pt x="193246" y="48459"/>
                  </a:cubicBezTo>
                  <a:lnTo>
                    <a:pt x="124103" y="122330"/>
                  </a:lnTo>
                  <a:lnTo>
                    <a:pt x="124103" y="122330"/>
                  </a:lnTo>
                  <a:cubicBezTo>
                    <a:pt x="112875" y="134150"/>
                    <a:pt x="93964" y="134741"/>
                    <a:pt x="82144" y="123512"/>
                  </a:cubicBezTo>
                  <a:cubicBezTo>
                    <a:pt x="80962" y="122330"/>
                    <a:pt x="80372" y="121739"/>
                    <a:pt x="79190" y="120557"/>
                  </a:cubicBezTo>
                  <a:lnTo>
                    <a:pt x="63233" y="103419"/>
                  </a:lnTo>
                  <a:lnTo>
                    <a:pt x="48459" y="85690"/>
                  </a:lnTo>
                  <a:close/>
                </a:path>
              </a:pathLst>
            </a:custGeom>
            <a:solidFill>
              <a:srgbClr val="005F85"/>
            </a:solidFill>
            <a:ln w="5881" cap="flat">
              <a:noFill/>
              <a:prstDash val="solid"/>
              <a:miter/>
            </a:ln>
          </p:spPr>
          <p:txBody>
            <a:bodyPr rtlCol="0" anchor="ctr"/>
            <a:lstStyle/>
            <a:p>
              <a:endParaRPr lang="de-DE"/>
            </a:p>
          </p:txBody>
        </p:sp>
        <p:sp>
          <p:nvSpPr>
            <p:cNvPr id="63" name="Freihandform: Form 62">
              <a:extLst>
                <a:ext uri="{FF2B5EF4-FFF2-40B4-BE49-F238E27FC236}">
                  <a16:creationId xmlns:a16="http://schemas.microsoft.com/office/drawing/2014/main" id="{8E7EEDFE-C1F6-4336-837F-C086D7DF7F7F}"/>
                </a:ext>
              </a:extLst>
            </p:cNvPr>
            <p:cNvSpPr/>
            <p:nvPr/>
          </p:nvSpPr>
          <p:spPr>
            <a:xfrm>
              <a:off x="6132438" y="3096055"/>
              <a:ext cx="285673" cy="69456"/>
            </a:xfrm>
            <a:custGeom>
              <a:avLst/>
              <a:gdLst>
                <a:gd name="connsiteX0" fmla="*/ 106374 w 285673"/>
                <a:gd name="connsiteY0" fmla="*/ 67460 h 69456"/>
                <a:gd name="connsiteX1" fmla="*/ 3546 w 285673"/>
                <a:gd name="connsiteY1" fmla="*/ 29048 h 69456"/>
                <a:gd name="connsiteX2" fmla="*/ 3546 w 285673"/>
                <a:gd name="connsiteY2" fmla="*/ 12500 h 69456"/>
                <a:gd name="connsiteX3" fmla="*/ 16547 w 285673"/>
                <a:gd name="connsiteY3" fmla="*/ 10137 h 69456"/>
                <a:gd name="connsiteX4" fmla="*/ 268299 w 285673"/>
                <a:gd name="connsiteY4" fmla="*/ 1272 h 69456"/>
                <a:gd name="connsiteX5" fmla="*/ 284255 w 285673"/>
                <a:gd name="connsiteY5" fmla="*/ 6591 h 69456"/>
                <a:gd name="connsiteX6" fmla="*/ 282482 w 285673"/>
                <a:gd name="connsiteY6" fmla="*/ 19592 h 69456"/>
                <a:gd name="connsiteX7" fmla="*/ 106374 w 285673"/>
                <a:gd name="connsiteY7" fmla="*/ 67460 h 6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673" h="69456">
                  <a:moveTo>
                    <a:pt x="106374" y="67460"/>
                  </a:moveTo>
                  <a:cubicBezTo>
                    <a:pt x="69734" y="62733"/>
                    <a:pt x="34276" y="49731"/>
                    <a:pt x="3546" y="29048"/>
                  </a:cubicBezTo>
                  <a:cubicBezTo>
                    <a:pt x="-1182" y="24320"/>
                    <a:pt x="-1182" y="17228"/>
                    <a:pt x="3546" y="12500"/>
                  </a:cubicBezTo>
                  <a:cubicBezTo>
                    <a:pt x="7092" y="8955"/>
                    <a:pt x="11819" y="8364"/>
                    <a:pt x="16547" y="10137"/>
                  </a:cubicBezTo>
                  <a:cubicBezTo>
                    <a:pt x="93373" y="61551"/>
                    <a:pt x="195019" y="58005"/>
                    <a:pt x="268299" y="1272"/>
                  </a:cubicBezTo>
                  <a:cubicBezTo>
                    <a:pt x="274209" y="-1683"/>
                    <a:pt x="281300" y="681"/>
                    <a:pt x="284255" y="6591"/>
                  </a:cubicBezTo>
                  <a:cubicBezTo>
                    <a:pt x="286619" y="10728"/>
                    <a:pt x="286028" y="16046"/>
                    <a:pt x="282482" y="19592"/>
                  </a:cubicBezTo>
                  <a:cubicBezTo>
                    <a:pt x="232250" y="58005"/>
                    <a:pt x="169017" y="75734"/>
                    <a:pt x="106374" y="67460"/>
                  </a:cubicBezTo>
                  <a:close/>
                </a:path>
              </a:pathLst>
            </a:custGeom>
            <a:solidFill>
              <a:srgbClr val="005F85"/>
            </a:solidFill>
            <a:ln w="5881" cap="flat">
              <a:noFill/>
              <a:prstDash val="solid"/>
              <a:miter/>
            </a:ln>
          </p:spPr>
          <p:txBody>
            <a:bodyPr rtlCol="0" anchor="ctr"/>
            <a:lstStyle/>
            <a:p>
              <a:endParaRPr lang="de-DE"/>
            </a:p>
          </p:txBody>
        </p:sp>
        <p:sp>
          <p:nvSpPr>
            <p:cNvPr id="64" name="Freihandform: Form 63">
              <a:extLst>
                <a:ext uri="{FF2B5EF4-FFF2-40B4-BE49-F238E27FC236}">
                  <a16:creationId xmlns:a16="http://schemas.microsoft.com/office/drawing/2014/main" id="{0DDD7B09-D782-4FB6-B082-CE5C50391B37}"/>
                </a:ext>
              </a:extLst>
            </p:cNvPr>
            <p:cNvSpPr/>
            <p:nvPr/>
          </p:nvSpPr>
          <p:spPr>
            <a:xfrm>
              <a:off x="6114897" y="2359708"/>
              <a:ext cx="310234" cy="75299"/>
            </a:xfrm>
            <a:custGeom>
              <a:avLst/>
              <a:gdLst>
                <a:gd name="connsiteX0" fmla="*/ 299432 w 310234"/>
                <a:gd name="connsiteY0" fmla="*/ 75145 h 75299"/>
                <a:gd name="connsiteX1" fmla="*/ 291158 w 310234"/>
                <a:gd name="connsiteY1" fmla="*/ 72782 h 75299"/>
                <a:gd name="connsiteX2" fmla="*/ 20495 w 310234"/>
                <a:gd name="connsiteY2" fmla="*/ 69236 h 75299"/>
                <a:gd name="connsiteX3" fmla="*/ 3948 w 310234"/>
                <a:gd name="connsiteY3" fmla="*/ 70418 h 75299"/>
                <a:gd name="connsiteX4" fmla="*/ 2766 w 310234"/>
                <a:gd name="connsiteY4" fmla="*/ 53871 h 75299"/>
                <a:gd name="connsiteX5" fmla="*/ 6312 w 310234"/>
                <a:gd name="connsiteY5" fmla="*/ 50916 h 75299"/>
                <a:gd name="connsiteX6" fmla="*/ 305933 w 310234"/>
                <a:gd name="connsiteY6" fmla="*/ 55053 h 75299"/>
                <a:gd name="connsiteX7" fmla="*/ 307705 w 310234"/>
                <a:gd name="connsiteY7" fmla="*/ 71600 h 75299"/>
                <a:gd name="connsiteX8" fmla="*/ 299432 w 310234"/>
                <a:gd name="connsiteY8" fmla="*/ 75145 h 7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234" h="75299">
                  <a:moveTo>
                    <a:pt x="299432" y="75145"/>
                  </a:moveTo>
                  <a:cubicBezTo>
                    <a:pt x="296477" y="75736"/>
                    <a:pt x="293522" y="74555"/>
                    <a:pt x="291158" y="72782"/>
                  </a:cubicBezTo>
                  <a:cubicBezTo>
                    <a:pt x="213151" y="7775"/>
                    <a:pt x="100276" y="6593"/>
                    <a:pt x="20495" y="69236"/>
                  </a:cubicBezTo>
                  <a:cubicBezTo>
                    <a:pt x="16359" y="73964"/>
                    <a:pt x="8676" y="74555"/>
                    <a:pt x="3948" y="70418"/>
                  </a:cubicBezTo>
                  <a:cubicBezTo>
                    <a:pt x="-779" y="66281"/>
                    <a:pt x="-1370" y="58598"/>
                    <a:pt x="2766" y="53871"/>
                  </a:cubicBezTo>
                  <a:cubicBezTo>
                    <a:pt x="3357" y="52098"/>
                    <a:pt x="4539" y="51507"/>
                    <a:pt x="6312" y="50916"/>
                  </a:cubicBezTo>
                  <a:cubicBezTo>
                    <a:pt x="94366" y="-18227"/>
                    <a:pt x="219651" y="-17045"/>
                    <a:pt x="305933" y="55053"/>
                  </a:cubicBezTo>
                  <a:cubicBezTo>
                    <a:pt x="310660" y="59189"/>
                    <a:pt x="311842" y="66872"/>
                    <a:pt x="307705" y="71600"/>
                  </a:cubicBezTo>
                  <a:cubicBezTo>
                    <a:pt x="305342" y="73964"/>
                    <a:pt x="302387" y="75145"/>
                    <a:pt x="299432" y="75145"/>
                  </a:cubicBezTo>
                  <a:close/>
                </a:path>
              </a:pathLst>
            </a:custGeom>
            <a:solidFill>
              <a:srgbClr val="005F85"/>
            </a:solidFill>
            <a:ln w="5881"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DC36FD3C-3F3B-40C8-9C54-8A736742B6D2}"/>
                </a:ext>
              </a:extLst>
            </p:cNvPr>
            <p:cNvSpPr/>
            <p:nvPr/>
          </p:nvSpPr>
          <p:spPr>
            <a:xfrm>
              <a:off x="6107392" y="2355017"/>
              <a:ext cx="71118" cy="92246"/>
            </a:xfrm>
            <a:custGeom>
              <a:avLst/>
              <a:gdLst>
                <a:gd name="connsiteX0" fmla="*/ 61095 w 71118"/>
                <a:gd name="connsiteY0" fmla="*/ 92247 h 92246"/>
                <a:gd name="connsiteX1" fmla="*/ 56367 w 71118"/>
                <a:gd name="connsiteY1" fmla="*/ 91656 h 92246"/>
                <a:gd name="connsiteX2" fmla="*/ 9090 w 71118"/>
                <a:gd name="connsiteY2" fmla="*/ 74518 h 92246"/>
                <a:gd name="connsiteX3" fmla="*/ 225 w 71118"/>
                <a:gd name="connsiteY3" fmla="*/ 60335 h 92246"/>
                <a:gd name="connsiteX4" fmla="*/ 816 w 71118"/>
                <a:gd name="connsiteY4" fmla="*/ 58562 h 92246"/>
                <a:gd name="connsiteX5" fmla="*/ 17954 w 71118"/>
                <a:gd name="connsiteY5" fmla="*/ 10102 h 92246"/>
                <a:gd name="connsiteX6" fmla="*/ 31546 w 71118"/>
                <a:gd name="connsiteY6" fmla="*/ 56 h 92246"/>
                <a:gd name="connsiteX7" fmla="*/ 41593 w 71118"/>
                <a:gd name="connsiteY7" fmla="*/ 13648 h 92246"/>
                <a:gd name="connsiteX8" fmla="*/ 39820 w 71118"/>
                <a:gd name="connsiteY8" fmla="*/ 17785 h 92246"/>
                <a:gd name="connsiteX9" fmla="*/ 26228 w 71118"/>
                <a:gd name="connsiteY9" fmla="*/ 55607 h 92246"/>
                <a:gd name="connsiteX10" fmla="*/ 64050 w 71118"/>
                <a:gd name="connsiteY10" fmla="*/ 69199 h 92246"/>
                <a:gd name="connsiteX11" fmla="*/ 69959 w 71118"/>
                <a:gd name="connsiteY11" fmla="*/ 84564 h 92246"/>
                <a:gd name="connsiteX12" fmla="*/ 61095 w 71118"/>
                <a:gd name="connsiteY12" fmla="*/ 92247 h 92246"/>
                <a:gd name="connsiteX13" fmla="*/ 61095 w 71118"/>
                <a:gd name="connsiteY13" fmla="*/ 92247 h 9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118" h="92246">
                  <a:moveTo>
                    <a:pt x="61095" y="92247"/>
                  </a:moveTo>
                  <a:cubicBezTo>
                    <a:pt x="59322" y="92247"/>
                    <a:pt x="57549" y="92247"/>
                    <a:pt x="56367" y="91656"/>
                  </a:cubicBezTo>
                  <a:lnTo>
                    <a:pt x="9090" y="74518"/>
                  </a:lnTo>
                  <a:cubicBezTo>
                    <a:pt x="2589" y="72745"/>
                    <a:pt x="-957" y="66835"/>
                    <a:pt x="225" y="60335"/>
                  </a:cubicBezTo>
                  <a:cubicBezTo>
                    <a:pt x="225" y="59744"/>
                    <a:pt x="816" y="59153"/>
                    <a:pt x="816" y="58562"/>
                  </a:cubicBezTo>
                  <a:lnTo>
                    <a:pt x="17954" y="10102"/>
                  </a:lnTo>
                  <a:cubicBezTo>
                    <a:pt x="19136" y="3602"/>
                    <a:pt x="25046" y="-535"/>
                    <a:pt x="31546" y="56"/>
                  </a:cubicBezTo>
                  <a:cubicBezTo>
                    <a:pt x="38047" y="647"/>
                    <a:pt x="42184" y="7148"/>
                    <a:pt x="41593" y="13648"/>
                  </a:cubicBezTo>
                  <a:cubicBezTo>
                    <a:pt x="41593" y="15421"/>
                    <a:pt x="41002" y="16603"/>
                    <a:pt x="39820" y="17785"/>
                  </a:cubicBezTo>
                  <a:lnTo>
                    <a:pt x="26228" y="55607"/>
                  </a:lnTo>
                  <a:lnTo>
                    <a:pt x="64050" y="69199"/>
                  </a:lnTo>
                  <a:cubicBezTo>
                    <a:pt x="69959" y="71563"/>
                    <a:pt x="72914" y="78655"/>
                    <a:pt x="69959" y="84564"/>
                  </a:cubicBezTo>
                  <a:cubicBezTo>
                    <a:pt x="68777" y="88701"/>
                    <a:pt x="65232" y="91065"/>
                    <a:pt x="61095" y="92247"/>
                  </a:cubicBezTo>
                  <a:lnTo>
                    <a:pt x="61095" y="92247"/>
                  </a:lnTo>
                  <a:close/>
                </a:path>
              </a:pathLst>
            </a:custGeom>
            <a:solidFill>
              <a:srgbClr val="005F85"/>
            </a:solidFill>
            <a:ln w="5881"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92CAE81B-B61A-4C7C-A249-D177DED19425}"/>
                </a:ext>
              </a:extLst>
            </p:cNvPr>
            <p:cNvSpPr/>
            <p:nvPr/>
          </p:nvSpPr>
          <p:spPr>
            <a:xfrm>
              <a:off x="6350047" y="3082553"/>
              <a:ext cx="72769" cy="79836"/>
            </a:xfrm>
            <a:custGeom>
              <a:avLst/>
              <a:gdLst>
                <a:gd name="connsiteX0" fmla="*/ 54236 w 72769"/>
                <a:gd name="connsiteY0" fmla="*/ 79781 h 79836"/>
                <a:gd name="connsiteX1" fmla="*/ 44190 w 72769"/>
                <a:gd name="connsiteY1" fmla="*/ 67370 h 79836"/>
                <a:gd name="connsiteX2" fmla="*/ 48326 w 72769"/>
                <a:gd name="connsiteY2" fmla="*/ 27185 h 79836"/>
                <a:gd name="connsiteX3" fmla="*/ 8141 w 72769"/>
                <a:gd name="connsiteY3" fmla="*/ 23048 h 79836"/>
                <a:gd name="connsiteX4" fmla="*/ 8141 w 72769"/>
                <a:gd name="connsiteY4" fmla="*/ 23048 h 79836"/>
                <a:gd name="connsiteX5" fmla="*/ 458 w 72769"/>
                <a:gd name="connsiteY5" fmla="*/ 8274 h 79836"/>
                <a:gd name="connsiteX6" fmla="*/ 10504 w 72769"/>
                <a:gd name="connsiteY6" fmla="*/ 0 h 79836"/>
                <a:gd name="connsiteX7" fmla="*/ 60737 w 72769"/>
                <a:gd name="connsiteY7" fmla="*/ 5319 h 79836"/>
                <a:gd name="connsiteX8" fmla="*/ 70192 w 72769"/>
                <a:gd name="connsiteY8" fmla="*/ 9456 h 79836"/>
                <a:gd name="connsiteX9" fmla="*/ 72556 w 72769"/>
                <a:gd name="connsiteY9" fmla="*/ 18911 h 79836"/>
                <a:gd name="connsiteX10" fmla="*/ 67237 w 72769"/>
                <a:gd name="connsiteY10" fmla="*/ 69734 h 79836"/>
                <a:gd name="connsiteX11" fmla="*/ 54236 w 72769"/>
                <a:gd name="connsiteY11" fmla="*/ 79781 h 79836"/>
                <a:gd name="connsiteX12" fmla="*/ 54236 w 72769"/>
                <a:gd name="connsiteY12" fmla="*/ 79781 h 7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69" h="79836">
                  <a:moveTo>
                    <a:pt x="54236" y="79781"/>
                  </a:moveTo>
                  <a:cubicBezTo>
                    <a:pt x="48326" y="78599"/>
                    <a:pt x="43599" y="73280"/>
                    <a:pt x="44190" y="67370"/>
                  </a:cubicBezTo>
                  <a:lnTo>
                    <a:pt x="48326" y="27185"/>
                  </a:lnTo>
                  <a:lnTo>
                    <a:pt x="8141" y="23048"/>
                  </a:lnTo>
                  <a:lnTo>
                    <a:pt x="8141" y="23048"/>
                  </a:lnTo>
                  <a:cubicBezTo>
                    <a:pt x="2231" y="21275"/>
                    <a:pt x="-1315" y="14183"/>
                    <a:pt x="458" y="8274"/>
                  </a:cubicBezTo>
                  <a:cubicBezTo>
                    <a:pt x="2231" y="3546"/>
                    <a:pt x="5777" y="591"/>
                    <a:pt x="10504" y="0"/>
                  </a:cubicBezTo>
                  <a:lnTo>
                    <a:pt x="60737" y="5319"/>
                  </a:lnTo>
                  <a:cubicBezTo>
                    <a:pt x="64282" y="5319"/>
                    <a:pt x="67828" y="7092"/>
                    <a:pt x="70192" y="9456"/>
                  </a:cubicBezTo>
                  <a:cubicBezTo>
                    <a:pt x="72556" y="12410"/>
                    <a:pt x="73147" y="15956"/>
                    <a:pt x="72556" y="18911"/>
                  </a:cubicBezTo>
                  <a:lnTo>
                    <a:pt x="67237" y="69734"/>
                  </a:lnTo>
                  <a:cubicBezTo>
                    <a:pt x="66646" y="76235"/>
                    <a:pt x="60737" y="80372"/>
                    <a:pt x="54236" y="79781"/>
                  </a:cubicBezTo>
                  <a:lnTo>
                    <a:pt x="54236" y="79781"/>
                  </a:lnTo>
                  <a:close/>
                </a:path>
              </a:pathLst>
            </a:custGeom>
            <a:solidFill>
              <a:srgbClr val="005F85"/>
            </a:solidFill>
            <a:ln w="5881" cap="flat">
              <a:noFill/>
              <a:prstDash val="solid"/>
              <a:miter/>
            </a:ln>
          </p:spPr>
          <p:txBody>
            <a:bodyPr rtlCol="0" anchor="ctr"/>
            <a:lstStyle/>
            <a:p>
              <a:endParaRPr lang="de-DE"/>
            </a:p>
          </p:txBody>
        </p:sp>
      </p:grpSp>
      <p:grpSp>
        <p:nvGrpSpPr>
          <p:cNvPr id="67" name="Gruppieren 66">
            <a:extLst>
              <a:ext uri="{FF2B5EF4-FFF2-40B4-BE49-F238E27FC236}">
                <a16:creationId xmlns:a16="http://schemas.microsoft.com/office/drawing/2014/main" id="{4CC94411-42ED-49BA-A1F2-5902DB93C1BE}"/>
              </a:ext>
            </a:extLst>
          </p:cNvPr>
          <p:cNvGrpSpPr/>
          <p:nvPr userDrawn="1"/>
        </p:nvGrpSpPr>
        <p:grpSpPr>
          <a:xfrm>
            <a:off x="5480429" y="5052120"/>
            <a:ext cx="862889" cy="729184"/>
            <a:chOff x="4671732" y="1202713"/>
            <a:chExt cx="862889" cy="729184"/>
          </a:xfrm>
        </p:grpSpPr>
        <p:sp>
          <p:nvSpPr>
            <p:cNvPr id="68" name="Freihandform: Form 67">
              <a:extLst>
                <a:ext uri="{FF2B5EF4-FFF2-40B4-BE49-F238E27FC236}">
                  <a16:creationId xmlns:a16="http://schemas.microsoft.com/office/drawing/2014/main" id="{A5C997D5-74DA-4632-8735-34ED6F0882A4}"/>
                </a:ext>
              </a:extLst>
            </p:cNvPr>
            <p:cNvSpPr/>
            <p:nvPr/>
          </p:nvSpPr>
          <p:spPr>
            <a:xfrm>
              <a:off x="5154358" y="1230891"/>
              <a:ext cx="380263" cy="158143"/>
            </a:xfrm>
            <a:custGeom>
              <a:avLst/>
              <a:gdLst>
                <a:gd name="connsiteX0" fmla="*/ 303061 w 380263"/>
                <a:gd name="connsiteY0" fmla="*/ 158144 h 158143"/>
                <a:gd name="connsiteX1" fmla="*/ 35079 w 380263"/>
                <a:gd name="connsiteY1" fmla="*/ 158144 h 158143"/>
                <a:gd name="connsiteX2" fmla="*/ 0 w 380263"/>
                <a:gd name="connsiteY2" fmla="*/ 123064 h 158143"/>
                <a:gd name="connsiteX3" fmla="*/ 0 w 380263"/>
                <a:gd name="connsiteY3" fmla="*/ 35079 h 158143"/>
                <a:gd name="connsiteX4" fmla="*/ 35079 w 380263"/>
                <a:gd name="connsiteY4" fmla="*/ 0 h 158143"/>
                <a:gd name="connsiteX5" fmla="*/ 303061 w 380263"/>
                <a:gd name="connsiteY5" fmla="*/ 0 h 158143"/>
                <a:gd name="connsiteX6" fmla="*/ 331239 w 380263"/>
                <a:gd name="connsiteY6" fmla="*/ 17252 h 158143"/>
                <a:gd name="connsiteX7" fmla="*/ 337565 w 380263"/>
                <a:gd name="connsiteY7" fmla="*/ 24728 h 158143"/>
                <a:gd name="connsiteX8" fmla="*/ 338140 w 380263"/>
                <a:gd name="connsiteY8" fmla="*/ 25303 h 158143"/>
                <a:gd name="connsiteX9" fmla="*/ 377245 w 380263"/>
                <a:gd name="connsiteY9" fmla="*/ 71883 h 158143"/>
                <a:gd name="connsiteX10" fmla="*/ 377245 w 380263"/>
                <a:gd name="connsiteY10" fmla="*/ 88560 h 158143"/>
                <a:gd name="connsiteX11" fmla="*/ 339865 w 380263"/>
                <a:gd name="connsiteY11" fmla="*/ 131115 h 158143"/>
                <a:gd name="connsiteX12" fmla="*/ 339290 w 380263"/>
                <a:gd name="connsiteY12" fmla="*/ 131691 h 158143"/>
                <a:gd name="connsiteX13" fmla="*/ 334115 w 380263"/>
                <a:gd name="connsiteY13" fmla="*/ 138016 h 158143"/>
                <a:gd name="connsiteX14" fmla="*/ 303061 w 380263"/>
                <a:gd name="connsiteY14" fmla="*/ 158144 h 158143"/>
                <a:gd name="connsiteX15" fmla="*/ 35079 w 380263"/>
                <a:gd name="connsiteY15" fmla="*/ 25878 h 158143"/>
                <a:gd name="connsiteX16" fmla="*/ 25878 w 380263"/>
                <a:gd name="connsiteY16" fmla="*/ 35079 h 158143"/>
                <a:gd name="connsiteX17" fmla="*/ 25878 w 380263"/>
                <a:gd name="connsiteY17" fmla="*/ 122489 h 158143"/>
                <a:gd name="connsiteX18" fmla="*/ 35079 w 380263"/>
                <a:gd name="connsiteY18" fmla="*/ 131691 h 158143"/>
                <a:gd name="connsiteX19" fmla="*/ 303061 w 380263"/>
                <a:gd name="connsiteY19" fmla="*/ 131691 h 158143"/>
                <a:gd name="connsiteX20" fmla="*/ 314562 w 380263"/>
                <a:gd name="connsiteY20" fmla="*/ 121339 h 158143"/>
                <a:gd name="connsiteX21" fmla="*/ 321463 w 380263"/>
                <a:gd name="connsiteY21" fmla="*/ 113863 h 158143"/>
                <a:gd name="connsiteX22" fmla="*/ 350791 w 380263"/>
                <a:gd name="connsiteY22" fmla="*/ 79934 h 158143"/>
                <a:gd name="connsiteX23" fmla="*/ 318588 w 380263"/>
                <a:gd name="connsiteY23" fmla="*/ 41980 h 158143"/>
                <a:gd name="connsiteX24" fmla="*/ 310537 w 380263"/>
                <a:gd name="connsiteY24" fmla="*/ 32779 h 158143"/>
                <a:gd name="connsiteX25" fmla="*/ 303061 w 380263"/>
                <a:gd name="connsiteY25" fmla="*/ 25303 h 158143"/>
                <a:gd name="connsiteX26" fmla="*/ 35079 w 380263"/>
                <a:gd name="connsiteY26" fmla="*/ 25878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0263" h="158143">
                  <a:moveTo>
                    <a:pt x="303061" y="158144"/>
                  </a:moveTo>
                  <a:lnTo>
                    <a:pt x="35079" y="158144"/>
                  </a:lnTo>
                  <a:cubicBezTo>
                    <a:pt x="15527" y="158144"/>
                    <a:pt x="0" y="142617"/>
                    <a:pt x="0" y="123064"/>
                  </a:cubicBezTo>
                  <a:lnTo>
                    <a:pt x="0" y="35079"/>
                  </a:lnTo>
                  <a:cubicBezTo>
                    <a:pt x="0" y="15527"/>
                    <a:pt x="15527" y="0"/>
                    <a:pt x="35079" y="0"/>
                  </a:cubicBezTo>
                  <a:lnTo>
                    <a:pt x="303061" y="0"/>
                  </a:lnTo>
                  <a:cubicBezTo>
                    <a:pt x="318013" y="0"/>
                    <a:pt x="325488" y="9776"/>
                    <a:pt x="331239" y="17252"/>
                  </a:cubicBezTo>
                  <a:cubicBezTo>
                    <a:pt x="332964" y="19552"/>
                    <a:pt x="335265" y="22428"/>
                    <a:pt x="337565" y="24728"/>
                  </a:cubicBezTo>
                  <a:cubicBezTo>
                    <a:pt x="337565" y="24728"/>
                    <a:pt x="338140" y="25303"/>
                    <a:pt x="338140" y="25303"/>
                  </a:cubicBezTo>
                  <a:lnTo>
                    <a:pt x="377245" y="71883"/>
                  </a:lnTo>
                  <a:cubicBezTo>
                    <a:pt x="381270" y="76484"/>
                    <a:pt x="381270" y="83960"/>
                    <a:pt x="377245" y="88560"/>
                  </a:cubicBezTo>
                  <a:lnTo>
                    <a:pt x="339865" y="131115"/>
                  </a:lnTo>
                  <a:lnTo>
                    <a:pt x="339290" y="131691"/>
                  </a:lnTo>
                  <a:cubicBezTo>
                    <a:pt x="337565" y="133416"/>
                    <a:pt x="335840" y="135716"/>
                    <a:pt x="334115" y="138016"/>
                  </a:cubicBezTo>
                  <a:cubicBezTo>
                    <a:pt x="327214" y="146642"/>
                    <a:pt x="318013" y="158144"/>
                    <a:pt x="303061" y="158144"/>
                  </a:cubicBezTo>
                  <a:close/>
                  <a:moveTo>
                    <a:pt x="35079" y="25878"/>
                  </a:moveTo>
                  <a:cubicBezTo>
                    <a:pt x="29904" y="25878"/>
                    <a:pt x="25878" y="29904"/>
                    <a:pt x="25878" y="35079"/>
                  </a:cubicBezTo>
                  <a:lnTo>
                    <a:pt x="25878" y="122489"/>
                  </a:lnTo>
                  <a:cubicBezTo>
                    <a:pt x="25878" y="127665"/>
                    <a:pt x="29904" y="131691"/>
                    <a:pt x="35079" y="131691"/>
                  </a:cubicBezTo>
                  <a:lnTo>
                    <a:pt x="303061" y="131691"/>
                  </a:lnTo>
                  <a:cubicBezTo>
                    <a:pt x="305936" y="131691"/>
                    <a:pt x="311112" y="125940"/>
                    <a:pt x="314562" y="121339"/>
                  </a:cubicBezTo>
                  <a:cubicBezTo>
                    <a:pt x="316862" y="118464"/>
                    <a:pt x="319163" y="116164"/>
                    <a:pt x="321463" y="113863"/>
                  </a:cubicBezTo>
                  <a:lnTo>
                    <a:pt x="350791" y="79934"/>
                  </a:lnTo>
                  <a:lnTo>
                    <a:pt x="318588" y="41980"/>
                  </a:lnTo>
                  <a:cubicBezTo>
                    <a:pt x="315712" y="39105"/>
                    <a:pt x="313412" y="35654"/>
                    <a:pt x="310537" y="32779"/>
                  </a:cubicBezTo>
                  <a:cubicBezTo>
                    <a:pt x="305936" y="26453"/>
                    <a:pt x="304786" y="25303"/>
                    <a:pt x="303061" y="25303"/>
                  </a:cubicBezTo>
                  <a:lnTo>
                    <a:pt x="35079" y="25878"/>
                  </a:lnTo>
                  <a:close/>
                </a:path>
              </a:pathLst>
            </a:custGeom>
            <a:solidFill>
              <a:srgbClr val="005F85"/>
            </a:solidFill>
            <a:ln w="5715" cap="flat">
              <a:noFill/>
              <a:prstDash val="solid"/>
              <a:miter/>
            </a:ln>
          </p:spPr>
          <p:txBody>
            <a:bodyPr rtlCol="0" anchor="ctr"/>
            <a:lstStyle/>
            <a:p>
              <a:endParaRPr lang="de-DE"/>
            </a:p>
          </p:txBody>
        </p:sp>
        <p:sp>
          <p:nvSpPr>
            <p:cNvPr id="69" name="Freihandform: Form 68">
              <a:extLst>
                <a:ext uri="{FF2B5EF4-FFF2-40B4-BE49-F238E27FC236}">
                  <a16:creationId xmlns:a16="http://schemas.microsoft.com/office/drawing/2014/main" id="{E850A490-B0E5-4452-A57D-B6166DC2F656}"/>
                </a:ext>
              </a:extLst>
            </p:cNvPr>
            <p:cNvSpPr/>
            <p:nvPr/>
          </p:nvSpPr>
          <p:spPr>
            <a:xfrm>
              <a:off x="5154358" y="1397660"/>
              <a:ext cx="260074" cy="157568"/>
            </a:xfrm>
            <a:custGeom>
              <a:avLst/>
              <a:gdLst>
                <a:gd name="connsiteX0" fmla="*/ 182297 w 260074"/>
                <a:gd name="connsiteY0" fmla="*/ 157569 h 157568"/>
                <a:gd name="connsiteX1" fmla="*/ 35079 w 260074"/>
                <a:gd name="connsiteY1" fmla="*/ 157569 h 157568"/>
                <a:gd name="connsiteX2" fmla="*/ 0 w 260074"/>
                <a:gd name="connsiteY2" fmla="*/ 122489 h 157568"/>
                <a:gd name="connsiteX3" fmla="*/ 0 w 260074"/>
                <a:gd name="connsiteY3" fmla="*/ 122489 h 157568"/>
                <a:gd name="connsiteX4" fmla="*/ 0 w 260074"/>
                <a:gd name="connsiteY4" fmla="*/ 35079 h 157568"/>
                <a:gd name="connsiteX5" fmla="*/ 35079 w 260074"/>
                <a:gd name="connsiteY5" fmla="*/ 0 h 157568"/>
                <a:gd name="connsiteX6" fmla="*/ 182297 w 260074"/>
                <a:gd name="connsiteY6" fmla="*/ 0 h 157568"/>
                <a:gd name="connsiteX7" fmla="*/ 210475 w 260074"/>
                <a:gd name="connsiteY7" fmla="*/ 17252 h 157568"/>
                <a:gd name="connsiteX8" fmla="*/ 216801 w 260074"/>
                <a:gd name="connsiteY8" fmla="*/ 24728 h 157568"/>
                <a:gd name="connsiteX9" fmla="*/ 217376 w 260074"/>
                <a:gd name="connsiteY9" fmla="*/ 25303 h 157568"/>
                <a:gd name="connsiteX10" fmla="*/ 257055 w 260074"/>
                <a:gd name="connsiteY10" fmla="*/ 71883 h 157568"/>
                <a:gd name="connsiteX11" fmla="*/ 257055 w 260074"/>
                <a:gd name="connsiteY11" fmla="*/ 88560 h 157568"/>
                <a:gd name="connsiteX12" fmla="*/ 220251 w 260074"/>
                <a:gd name="connsiteY12" fmla="*/ 131115 h 157568"/>
                <a:gd name="connsiteX13" fmla="*/ 219676 w 260074"/>
                <a:gd name="connsiteY13" fmla="*/ 131691 h 157568"/>
                <a:gd name="connsiteX14" fmla="*/ 214500 w 260074"/>
                <a:gd name="connsiteY14" fmla="*/ 138016 h 157568"/>
                <a:gd name="connsiteX15" fmla="*/ 182297 w 260074"/>
                <a:gd name="connsiteY15" fmla="*/ 157569 h 157568"/>
                <a:gd name="connsiteX16" fmla="*/ 35079 w 260074"/>
                <a:gd name="connsiteY16" fmla="*/ 25303 h 157568"/>
                <a:gd name="connsiteX17" fmla="*/ 25878 w 260074"/>
                <a:gd name="connsiteY17" fmla="*/ 34504 h 157568"/>
                <a:gd name="connsiteX18" fmla="*/ 25878 w 260074"/>
                <a:gd name="connsiteY18" fmla="*/ 122489 h 157568"/>
                <a:gd name="connsiteX19" fmla="*/ 35079 w 260074"/>
                <a:gd name="connsiteY19" fmla="*/ 131691 h 157568"/>
                <a:gd name="connsiteX20" fmla="*/ 182297 w 260074"/>
                <a:gd name="connsiteY20" fmla="*/ 131691 h 157568"/>
                <a:gd name="connsiteX21" fmla="*/ 193798 w 260074"/>
                <a:gd name="connsiteY21" fmla="*/ 121339 h 157568"/>
                <a:gd name="connsiteX22" fmla="*/ 200699 w 260074"/>
                <a:gd name="connsiteY22" fmla="*/ 113863 h 157568"/>
                <a:gd name="connsiteX23" fmla="*/ 230027 w 260074"/>
                <a:gd name="connsiteY23" fmla="*/ 79934 h 157568"/>
                <a:gd name="connsiteX24" fmla="*/ 197823 w 260074"/>
                <a:gd name="connsiteY24" fmla="*/ 41980 h 157568"/>
                <a:gd name="connsiteX25" fmla="*/ 189772 w 260074"/>
                <a:gd name="connsiteY25" fmla="*/ 32779 h 157568"/>
                <a:gd name="connsiteX26" fmla="*/ 182297 w 260074"/>
                <a:gd name="connsiteY26" fmla="*/ 25303 h 157568"/>
                <a:gd name="connsiteX27" fmla="*/ 35079 w 260074"/>
                <a:gd name="connsiteY27" fmla="*/ 25303 h 15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074" h="157568">
                  <a:moveTo>
                    <a:pt x="182297" y="157569"/>
                  </a:moveTo>
                  <a:lnTo>
                    <a:pt x="35079" y="157569"/>
                  </a:lnTo>
                  <a:cubicBezTo>
                    <a:pt x="15527" y="157569"/>
                    <a:pt x="0" y="142042"/>
                    <a:pt x="0" y="122489"/>
                  </a:cubicBezTo>
                  <a:lnTo>
                    <a:pt x="0" y="122489"/>
                  </a:lnTo>
                  <a:lnTo>
                    <a:pt x="0" y="35079"/>
                  </a:lnTo>
                  <a:cubicBezTo>
                    <a:pt x="0" y="15527"/>
                    <a:pt x="15527" y="0"/>
                    <a:pt x="35079" y="0"/>
                  </a:cubicBezTo>
                  <a:lnTo>
                    <a:pt x="182297" y="0"/>
                  </a:lnTo>
                  <a:cubicBezTo>
                    <a:pt x="197248" y="0"/>
                    <a:pt x="204724" y="9776"/>
                    <a:pt x="210475" y="17252"/>
                  </a:cubicBezTo>
                  <a:cubicBezTo>
                    <a:pt x="212200" y="19552"/>
                    <a:pt x="214500" y="22428"/>
                    <a:pt x="216801" y="24728"/>
                  </a:cubicBezTo>
                  <a:lnTo>
                    <a:pt x="217376" y="25303"/>
                  </a:lnTo>
                  <a:lnTo>
                    <a:pt x="257055" y="71883"/>
                  </a:lnTo>
                  <a:cubicBezTo>
                    <a:pt x="261081" y="76484"/>
                    <a:pt x="261081" y="83960"/>
                    <a:pt x="257055" y="88560"/>
                  </a:cubicBezTo>
                  <a:lnTo>
                    <a:pt x="220251" y="131115"/>
                  </a:lnTo>
                  <a:lnTo>
                    <a:pt x="219676" y="131691"/>
                  </a:lnTo>
                  <a:cubicBezTo>
                    <a:pt x="217951" y="133416"/>
                    <a:pt x="216226" y="135716"/>
                    <a:pt x="214500" y="138016"/>
                  </a:cubicBezTo>
                  <a:cubicBezTo>
                    <a:pt x="207024" y="146067"/>
                    <a:pt x="197248" y="157569"/>
                    <a:pt x="182297" y="157569"/>
                  </a:cubicBezTo>
                  <a:close/>
                  <a:moveTo>
                    <a:pt x="35079" y="25303"/>
                  </a:moveTo>
                  <a:cubicBezTo>
                    <a:pt x="29904" y="25303"/>
                    <a:pt x="25878" y="29328"/>
                    <a:pt x="25878" y="34504"/>
                  </a:cubicBezTo>
                  <a:lnTo>
                    <a:pt x="25878" y="122489"/>
                  </a:lnTo>
                  <a:cubicBezTo>
                    <a:pt x="25878" y="127665"/>
                    <a:pt x="29904" y="131691"/>
                    <a:pt x="35079" y="131691"/>
                  </a:cubicBezTo>
                  <a:lnTo>
                    <a:pt x="182297" y="131691"/>
                  </a:lnTo>
                  <a:cubicBezTo>
                    <a:pt x="185172" y="131691"/>
                    <a:pt x="190348" y="125940"/>
                    <a:pt x="193798" y="121339"/>
                  </a:cubicBezTo>
                  <a:cubicBezTo>
                    <a:pt x="196098" y="119039"/>
                    <a:pt x="198398" y="116164"/>
                    <a:pt x="200699" y="113863"/>
                  </a:cubicBezTo>
                  <a:lnTo>
                    <a:pt x="230027" y="79934"/>
                  </a:lnTo>
                  <a:lnTo>
                    <a:pt x="197823" y="41980"/>
                  </a:lnTo>
                  <a:cubicBezTo>
                    <a:pt x="194948" y="39105"/>
                    <a:pt x="192073" y="35654"/>
                    <a:pt x="189772" y="32779"/>
                  </a:cubicBezTo>
                  <a:cubicBezTo>
                    <a:pt x="185172" y="26453"/>
                    <a:pt x="184022" y="25303"/>
                    <a:pt x="182297" y="25303"/>
                  </a:cubicBezTo>
                  <a:lnTo>
                    <a:pt x="35079" y="25303"/>
                  </a:lnTo>
                  <a:close/>
                </a:path>
              </a:pathLst>
            </a:custGeom>
            <a:solidFill>
              <a:srgbClr val="005F85"/>
            </a:solidFill>
            <a:ln w="5715"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B40C69A0-DBE2-4251-96E7-7745F2D90977}"/>
                </a:ext>
              </a:extLst>
            </p:cNvPr>
            <p:cNvSpPr/>
            <p:nvPr/>
          </p:nvSpPr>
          <p:spPr>
            <a:xfrm>
              <a:off x="5061772" y="1202713"/>
              <a:ext cx="76523" cy="636024"/>
            </a:xfrm>
            <a:custGeom>
              <a:avLst/>
              <a:gdLst>
                <a:gd name="connsiteX0" fmla="*/ 64408 w 76523"/>
                <a:gd name="connsiteY0" fmla="*/ 636025 h 636024"/>
                <a:gd name="connsiteX1" fmla="*/ 51181 w 76523"/>
                <a:gd name="connsiteY1" fmla="*/ 623949 h 636024"/>
                <a:gd name="connsiteX2" fmla="*/ 51181 w 76523"/>
                <a:gd name="connsiteY2" fmla="*/ 623373 h 636024"/>
                <a:gd name="connsiteX3" fmla="*/ 51181 w 76523"/>
                <a:gd name="connsiteY3" fmla="*/ 35079 h 636024"/>
                <a:gd name="connsiteX4" fmla="*/ 41980 w 76523"/>
                <a:gd name="connsiteY4" fmla="*/ 25303 h 636024"/>
                <a:gd name="connsiteX5" fmla="*/ 41980 w 76523"/>
                <a:gd name="connsiteY5" fmla="*/ 25303 h 636024"/>
                <a:gd name="connsiteX6" fmla="*/ 35654 w 76523"/>
                <a:gd name="connsiteY6" fmla="*/ 25303 h 636024"/>
                <a:gd name="connsiteX7" fmla="*/ 25878 w 76523"/>
                <a:gd name="connsiteY7" fmla="*/ 34504 h 636024"/>
                <a:gd name="connsiteX8" fmla="*/ 25878 w 76523"/>
                <a:gd name="connsiteY8" fmla="*/ 34504 h 636024"/>
                <a:gd name="connsiteX9" fmla="*/ 25878 w 76523"/>
                <a:gd name="connsiteY9" fmla="*/ 622798 h 636024"/>
                <a:gd name="connsiteX10" fmla="*/ 12076 w 76523"/>
                <a:gd name="connsiteY10" fmla="*/ 634875 h 636024"/>
                <a:gd name="connsiteX11" fmla="*/ 0 w 76523"/>
                <a:gd name="connsiteY11" fmla="*/ 622798 h 636024"/>
                <a:gd name="connsiteX12" fmla="*/ 0 w 76523"/>
                <a:gd name="connsiteY12" fmla="*/ 35079 h 636024"/>
                <a:gd name="connsiteX13" fmla="*/ 35079 w 76523"/>
                <a:gd name="connsiteY13" fmla="*/ 0 h 636024"/>
                <a:gd name="connsiteX14" fmla="*/ 41405 w 76523"/>
                <a:gd name="connsiteY14" fmla="*/ 0 h 636024"/>
                <a:gd name="connsiteX15" fmla="*/ 76484 w 76523"/>
                <a:gd name="connsiteY15" fmla="*/ 35079 h 636024"/>
                <a:gd name="connsiteX16" fmla="*/ 76484 w 76523"/>
                <a:gd name="connsiteY16" fmla="*/ 623373 h 636024"/>
                <a:gd name="connsiteX17" fmla="*/ 64408 w 76523"/>
                <a:gd name="connsiteY17" fmla="*/ 636025 h 63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523" h="636024">
                  <a:moveTo>
                    <a:pt x="64408" y="636025"/>
                  </a:moveTo>
                  <a:cubicBezTo>
                    <a:pt x="57507" y="636025"/>
                    <a:pt x="51756" y="630849"/>
                    <a:pt x="51181" y="623949"/>
                  </a:cubicBezTo>
                  <a:cubicBezTo>
                    <a:pt x="51181" y="623949"/>
                    <a:pt x="51181" y="623949"/>
                    <a:pt x="51181" y="623373"/>
                  </a:cubicBezTo>
                  <a:lnTo>
                    <a:pt x="51181" y="35079"/>
                  </a:lnTo>
                  <a:cubicBezTo>
                    <a:pt x="51181" y="29904"/>
                    <a:pt x="47156" y="25303"/>
                    <a:pt x="41980" y="25303"/>
                  </a:cubicBezTo>
                  <a:cubicBezTo>
                    <a:pt x="41980" y="25303"/>
                    <a:pt x="41980" y="25303"/>
                    <a:pt x="41980" y="25303"/>
                  </a:cubicBezTo>
                  <a:lnTo>
                    <a:pt x="35654" y="25303"/>
                  </a:lnTo>
                  <a:cubicBezTo>
                    <a:pt x="30479" y="25303"/>
                    <a:pt x="25878" y="29328"/>
                    <a:pt x="25878" y="34504"/>
                  </a:cubicBezTo>
                  <a:cubicBezTo>
                    <a:pt x="25878" y="34504"/>
                    <a:pt x="25878" y="34504"/>
                    <a:pt x="25878" y="34504"/>
                  </a:cubicBezTo>
                  <a:lnTo>
                    <a:pt x="25878" y="622798"/>
                  </a:lnTo>
                  <a:cubicBezTo>
                    <a:pt x="25303" y="629699"/>
                    <a:pt x="19552" y="635450"/>
                    <a:pt x="12076" y="634875"/>
                  </a:cubicBezTo>
                  <a:cubicBezTo>
                    <a:pt x="5751" y="634300"/>
                    <a:pt x="575" y="629124"/>
                    <a:pt x="0" y="622798"/>
                  </a:cubicBezTo>
                  <a:lnTo>
                    <a:pt x="0" y="35079"/>
                  </a:lnTo>
                  <a:cubicBezTo>
                    <a:pt x="0" y="15527"/>
                    <a:pt x="15527" y="0"/>
                    <a:pt x="35079" y="0"/>
                  </a:cubicBezTo>
                  <a:lnTo>
                    <a:pt x="41405" y="0"/>
                  </a:lnTo>
                  <a:cubicBezTo>
                    <a:pt x="60957" y="0"/>
                    <a:pt x="76484" y="15527"/>
                    <a:pt x="76484" y="35079"/>
                  </a:cubicBezTo>
                  <a:lnTo>
                    <a:pt x="76484" y="623373"/>
                  </a:lnTo>
                  <a:cubicBezTo>
                    <a:pt x="77059" y="630274"/>
                    <a:pt x="71308" y="636025"/>
                    <a:pt x="64408" y="636025"/>
                  </a:cubicBezTo>
                  <a:close/>
                </a:path>
              </a:pathLst>
            </a:custGeom>
            <a:solidFill>
              <a:srgbClr val="005F85"/>
            </a:solidFill>
            <a:ln w="5715"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5C6193BA-0617-48A2-8784-E21333AA6532}"/>
                </a:ext>
              </a:extLst>
            </p:cNvPr>
            <p:cNvSpPr/>
            <p:nvPr/>
          </p:nvSpPr>
          <p:spPr>
            <a:xfrm>
              <a:off x="4885801" y="1824936"/>
              <a:ext cx="444527" cy="94354"/>
            </a:xfrm>
            <a:custGeom>
              <a:avLst/>
              <a:gdLst>
                <a:gd name="connsiteX0" fmla="*/ 431301 w 444527"/>
                <a:gd name="connsiteY0" fmla="*/ 93161 h 94354"/>
                <a:gd name="connsiteX1" fmla="*/ 418650 w 444527"/>
                <a:gd name="connsiteY1" fmla="*/ 80509 h 94354"/>
                <a:gd name="connsiteX2" fmla="*/ 418650 w 444527"/>
                <a:gd name="connsiteY2" fmla="*/ 75334 h 94354"/>
                <a:gd name="connsiteX3" fmla="*/ 382420 w 444527"/>
                <a:gd name="connsiteY3" fmla="*/ 25303 h 94354"/>
                <a:gd name="connsiteX4" fmla="*/ 62107 w 444527"/>
                <a:gd name="connsiteY4" fmla="*/ 25303 h 94354"/>
                <a:gd name="connsiteX5" fmla="*/ 25878 w 444527"/>
                <a:gd name="connsiteY5" fmla="*/ 75334 h 94354"/>
                <a:gd name="connsiteX6" fmla="*/ 25878 w 444527"/>
                <a:gd name="connsiteY6" fmla="*/ 80509 h 94354"/>
                <a:gd name="connsiteX7" fmla="*/ 13802 w 444527"/>
                <a:gd name="connsiteY7" fmla="*/ 94311 h 94354"/>
                <a:gd name="connsiteX8" fmla="*/ 0 w 444527"/>
                <a:gd name="connsiteY8" fmla="*/ 82235 h 94354"/>
                <a:gd name="connsiteX9" fmla="*/ 0 w 444527"/>
                <a:gd name="connsiteY9" fmla="*/ 80509 h 94354"/>
                <a:gd name="connsiteX10" fmla="*/ 0 w 444527"/>
                <a:gd name="connsiteY10" fmla="*/ 75334 h 94354"/>
                <a:gd name="connsiteX11" fmla="*/ 62107 w 444527"/>
                <a:gd name="connsiteY11" fmla="*/ 0 h 94354"/>
                <a:gd name="connsiteX12" fmla="*/ 382420 w 444527"/>
                <a:gd name="connsiteY12" fmla="*/ 0 h 94354"/>
                <a:gd name="connsiteX13" fmla="*/ 444528 w 444527"/>
                <a:gd name="connsiteY13" fmla="*/ 75334 h 94354"/>
                <a:gd name="connsiteX14" fmla="*/ 444528 w 444527"/>
                <a:gd name="connsiteY14" fmla="*/ 80509 h 94354"/>
                <a:gd name="connsiteX15" fmla="*/ 431301 w 444527"/>
                <a:gd name="connsiteY15" fmla="*/ 93161 h 94354"/>
                <a:gd name="connsiteX16" fmla="*/ 431301 w 444527"/>
                <a:gd name="connsiteY16" fmla="*/ 93161 h 9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527" h="94354">
                  <a:moveTo>
                    <a:pt x="431301" y="93161"/>
                  </a:moveTo>
                  <a:cubicBezTo>
                    <a:pt x="424400" y="93161"/>
                    <a:pt x="418650" y="87410"/>
                    <a:pt x="418650" y="80509"/>
                  </a:cubicBezTo>
                  <a:lnTo>
                    <a:pt x="418650" y="75334"/>
                  </a:lnTo>
                  <a:cubicBezTo>
                    <a:pt x="418650" y="48306"/>
                    <a:pt x="401973" y="25303"/>
                    <a:pt x="382420" y="25303"/>
                  </a:cubicBezTo>
                  <a:lnTo>
                    <a:pt x="62107" y="25303"/>
                  </a:lnTo>
                  <a:cubicBezTo>
                    <a:pt x="42555" y="25303"/>
                    <a:pt x="25878" y="48306"/>
                    <a:pt x="25878" y="75334"/>
                  </a:cubicBezTo>
                  <a:lnTo>
                    <a:pt x="25878" y="80509"/>
                  </a:lnTo>
                  <a:cubicBezTo>
                    <a:pt x="26453" y="87410"/>
                    <a:pt x="21278" y="93736"/>
                    <a:pt x="13802" y="94311"/>
                  </a:cubicBezTo>
                  <a:cubicBezTo>
                    <a:pt x="6901" y="94886"/>
                    <a:pt x="575" y="89711"/>
                    <a:pt x="0" y="82235"/>
                  </a:cubicBezTo>
                  <a:cubicBezTo>
                    <a:pt x="0" y="81660"/>
                    <a:pt x="0" y="81085"/>
                    <a:pt x="0" y="80509"/>
                  </a:cubicBezTo>
                  <a:lnTo>
                    <a:pt x="0" y="75334"/>
                  </a:lnTo>
                  <a:cubicBezTo>
                    <a:pt x="0" y="33929"/>
                    <a:pt x="27603" y="0"/>
                    <a:pt x="62107" y="0"/>
                  </a:cubicBezTo>
                  <a:lnTo>
                    <a:pt x="382420" y="0"/>
                  </a:lnTo>
                  <a:cubicBezTo>
                    <a:pt x="416349" y="0"/>
                    <a:pt x="444528" y="33929"/>
                    <a:pt x="444528" y="75334"/>
                  </a:cubicBezTo>
                  <a:lnTo>
                    <a:pt x="444528" y="80509"/>
                  </a:lnTo>
                  <a:cubicBezTo>
                    <a:pt x="444528" y="87410"/>
                    <a:pt x="438777" y="93161"/>
                    <a:pt x="431301" y="93161"/>
                  </a:cubicBezTo>
                  <a:cubicBezTo>
                    <a:pt x="431876" y="93161"/>
                    <a:pt x="431301" y="93161"/>
                    <a:pt x="431301" y="93161"/>
                  </a:cubicBezTo>
                  <a:close/>
                </a:path>
              </a:pathLst>
            </a:custGeom>
            <a:solidFill>
              <a:srgbClr val="005F85"/>
            </a:solidFill>
            <a:ln w="5715"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07ADEBDF-8BED-45CB-AED6-B12EC431A069}"/>
                </a:ext>
              </a:extLst>
            </p:cNvPr>
            <p:cNvSpPr/>
            <p:nvPr/>
          </p:nvSpPr>
          <p:spPr>
            <a:xfrm>
              <a:off x="4789189" y="1906595"/>
              <a:ext cx="581968" cy="25302"/>
            </a:xfrm>
            <a:custGeom>
              <a:avLst/>
              <a:gdLst>
                <a:gd name="connsiteX0" fmla="*/ 569317 w 581968"/>
                <a:gd name="connsiteY0" fmla="*/ 25303 h 25302"/>
                <a:gd name="connsiteX1" fmla="*/ 12652 w 581968"/>
                <a:gd name="connsiteY1" fmla="*/ 25303 h 25302"/>
                <a:gd name="connsiteX2" fmla="*/ 0 w 581968"/>
                <a:gd name="connsiteY2" fmla="*/ 12651 h 25302"/>
                <a:gd name="connsiteX3" fmla="*/ 12652 w 581968"/>
                <a:gd name="connsiteY3" fmla="*/ 0 h 25302"/>
                <a:gd name="connsiteX4" fmla="*/ 569317 w 581968"/>
                <a:gd name="connsiteY4" fmla="*/ 0 h 25302"/>
                <a:gd name="connsiteX5" fmla="*/ 581969 w 581968"/>
                <a:gd name="connsiteY5" fmla="*/ 12651 h 25302"/>
                <a:gd name="connsiteX6" fmla="*/ 569317 w 581968"/>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968" h="25302">
                  <a:moveTo>
                    <a:pt x="569317" y="25303"/>
                  </a:moveTo>
                  <a:lnTo>
                    <a:pt x="12652" y="25303"/>
                  </a:lnTo>
                  <a:cubicBezTo>
                    <a:pt x="5751" y="25303"/>
                    <a:pt x="0" y="19552"/>
                    <a:pt x="0" y="12651"/>
                  </a:cubicBezTo>
                  <a:cubicBezTo>
                    <a:pt x="0" y="5751"/>
                    <a:pt x="5751" y="0"/>
                    <a:pt x="12652" y="0"/>
                  </a:cubicBezTo>
                  <a:lnTo>
                    <a:pt x="569317" y="0"/>
                  </a:lnTo>
                  <a:cubicBezTo>
                    <a:pt x="576218" y="0"/>
                    <a:pt x="581969" y="5751"/>
                    <a:pt x="581969" y="12651"/>
                  </a:cubicBezTo>
                  <a:cubicBezTo>
                    <a:pt x="581969" y="19552"/>
                    <a:pt x="576218" y="25303"/>
                    <a:pt x="569317" y="25303"/>
                  </a:cubicBezTo>
                  <a:close/>
                </a:path>
              </a:pathLst>
            </a:custGeom>
            <a:solidFill>
              <a:srgbClr val="005F85"/>
            </a:solidFill>
            <a:ln w="5715" cap="flat">
              <a:noFill/>
              <a:prstDash val="solid"/>
              <a:miter/>
            </a:ln>
          </p:spPr>
          <p:txBody>
            <a:bodyPr rtlCol="0" anchor="ctr"/>
            <a:lstStyle/>
            <a:p>
              <a:endParaRPr lang="de-DE"/>
            </a:p>
          </p:txBody>
        </p:sp>
        <p:sp>
          <p:nvSpPr>
            <p:cNvPr id="73" name="Freihandform: Form 72">
              <a:extLst>
                <a:ext uri="{FF2B5EF4-FFF2-40B4-BE49-F238E27FC236}">
                  <a16:creationId xmlns:a16="http://schemas.microsoft.com/office/drawing/2014/main" id="{0E876F32-045F-4158-ADCF-8DCBD32D78D9}"/>
                </a:ext>
              </a:extLst>
            </p:cNvPr>
            <p:cNvSpPr/>
            <p:nvPr/>
          </p:nvSpPr>
          <p:spPr>
            <a:xfrm>
              <a:off x="5393586" y="1906595"/>
              <a:ext cx="93736" cy="25302"/>
            </a:xfrm>
            <a:custGeom>
              <a:avLst/>
              <a:gdLst>
                <a:gd name="connsiteX0" fmla="*/ 81085 w 93736"/>
                <a:gd name="connsiteY0" fmla="*/ 25303 h 25302"/>
                <a:gd name="connsiteX1" fmla="*/ 12651 w 93736"/>
                <a:gd name="connsiteY1" fmla="*/ 25303 h 25302"/>
                <a:gd name="connsiteX2" fmla="*/ 0 w 93736"/>
                <a:gd name="connsiteY2" fmla="*/ 12651 h 25302"/>
                <a:gd name="connsiteX3" fmla="*/ 12651 w 93736"/>
                <a:gd name="connsiteY3" fmla="*/ 0 h 25302"/>
                <a:gd name="connsiteX4" fmla="*/ 81085 w 93736"/>
                <a:gd name="connsiteY4" fmla="*/ 0 h 25302"/>
                <a:gd name="connsiteX5" fmla="*/ 93736 w 93736"/>
                <a:gd name="connsiteY5" fmla="*/ 12651 h 25302"/>
                <a:gd name="connsiteX6" fmla="*/ 81085 w 93736"/>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6" h="25302">
                  <a:moveTo>
                    <a:pt x="81085" y="25303"/>
                  </a:moveTo>
                  <a:lnTo>
                    <a:pt x="12651" y="25303"/>
                  </a:lnTo>
                  <a:cubicBezTo>
                    <a:pt x="5751" y="25303"/>
                    <a:pt x="0" y="19552"/>
                    <a:pt x="0" y="12651"/>
                  </a:cubicBezTo>
                  <a:cubicBezTo>
                    <a:pt x="0" y="5751"/>
                    <a:pt x="5751" y="0"/>
                    <a:pt x="12651" y="0"/>
                  </a:cubicBezTo>
                  <a:lnTo>
                    <a:pt x="81085" y="0"/>
                  </a:lnTo>
                  <a:cubicBezTo>
                    <a:pt x="87985" y="0"/>
                    <a:pt x="93736" y="5751"/>
                    <a:pt x="93736" y="12651"/>
                  </a:cubicBezTo>
                  <a:cubicBezTo>
                    <a:pt x="93736" y="19552"/>
                    <a:pt x="87985" y="25303"/>
                    <a:pt x="81085" y="25303"/>
                  </a:cubicBezTo>
                  <a:close/>
                </a:path>
              </a:pathLst>
            </a:custGeom>
            <a:solidFill>
              <a:srgbClr val="005F85"/>
            </a:solidFill>
            <a:ln w="5715"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6F2336BB-6B27-4FC2-AEE7-2D231A4CAA1F}"/>
                </a:ext>
              </a:extLst>
            </p:cNvPr>
            <p:cNvSpPr/>
            <p:nvPr/>
          </p:nvSpPr>
          <p:spPr>
            <a:xfrm>
              <a:off x="4671732" y="1260794"/>
              <a:ext cx="380263" cy="158143"/>
            </a:xfrm>
            <a:custGeom>
              <a:avLst/>
              <a:gdLst>
                <a:gd name="connsiteX0" fmla="*/ 345185 w 380263"/>
                <a:gd name="connsiteY0" fmla="*/ 158144 h 158143"/>
                <a:gd name="connsiteX1" fmla="*/ 77203 w 380263"/>
                <a:gd name="connsiteY1" fmla="*/ 158144 h 158143"/>
                <a:gd name="connsiteX2" fmla="*/ 49025 w 380263"/>
                <a:gd name="connsiteY2" fmla="*/ 140892 h 158143"/>
                <a:gd name="connsiteX3" fmla="*/ 42699 w 380263"/>
                <a:gd name="connsiteY3" fmla="*/ 133991 h 158143"/>
                <a:gd name="connsiteX4" fmla="*/ 42124 w 380263"/>
                <a:gd name="connsiteY4" fmla="*/ 133416 h 158143"/>
                <a:gd name="connsiteX5" fmla="*/ 3019 w 380263"/>
                <a:gd name="connsiteY5" fmla="*/ 86835 h 158143"/>
                <a:gd name="connsiteX6" fmla="*/ 3019 w 380263"/>
                <a:gd name="connsiteY6" fmla="*/ 70158 h 158143"/>
                <a:gd name="connsiteX7" fmla="*/ 40399 w 380263"/>
                <a:gd name="connsiteY7" fmla="*/ 27028 h 158143"/>
                <a:gd name="connsiteX8" fmla="*/ 40974 w 380263"/>
                <a:gd name="connsiteY8" fmla="*/ 26453 h 158143"/>
                <a:gd name="connsiteX9" fmla="*/ 46149 w 380263"/>
                <a:gd name="connsiteY9" fmla="*/ 20127 h 158143"/>
                <a:gd name="connsiteX10" fmla="*/ 77203 w 380263"/>
                <a:gd name="connsiteY10" fmla="*/ 0 h 158143"/>
                <a:gd name="connsiteX11" fmla="*/ 345185 w 380263"/>
                <a:gd name="connsiteY11" fmla="*/ 0 h 158143"/>
                <a:gd name="connsiteX12" fmla="*/ 380264 w 380263"/>
                <a:gd name="connsiteY12" fmla="*/ 35079 h 158143"/>
                <a:gd name="connsiteX13" fmla="*/ 380264 w 380263"/>
                <a:gd name="connsiteY13" fmla="*/ 35079 h 158143"/>
                <a:gd name="connsiteX14" fmla="*/ 380264 w 380263"/>
                <a:gd name="connsiteY14" fmla="*/ 123064 h 158143"/>
                <a:gd name="connsiteX15" fmla="*/ 345185 w 380263"/>
                <a:gd name="connsiteY15" fmla="*/ 158144 h 158143"/>
                <a:gd name="connsiteX16" fmla="*/ 61676 w 380263"/>
                <a:gd name="connsiteY16" fmla="*/ 116164 h 158143"/>
                <a:gd name="connsiteX17" fmla="*/ 69727 w 380263"/>
                <a:gd name="connsiteY17" fmla="*/ 125365 h 158143"/>
                <a:gd name="connsiteX18" fmla="*/ 77203 w 380263"/>
                <a:gd name="connsiteY18" fmla="*/ 132266 h 158143"/>
                <a:gd name="connsiteX19" fmla="*/ 345185 w 380263"/>
                <a:gd name="connsiteY19" fmla="*/ 132266 h 158143"/>
                <a:gd name="connsiteX20" fmla="*/ 354386 w 380263"/>
                <a:gd name="connsiteY20" fmla="*/ 123064 h 158143"/>
                <a:gd name="connsiteX21" fmla="*/ 354386 w 380263"/>
                <a:gd name="connsiteY21" fmla="*/ 35654 h 158143"/>
                <a:gd name="connsiteX22" fmla="*/ 345185 w 380263"/>
                <a:gd name="connsiteY22" fmla="*/ 26453 h 158143"/>
                <a:gd name="connsiteX23" fmla="*/ 77203 w 380263"/>
                <a:gd name="connsiteY23" fmla="*/ 26453 h 158143"/>
                <a:gd name="connsiteX24" fmla="*/ 65702 w 380263"/>
                <a:gd name="connsiteY24" fmla="*/ 36804 h 158143"/>
                <a:gd name="connsiteX25" fmla="*/ 58801 w 380263"/>
                <a:gd name="connsiteY25" fmla="*/ 44280 h 158143"/>
                <a:gd name="connsiteX26" fmla="*/ 29472 w 380263"/>
                <a:gd name="connsiteY26" fmla="*/ 78209 h 158143"/>
                <a:gd name="connsiteX27" fmla="*/ 61676 w 380263"/>
                <a:gd name="connsiteY27" fmla="*/ 116164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263" h="158143">
                  <a:moveTo>
                    <a:pt x="345185" y="158144"/>
                  </a:moveTo>
                  <a:lnTo>
                    <a:pt x="77203" y="158144"/>
                  </a:lnTo>
                  <a:cubicBezTo>
                    <a:pt x="62251" y="158144"/>
                    <a:pt x="54775" y="148367"/>
                    <a:pt x="49025" y="140892"/>
                  </a:cubicBezTo>
                  <a:cubicBezTo>
                    <a:pt x="47299" y="138591"/>
                    <a:pt x="44999" y="136291"/>
                    <a:pt x="42699" y="133991"/>
                  </a:cubicBezTo>
                  <a:lnTo>
                    <a:pt x="42124" y="133416"/>
                  </a:lnTo>
                  <a:lnTo>
                    <a:pt x="3019" y="86835"/>
                  </a:lnTo>
                  <a:cubicBezTo>
                    <a:pt x="-1006" y="82235"/>
                    <a:pt x="-1006" y="74759"/>
                    <a:pt x="3019" y="70158"/>
                  </a:cubicBezTo>
                  <a:lnTo>
                    <a:pt x="40399" y="27028"/>
                  </a:lnTo>
                  <a:lnTo>
                    <a:pt x="40974" y="26453"/>
                  </a:lnTo>
                  <a:cubicBezTo>
                    <a:pt x="42699" y="24728"/>
                    <a:pt x="44424" y="22428"/>
                    <a:pt x="46149" y="20127"/>
                  </a:cubicBezTo>
                  <a:cubicBezTo>
                    <a:pt x="53050" y="11501"/>
                    <a:pt x="62251" y="0"/>
                    <a:pt x="77203" y="0"/>
                  </a:cubicBezTo>
                  <a:lnTo>
                    <a:pt x="345185" y="0"/>
                  </a:lnTo>
                  <a:cubicBezTo>
                    <a:pt x="364737" y="0"/>
                    <a:pt x="380264" y="15527"/>
                    <a:pt x="380264" y="35079"/>
                  </a:cubicBezTo>
                  <a:lnTo>
                    <a:pt x="380264" y="35079"/>
                  </a:lnTo>
                  <a:lnTo>
                    <a:pt x="380264" y="123064"/>
                  </a:lnTo>
                  <a:cubicBezTo>
                    <a:pt x="380264" y="142617"/>
                    <a:pt x="364737" y="158144"/>
                    <a:pt x="345185" y="158144"/>
                  </a:cubicBezTo>
                  <a:close/>
                  <a:moveTo>
                    <a:pt x="61676" y="116164"/>
                  </a:moveTo>
                  <a:cubicBezTo>
                    <a:pt x="64551" y="119039"/>
                    <a:pt x="66852" y="122489"/>
                    <a:pt x="69727" y="125365"/>
                  </a:cubicBezTo>
                  <a:cubicBezTo>
                    <a:pt x="74328" y="131691"/>
                    <a:pt x="75478" y="132266"/>
                    <a:pt x="77203" y="132266"/>
                  </a:cubicBezTo>
                  <a:lnTo>
                    <a:pt x="345185" y="132266"/>
                  </a:lnTo>
                  <a:cubicBezTo>
                    <a:pt x="350360" y="132266"/>
                    <a:pt x="354386" y="128240"/>
                    <a:pt x="354386" y="123064"/>
                  </a:cubicBezTo>
                  <a:lnTo>
                    <a:pt x="354386" y="35654"/>
                  </a:lnTo>
                  <a:cubicBezTo>
                    <a:pt x="354386" y="30479"/>
                    <a:pt x="350360" y="26453"/>
                    <a:pt x="345185" y="26453"/>
                  </a:cubicBezTo>
                  <a:lnTo>
                    <a:pt x="77203" y="26453"/>
                  </a:lnTo>
                  <a:cubicBezTo>
                    <a:pt x="74328" y="26453"/>
                    <a:pt x="69152" y="32204"/>
                    <a:pt x="65702" y="36804"/>
                  </a:cubicBezTo>
                  <a:cubicBezTo>
                    <a:pt x="63401" y="39680"/>
                    <a:pt x="61676" y="41980"/>
                    <a:pt x="58801" y="44280"/>
                  </a:cubicBezTo>
                  <a:lnTo>
                    <a:pt x="29472" y="78209"/>
                  </a:lnTo>
                  <a:lnTo>
                    <a:pt x="61676" y="116164"/>
                  </a:lnTo>
                  <a:close/>
                </a:path>
              </a:pathLst>
            </a:custGeom>
            <a:solidFill>
              <a:srgbClr val="005F85"/>
            </a:solidFill>
            <a:ln w="5715" cap="flat">
              <a:noFill/>
              <a:prstDash val="solid"/>
              <a:miter/>
            </a:ln>
          </p:spPr>
          <p:txBody>
            <a:bodyPr rtlCol="0" anchor="ctr"/>
            <a:lstStyle/>
            <a:p>
              <a:endParaRPr lang="de-DE"/>
            </a:p>
          </p:txBody>
        </p:sp>
      </p:grpSp>
      <p:sp>
        <p:nvSpPr>
          <p:cNvPr id="75" name="Grafik 8">
            <a:extLst>
              <a:ext uri="{FF2B5EF4-FFF2-40B4-BE49-F238E27FC236}">
                <a16:creationId xmlns:a16="http://schemas.microsoft.com/office/drawing/2014/main" id="{77D8C92A-565B-4DA6-A622-C65D7C5E0D33}"/>
              </a:ext>
            </a:extLst>
          </p:cNvPr>
          <p:cNvSpPr/>
          <p:nvPr userDrawn="1"/>
        </p:nvSpPr>
        <p:spPr>
          <a:xfrm>
            <a:off x="5115975" y="670514"/>
            <a:ext cx="866836" cy="868195"/>
          </a:xfrm>
          <a:custGeom>
            <a:avLst/>
            <a:gdLst>
              <a:gd name="connsiteX0" fmla="*/ 278130 w 603890"/>
              <a:gd name="connsiteY0" fmla="*/ 80010 h 604837"/>
              <a:gd name="connsiteX1" fmla="*/ 261938 w 603890"/>
              <a:gd name="connsiteY1" fmla="*/ 80010 h 604837"/>
              <a:gd name="connsiteX2" fmla="*/ 0 w 603890"/>
              <a:gd name="connsiteY2" fmla="*/ 341948 h 604837"/>
              <a:gd name="connsiteX3" fmla="*/ 262890 w 603890"/>
              <a:gd name="connsiteY3" fmla="*/ 604838 h 604837"/>
              <a:gd name="connsiteX4" fmla="*/ 525780 w 603890"/>
              <a:gd name="connsiteY4" fmla="*/ 341948 h 604837"/>
              <a:gd name="connsiteX5" fmla="*/ 525780 w 603890"/>
              <a:gd name="connsiteY5" fmla="*/ 325755 h 604837"/>
              <a:gd name="connsiteX6" fmla="*/ 278130 w 603890"/>
              <a:gd name="connsiteY6" fmla="*/ 325755 h 604837"/>
              <a:gd name="connsiteX7" fmla="*/ 278130 w 603890"/>
              <a:gd name="connsiteY7" fmla="*/ 80010 h 604837"/>
              <a:gd name="connsiteX8" fmla="*/ 492443 w 603890"/>
              <a:gd name="connsiteY8" fmla="*/ 358140 h 604837"/>
              <a:gd name="connsiteX9" fmla="*/ 262890 w 603890"/>
              <a:gd name="connsiteY9" fmla="*/ 573405 h 604837"/>
              <a:gd name="connsiteX10" fmla="*/ 32385 w 603890"/>
              <a:gd name="connsiteY10" fmla="*/ 342900 h 604837"/>
              <a:gd name="connsiteX11" fmla="*/ 247650 w 603890"/>
              <a:gd name="connsiteY11" fmla="*/ 112395 h 604837"/>
              <a:gd name="connsiteX12" fmla="*/ 247650 w 603890"/>
              <a:gd name="connsiteY12" fmla="*/ 358140 h 604837"/>
              <a:gd name="connsiteX13" fmla="*/ 492443 w 603890"/>
              <a:gd name="connsiteY13" fmla="*/ 358140 h 604837"/>
              <a:gd name="connsiteX14" fmla="*/ 341948 w 603890"/>
              <a:gd name="connsiteY14" fmla="*/ 0 h 604837"/>
              <a:gd name="connsiteX15" fmla="*/ 325755 w 603890"/>
              <a:gd name="connsiteY15" fmla="*/ 0 h 604837"/>
              <a:gd name="connsiteX16" fmla="*/ 325755 w 603890"/>
              <a:gd name="connsiteY16" fmla="*/ 278130 h 604837"/>
              <a:gd name="connsiteX17" fmla="*/ 603885 w 603890"/>
              <a:gd name="connsiteY17" fmla="*/ 278130 h 604837"/>
              <a:gd name="connsiteX18" fmla="*/ 603885 w 603890"/>
              <a:gd name="connsiteY18" fmla="*/ 261938 h 604837"/>
              <a:gd name="connsiteX19" fmla="*/ 341948 w 603890"/>
              <a:gd name="connsiteY19" fmla="*/ 0 h 604837"/>
              <a:gd name="connsiteX20" fmla="*/ 358140 w 603890"/>
              <a:gd name="connsiteY20" fmla="*/ 246698 h 604837"/>
              <a:gd name="connsiteX21" fmla="*/ 358140 w 603890"/>
              <a:gd name="connsiteY21" fmla="*/ 32385 h 604837"/>
              <a:gd name="connsiteX22" fmla="*/ 572453 w 603890"/>
              <a:gd name="connsiteY22" fmla="*/ 246698 h 604837"/>
              <a:gd name="connsiteX23" fmla="*/ 358140 w 603890"/>
              <a:gd name="connsiteY23" fmla="*/ 246698 h 60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3890" h="604837">
                <a:moveTo>
                  <a:pt x="278130" y="80010"/>
                </a:moveTo>
                <a:lnTo>
                  <a:pt x="261938" y="80010"/>
                </a:lnTo>
                <a:cubicBezTo>
                  <a:pt x="118110" y="80010"/>
                  <a:pt x="0" y="197168"/>
                  <a:pt x="0" y="341948"/>
                </a:cubicBezTo>
                <a:cubicBezTo>
                  <a:pt x="0" y="486728"/>
                  <a:pt x="118110" y="604838"/>
                  <a:pt x="262890" y="604838"/>
                </a:cubicBezTo>
                <a:cubicBezTo>
                  <a:pt x="407670" y="604838"/>
                  <a:pt x="525780" y="486728"/>
                  <a:pt x="525780" y="341948"/>
                </a:cubicBezTo>
                <a:lnTo>
                  <a:pt x="525780" y="325755"/>
                </a:lnTo>
                <a:lnTo>
                  <a:pt x="278130" y="325755"/>
                </a:lnTo>
                <a:cubicBezTo>
                  <a:pt x="278130" y="325755"/>
                  <a:pt x="278130" y="80010"/>
                  <a:pt x="278130" y="80010"/>
                </a:cubicBezTo>
                <a:close/>
                <a:moveTo>
                  <a:pt x="492443" y="358140"/>
                </a:moveTo>
                <a:cubicBezTo>
                  <a:pt x="484823" y="478155"/>
                  <a:pt x="384810" y="573405"/>
                  <a:pt x="262890" y="573405"/>
                </a:cubicBezTo>
                <a:cubicBezTo>
                  <a:pt x="135255" y="573405"/>
                  <a:pt x="32385" y="469583"/>
                  <a:pt x="32385" y="342900"/>
                </a:cubicBezTo>
                <a:cubicBezTo>
                  <a:pt x="32385" y="220980"/>
                  <a:pt x="127635" y="120968"/>
                  <a:pt x="247650" y="112395"/>
                </a:cubicBezTo>
                <a:lnTo>
                  <a:pt x="247650" y="358140"/>
                </a:lnTo>
                <a:cubicBezTo>
                  <a:pt x="247650" y="358140"/>
                  <a:pt x="492443" y="358140"/>
                  <a:pt x="492443" y="358140"/>
                </a:cubicBezTo>
                <a:close/>
                <a:moveTo>
                  <a:pt x="341948" y="0"/>
                </a:moveTo>
                <a:lnTo>
                  <a:pt x="325755" y="0"/>
                </a:lnTo>
                <a:lnTo>
                  <a:pt x="325755" y="278130"/>
                </a:lnTo>
                <a:lnTo>
                  <a:pt x="603885" y="278130"/>
                </a:lnTo>
                <a:lnTo>
                  <a:pt x="603885" y="261938"/>
                </a:lnTo>
                <a:cubicBezTo>
                  <a:pt x="604838" y="118110"/>
                  <a:pt x="486728" y="952"/>
                  <a:pt x="341948" y="0"/>
                </a:cubicBezTo>
                <a:close/>
                <a:moveTo>
                  <a:pt x="358140" y="246698"/>
                </a:moveTo>
                <a:lnTo>
                  <a:pt x="358140" y="32385"/>
                </a:lnTo>
                <a:cubicBezTo>
                  <a:pt x="472440" y="40005"/>
                  <a:pt x="564833" y="132398"/>
                  <a:pt x="572453" y="246698"/>
                </a:cubicBezTo>
                <a:lnTo>
                  <a:pt x="358140" y="246698"/>
                </a:lnTo>
                <a:close/>
              </a:path>
            </a:pathLst>
          </a:custGeom>
          <a:solidFill>
            <a:srgbClr val="005F85"/>
          </a:solidFill>
          <a:ln w="9525" cap="flat">
            <a:noFill/>
            <a:prstDash val="solid"/>
            <a:miter/>
          </a:ln>
        </p:spPr>
        <p:txBody>
          <a:bodyPr rtlCol="0" anchor="ctr"/>
          <a:lstStyle/>
          <a:p>
            <a:endParaRPr lang="de-DE"/>
          </a:p>
        </p:txBody>
      </p:sp>
      <p:grpSp>
        <p:nvGrpSpPr>
          <p:cNvPr id="76" name="Grafik 24">
            <a:extLst>
              <a:ext uri="{FF2B5EF4-FFF2-40B4-BE49-F238E27FC236}">
                <a16:creationId xmlns:a16="http://schemas.microsoft.com/office/drawing/2014/main" id="{975EAA03-05D0-4A67-B539-22FD00C22A2D}"/>
              </a:ext>
            </a:extLst>
          </p:cNvPr>
          <p:cNvGrpSpPr/>
          <p:nvPr userDrawn="1"/>
        </p:nvGrpSpPr>
        <p:grpSpPr>
          <a:xfrm>
            <a:off x="920528" y="6284629"/>
            <a:ext cx="712942" cy="869148"/>
            <a:chOff x="589255" y="1301540"/>
            <a:chExt cx="508635" cy="620077"/>
          </a:xfrm>
          <a:solidFill>
            <a:srgbClr val="005F85"/>
          </a:solidFill>
        </p:grpSpPr>
        <p:sp>
          <p:nvSpPr>
            <p:cNvPr id="77" name="Freihandform: Form 76">
              <a:extLst>
                <a:ext uri="{FF2B5EF4-FFF2-40B4-BE49-F238E27FC236}">
                  <a16:creationId xmlns:a16="http://schemas.microsoft.com/office/drawing/2014/main" id="{7C5FE2C6-9A2A-404C-AFAA-27BEB1B08D8C}"/>
                </a:ext>
              </a:extLst>
            </p:cNvPr>
            <p:cNvSpPr/>
            <p:nvPr/>
          </p:nvSpPr>
          <p:spPr>
            <a:xfrm>
              <a:off x="754038" y="1410125"/>
              <a:ext cx="178117" cy="180975"/>
            </a:xfrm>
            <a:custGeom>
              <a:avLst/>
              <a:gdLst>
                <a:gd name="connsiteX0" fmla="*/ 16193 w 178117"/>
                <a:gd name="connsiteY0" fmla="*/ 150495 h 180975"/>
                <a:gd name="connsiteX1" fmla="*/ 71438 w 178117"/>
                <a:gd name="connsiteY1" fmla="*/ 120015 h 180975"/>
                <a:gd name="connsiteX2" fmla="*/ 71438 w 178117"/>
                <a:gd name="connsiteY2" fmla="*/ 180975 h 180975"/>
                <a:gd name="connsiteX3" fmla="*/ 106680 w 178117"/>
                <a:gd name="connsiteY3" fmla="*/ 180975 h 180975"/>
                <a:gd name="connsiteX4" fmla="*/ 106680 w 178117"/>
                <a:gd name="connsiteY4" fmla="*/ 120015 h 180975"/>
                <a:gd name="connsiteX5" fmla="*/ 161925 w 178117"/>
                <a:gd name="connsiteY5" fmla="*/ 150495 h 180975"/>
                <a:gd name="connsiteX6" fmla="*/ 178117 w 178117"/>
                <a:gd name="connsiteY6" fmla="*/ 120015 h 180975"/>
                <a:gd name="connsiteX7" fmla="*/ 125730 w 178117"/>
                <a:gd name="connsiteY7" fmla="*/ 90488 h 180975"/>
                <a:gd name="connsiteX8" fmla="*/ 178117 w 178117"/>
                <a:gd name="connsiteY8" fmla="*/ 60960 h 180975"/>
                <a:gd name="connsiteX9" fmla="*/ 161925 w 178117"/>
                <a:gd name="connsiteY9" fmla="*/ 30480 h 180975"/>
                <a:gd name="connsiteX10" fmla="*/ 106680 w 178117"/>
                <a:gd name="connsiteY10" fmla="*/ 60960 h 180975"/>
                <a:gd name="connsiteX11" fmla="*/ 106680 w 178117"/>
                <a:gd name="connsiteY11" fmla="*/ 0 h 180975"/>
                <a:gd name="connsiteX12" fmla="*/ 71438 w 178117"/>
                <a:gd name="connsiteY12" fmla="*/ 0 h 180975"/>
                <a:gd name="connsiteX13" fmla="*/ 71438 w 178117"/>
                <a:gd name="connsiteY13" fmla="*/ 60960 h 180975"/>
                <a:gd name="connsiteX14" fmla="*/ 16193 w 178117"/>
                <a:gd name="connsiteY14" fmla="*/ 30480 h 180975"/>
                <a:gd name="connsiteX15" fmla="*/ 0 w 178117"/>
                <a:gd name="connsiteY15" fmla="*/ 60960 h 180975"/>
                <a:gd name="connsiteX16" fmla="*/ 53340 w 178117"/>
                <a:gd name="connsiteY16" fmla="*/ 90488 h 180975"/>
                <a:gd name="connsiteX17" fmla="*/ 0 w 178117"/>
                <a:gd name="connsiteY17" fmla="*/ 1200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117" h="180975">
                  <a:moveTo>
                    <a:pt x="16193" y="150495"/>
                  </a:moveTo>
                  <a:lnTo>
                    <a:pt x="71438" y="120015"/>
                  </a:lnTo>
                  <a:lnTo>
                    <a:pt x="71438" y="180975"/>
                  </a:lnTo>
                  <a:lnTo>
                    <a:pt x="106680" y="180975"/>
                  </a:lnTo>
                  <a:lnTo>
                    <a:pt x="106680" y="120015"/>
                  </a:lnTo>
                  <a:lnTo>
                    <a:pt x="161925" y="150495"/>
                  </a:lnTo>
                  <a:lnTo>
                    <a:pt x="178117" y="120015"/>
                  </a:lnTo>
                  <a:lnTo>
                    <a:pt x="125730" y="90488"/>
                  </a:lnTo>
                  <a:lnTo>
                    <a:pt x="178117" y="60960"/>
                  </a:lnTo>
                  <a:lnTo>
                    <a:pt x="161925" y="30480"/>
                  </a:lnTo>
                  <a:lnTo>
                    <a:pt x="106680" y="60960"/>
                  </a:lnTo>
                  <a:lnTo>
                    <a:pt x="106680" y="0"/>
                  </a:lnTo>
                  <a:lnTo>
                    <a:pt x="71438" y="0"/>
                  </a:lnTo>
                  <a:lnTo>
                    <a:pt x="71438" y="60960"/>
                  </a:lnTo>
                  <a:lnTo>
                    <a:pt x="16193" y="30480"/>
                  </a:lnTo>
                  <a:lnTo>
                    <a:pt x="0" y="60960"/>
                  </a:lnTo>
                  <a:lnTo>
                    <a:pt x="53340" y="90488"/>
                  </a:lnTo>
                  <a:lnTo>
                    <a:pt x="0" y="120015"/>
                  </a:lnTo>
                  <a:close/>
                </a:path>
              </a:pathLst>
            </a:custGeom>
            <a:solidFill>
              <a:srgbClr val="005F85"/>
            </a:solidFill>
            <a:ln w="9525"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2E67DDF7-5926-489C-8579-2511D56E8F90}"/>
                </a:ext>
              </a:extLst>
            </p:cNvPr>
            <p:cNvSpPr/>
            <p:nvPr/>
          </p:nvSpPr>
          <p:spPr>
            <a:xfrm>
              <a:off x="671170" y="1664442"/>
              <a:ext cx="332422" cy="34290"/>
            </a:xfrm>
            <a:custGeom>
              <a:avLst/>
              <a:gdLst>
                <a:gd name="connsiteX0" fmla="*/ 315278 w 332422"/>
                <a:gd name="connsiteY0" fmla="*/ 0 h 34290"/>
                <a:gd name="connsiteX1" fmla="*/ 17145 w 332422"/>
                <a:gd name="connsiteY1" fmla="*/ 0 h 34290"/>
                <a:gd name="connsiteX2" fmla="*/ 0 w 332422"/>
                <a:gd name="connsiteY2" fmla="*/ 17145 h 34290"/>
                <a:gd name="connsiteX3" fmla="*/ 17145 w 332422"/>
                <a:gd name="connsiteY3" fmla="*/ 34290 h 34290"/>
                <a:gd name="connsiteX4" fmla="*/ 315278 w 332422"/>
                <a:gd name="connsiteY4" fmla="*/ 34290 h 34290"/>
                <a:gd name="connsiteX5" fmla="*/ 332423 w 332422"/>
                <a:gd name="connsiteY5" fmla="*/ 17145 h 34290"/>
                <a:gd name="connsiteX6" fmla="*/ 315278 w 332422"/>
                <a:gd name="connsiteY6"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22" h="34290">
                  <a:moveTo>
                    <a:pt x="315278" y="0"/>
                  </a:moveTo>
                  <a:lnTo>
                    <a:pt x="17145" y="0"/>
                  </a:lnTo>
                  <a:cubicBezTo>
                    <a:pt x="7620" y="0"/>
                    <a:pt x="0" y="7620"/>
                    <a:pt x="0" y="17145"/>
                  </a:cubicBezTo>
                  <a:cubicBezTo>
                    <a:pt x="0" y="26670"/>
                    <a:pt x="7620" y="34290"/>
                    <a:pt x="17145" y="34290"/>
                  </a:cubicBezTo>
                  <a:lnTo>
                    <a:pt x="315278" y="34290"/>
                  </a:lnTo>
                  <a:cubicBezTo>
                    <a:pt x="324803" y="34290"/>
                    <a:pt x="332423" y="26670"/>
                    <a:pt x="332423" y="17145"/>
                  </a:cubicBezTo>
                  <a:cubicBezTo>
                    <a:pt x="332423" y="7620"/>
                    <a:pt x="324803" y="0"/>
                    <a:pt x="315278" y="0"/>
                  </a:cubicBezTo>
                  <a:close/>
                </a:path>
              </a:pathLst>
            </a:custGeom>
            <a:solidFill>
              <a:srgbClr val="005F85"/>
            </a:solidFill>
            <a:ln w="9525"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8E5F7BFF-FAC5-48CA-A365-ADC629232CD6}"/>
                </a:ext>
              </a:extLst>
            </p:cNvPr>
            <p:cNvSpPr/>
            <p:nvPr/>
          </p:nvSpPr>
          <p:spPr>
            <a:xfrm>
              <a:off x="671170" y="1752073"/>
              <a:ext cx="188675" cy="34289"/>
            </a:xfrm>
            <a:custGeom>
              <a:avLst/>
              <a:gdLst>
                <a:gd name="connsiteX0" fmla="*/ 172403 w 188675"/>
                <a:gd name="connsiteY0" fmla="*/ 0 h 34289"/>
                <a:gd name="connsiteX1" fmla="*/ 17145 w 188675"/>
                <a:gd name="connsiteY1" fmla="*/ 0 h 34289"/>
                <a:gd name="connsiteX2" fmla="*/ 0 w 188675"/>
                <a:gd name="connsiteY2" fmla="*/ 17145 h 34289"/>
                <a:gd name="connsiteX3" fmla="*/ 17145 w 188675"/>
                <a:gd name="connsiteY3" fmla="*/ 34290 h 34289"/>
                <a:gd name="connsiteX4" fmla="*/ 171450 w 188675"/>
                <a:gd name="connsiteY4" fmla="*/ 34290 h 34289"/>
                <a:gd name="connsiteX5" fmla="*/ 188595 w 188675"/>
                <a:gd name="connsiteY5" fmla="*/ 17145 h 34289"/>
                <a:gd name="connsiteX6" fmla="*/ 172403 w 188675"/>
                <a:gd name="connsiteY6" fmla="*/ 0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675" h="34289">
                  <a:moveTo>
                    <a:pt x="172403" y="0"/>
                  </a:moveTo>
                  <a:lnTo>
                    <a:pt x="17145" y="0"/>
                  </a:lnTo>
                  <a:cubicBezTo>
                    <a:pt x="7620" y="0"/>
                    <a:pt x="0" y="7620"/>
                    <a:pt x="0" y="17145"/>
                  </a:cubicBezTo>
                  <a:cubicBezTo>
                    <a:pt x="0" y="26670"/>
                    <a:pt x="7620" y="34290"/>
                    <a:pt x="17145" y="34290"/>
                  </a:cubicBezTo>
                  <a:lnTo>
                    <a:pt x="171450" y="34290"/>
                  </a:lnTo>
                  <a:cubicBezTo>
                    <a:pt x="180975" y="34290"/>
                    <a:pt x="188595" y="26670"/>
                    <a:pt x="188595" y="17145"/>
                  </a:cubicBezTo>
                  <a:cubicBezTo>
                    <a:pt x="189547" y="7620"/>
                    <a:pt x="181928" y="0"/>
                    <a:pt x="172403" y="0"/>
                  </a:cubicBezTo>
                  <a:close/>
                </a:path>
              </a:pathLst>
            </a:custGeom>
            <a:solidFill>
              <a:srgbClr val="005F85"/>
            </a:solidFill>
            <a:ln w="9525"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FD0DB505-672F-46C9-9EEB-DFBC048897BD}"/>
                </a:ext>
              </a:extLst>
            </p:cNvPr>
            <p:cNvSpPr/>
            <p:nvPr/>
          </p:nvSpPr>
          <p:spPr>
            <a:xfrm>
              <a:off x="589255" y="1301540"/>
              <a:ext cx="508635" cy="620077"/>
            </a:xfrm>
            <a:custGeom>
              <a:avLst/>
              <a:gdLst>
                <a:gd name="connsiteX0" fmla="*/ 432435 w 508635"/>
                <a:gd name="connsiteY0" fmla="*/ 0 h 620077"/>
                <a:gd name="connsiteX1" fmla="*/ 76200 w 508635"/>
                <a:gd name="connsiteY1" fmla="*/ 0 h 620077"/>
                <a:gd name="connsiteX2" fmla="*/ 0 w 508635"/>
                <a:gd name="connsiteY2" fmla="*/ 76200 h 620077"/>
                <a:gd name="connsiteX3" fmla="*/ 0 w 508635"/>
                <a:gd name="connsiteY3" fmla="*/ 543878 h 620077"/>
                <a:gd name="connsiteX4" fmla="*/ 76200 w 508635"/>
                <a:gd name="connsiteY4" fmla="*/ 620078 h 620077"/>
                <a:gd name="connsiteX5" fmla="*/ 432435 w 508635"/>
                <a:gd name="connsiteY5" fmla="*/ 620078 h 620077"/>
                <a:gd name="connsiteX6" fmla="*/ 508635 w 508635"/>
                <a:gd name="connsiteY6" fmla="*/ 543878 h 620077"/>
                <a:gd name="connsiteX7" fmla="*/ 508635 w 508635"/>
                <a:gd name="connsiteY7" fmla="*/ 76200 h 620077"/>
                <a:gd name="connsiteX8" fmla="*/ 432435 w 508635"/>
                <a:gd name="connsiteY8" fmla="*/ 0 h 620077"/>
                <a:gd name="connsiteX9" fmla="*/ 472440 w 508635"/>
                <a:gd name="connsiteY9" fmla="*/ 543878 h 620077"/>
                <a:gd name="connsiteX10" fmla="*/ 431483 w 508635"/>
                <a:gd name="connsiteY10" fmla="*/ 584835 h 620077"/>
                <a:gd name="connsiteX11" fmla="*/ 76200 w 508635"/>
                <a:gd name="connsiteY11" fmla="*/ 584835 h 620077"/>
                <a:gd name="connsiteX12" fmla="*/ 35243 w 508635"/>
                <a:gd name="connsiteY12" fmla="*/ 543878 h 620077"/>
                <a:gd name="connsiteX13" fmla="*/ 35243 w 508635"/>
                <a:gd name="connsiteY13" fmla="*/ 76200 h 620077"/>
                <a:gd name="connsiteX14" fmla="*/ 76200 w 508635"/>
                <a:gd name="connsiteY14" fmla="*/ 35243 h 620077"/>
                <a:gd name="connsiteX15" fmla="*/ 432435 w 508635"/>
                <a:gd name="connsiteY15" fmla="*/ 35243 h 620077"/>
                <a:gd name="connsiteX16" fmla="*/ 473393 w 508635"/>
                <a:gd name="connsiteY16" fmla="*/ 76200 h 620077"/>
                <a:gd name="connsiteX17" fmla="*/ 472440 w 508635"/>
                <a:gd name="connsiteY17" fmla="*/ 543878 h 620077"/>
                <a:gd name="connsiteX18" fmla="*/ 472440 w 508635"/>
                <a:gd name="connsiteY18" fmla="*/ 543878 h 62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8635" h="620077">
                  <a:moveTo>
                    <a:pt x="432435" y="0"/>
                  </a:moveTo>
                  <a:lnTo>
                    <a:pt x="76200" y="0"/>
                  </a:lnTo>
                  <a:cubicBezTo>
                    <a:pt x="34290" y="0"/>
                    <a:pt x="0" y="34290"/>
                    <a:pt x="0" y="76200"/>
                  </a:cubicBezTo>
                  <a:lnTo>
                    <a:pt x="0" y="543878"/>
                  </a:lnTo>
                  <a:cubicBezTo>
                    <a:pt x="0" y="585788"/>
                    <a:pt x="34290" y="620078"/>
                    <a:pt x="76200" y="620078"/>
                  </a:cubicBezTo>
                  <a:lnTo>
                    <a:pt x="432435" y="620078"/>
                  </a:lnTo>
                  <a:cubicBezTo>
                    <a:pt x="474345" y="620078"/>
                    <a:pt x="508635" y="585788"/>
                    <a:pt x="508635" y="543878"/>
                  </a:cubicBezTo>
                  <a:lnTo>
                    <a:pt x="508635" y="76200"/>
                  </a:lnTo>
                  <a:cubicBezTo>
                    <a:pt x="507683" y="34290"/>
                    <a:pt x="474345" y="0"/>
                    <a:pt x="432435" y="0"/>
                  </a:cubicBezTo>
                  <a:close/>
                  <a:moveTo>
                    <a:pt x="472440" y="543878"/>
                  </a:moveTo>
                  <a:cubicBezTo>
                    <a:pt x="472440" y="566738"/>
                    <a:pt x="454343" y="584835"/>
                    <a:pt x="431483" y="584835"/>
                  </a:cubicBezTo>
                  <a:lnTo>
                    <a:pt x="76200" y="584835"/>
                  </a:lnTo>
                  <a:cubicBezTo>
                    <a:pt x="53340" y="584835"/>
                    <a:pt x="35243" y="566738"/>
                    <a:pt x="35243" y="543878"/>
                  </a:cubicBezTo>
                  <a:lnTo>
                    <a:pt x="35243" y="76200"/>
                  </a:lnTo>
                  <a:cubicBezTo>
                    <a:pt x="35243" y="53340"/>
                    <a:pt x="53340" y="35243"/>
                    <a:pt x="76200" y="35243"/>
                  </a:cubicBezTo>
                  <a:lnTo>
                    <a:pt x="432435" y="35243"/>
                  </a:lnTo>
                  <a:cubicBezTo>
                    <a:pt x="455295" y="35243"/>
                    <a:pt x="473393" y="53340"/>
                    <a:pt x="473393" y="76200"/>
                  </a:cubicBezTo>
                  <a:lnTo>
                    <a:pt x="472440" y="543878"/>
                  </a:lnTo>
                  <a:lnTo>
                    <a:pt x="472440" y="543878"/>
                  </a:lnTo>
                  <a:close/>
                </a:path>
              </a:pathLst>
            </a:custGeom>
            <a:solidFill>
              <a:srgbClr val="005F85"/>
            </a:solidFill>
            <a:ln w="9525" cap="flat">
              <a:noFill/>
              <a:prstDash val="solid"/>
              <a:miter/>
            </a:ln>
          </p:spPr>
          <p:txBody>
            <a:bodyPr rtlCol="0" anchor="ctr"/>
            <a:lstStyle/>
            <a:p>
              <a:endParaRPr lang="de-DE"/>
            </a:p>
          </p:txBody>
        </p:sp>
      </p:grpSp>
      <p:grpSp>
        <p:nvGrpSpPr>
          <p:cNvPr id="81" name="Grafik 16">
            <a:extLst>
              <a:ext uri="{FF2B5EF4-FFF2-40B4-BE49-F238E27FC236}">
                <a16:creationId xmlns:a16="http://schemas.microsoft.com/office/drawing/2014/main" id="{04157884-935A-4B23-860D-877AE6636633}"/>
              </a:ext>
            </a:extLst>
          </p:cNvPr>
          <p:cNvGrpSpPr/>
          <p:nvPr userDrawn="1"/>
        </p:nvGrpSpPr>
        <p:grpSpPr>
          <a:xfrm>
            <a:off x="4705047" y="8865282"/>
            <a:ext cx="446388" cy="778536"/>
            <a:chOff x="3765572" y="1385652"/>
            <a:chExt cx="200977" cy="350520"/>
          </a:xfrm>
          <a:solidFill>
            <a:srgbClr val="005F85"/>
          </a:solidFill>
        </p:grpSpPr>
        <p:sp>
          <p:nvSpPr>
            <p:cNvPr id="82" name="Freihandform: Form 81">
              <a:extLst>
                <a:ext uri="{FF2B5EF4-FFF2-40B4-BE49-F238E27FC236}">
                  <a16:creationId xmlns:a16="http://schemas.microsoft.com/office/drawing/2014/main" id="{1320D2F9-12F6-432F-AA70-ED4020BB95E0}"/>
                </a:ext>
              </a:extLst>
            </p:cNvPr>
            <p:cNvSpPr/>
            <p:nvPr/>
          </p:nvSpPr>
          <p:spPr>
            <a:xfrm>
              <a:off x="3765572" y="1385652"/>
              <a:ext cx="200977" cy="255269"/>
            </a:xfrm>
            <a:custGeom>
              <a:avLst/>
              <a:gdLst>
                <a:gd name="connsiteX0" fmla="*/ 98107 w 200977"/>
                <a:gd name="connsiteY0" fmla="*/ 255270 h 255269"/>
                <a:gd name="connsiteX1" fmla="*/ 78105 w 200977"/>
                <a:gd name="connsiteY1" fmla="*/ 246697 h 255269"/>
                <a:gd name="connsiteX2" fmla="*/ 70485 w 200977"/>
                <a:gd name="connsiteY2" fmla="*/ 225743 h 255269"/>
                <a:gd name="connsiteX3" fmla="*/ 70485 w 200977"/>
                <a:gd name="connsiteY3" fmla="*/ 174308 h 255269"/>
                <a:gd name="connsiteX4" fmla="*/ 71438 w 200977"/>
                <a:gd name="connsiteY4" fmla="*/ 160972 h 255269"/>
                <a:gd name="connsiteX5" fmla="*/ 77153 w 200977"/>
                <a:gd name="connsiteY5" fmla="*/ 147638 h 255269"/>
                <a:gd name="connsiteX6" fmla="*/ 89535 w 200977"/>
                <a:gd name="connsiteY6" fmla="*/ 140018 h 255269"/>
                <a:gd name="connsiteX7" fmla="*/ 108585 w 200977"/>
                <a:gd name="connsiteY7" fmla="*/ 135255 h 255269"/>
                <a:gd name="connsiteX8" fmla="*/ 126682 w 200977"/>
                <a:gd name="connsiteY8" fmla="*/ 128588 h 255269"/>
                <a:gd name="connsiteX9" fmla="*/ 137160 w 200977"/>
                <a:gd name="connsiteY9" fmla="*/ 118110 h 255269"/>
                <a:gd name="connsiteX10" fmla="*/ 141923 w 200977"/>
                <a:gd name="connsiteY10" fmla="*/ 106680 h 255269"/>
                <a:gd name="connsiteX11" fmla="*/ 142875 w 200977"/>
                <a:gd name="connsiteY11" fmla="*/ 94297 h 255269"/>
                <a:gd name="connsiteX12" fmla="*/ 130493 w 200977"/>
                <a:gd name="connsiteY12" fmla="*/ 63817 h 255269"/>
                <a:gd name="connsiteX13" fmla="*/ 98107 w 200977"/>
                <a:gd name="connsiteY13" fmla="*/ 52388 h 255269"/>
                <a:gd name="connsiteX14" fmla="*/ 70485 w 200977"/>
                <a:gd name="connsiteY14" fmla="*/ 59055 h 255269"/>
                <a:gd name="connsiteX15" fmla="*/ 53340 w 200977"/>
                <a:gd name="connsiteY15" fmla="*/ 84772 h 255269"/>
                <a:gd name="connsiteX16" fmla="*/ 42863 w 200977"/>
                <a:gd name="connsiteY16" fmla="*/ 100965 h 255269"/>
                <a:gd name="connsiteX17" fmla="*/ 27622 w 200977"/>
                <a:gd name="connsiteY17" fmla="*/ 105727 h 255269"/>
                <a:gd name="connsiteX18" fmla="*/ 8572 w 200977"/>
                <a:gd name="connsiteY18" fmla="*/ 98107 h 255269"/>
                <a:gd name="connsiteX19" fmla="*/ 0 w 200977"/>
                <a:gd name="connsiteY19" fmla="*/ 76200 h 255269"/>
                <a:gd name="connsiteX20" fmla="*/ 9525 w 200977"/>
                <a:gd name="connsiteY20" fmla="*/ 44767 h 255269"/>
                <a:gd name="connsiteX21" fmla="*/ 32385 w 200977"/>
                <a:gd name="connsiteY21" fmla="*/ 20955 h 255269"/>
                <a:gd name="connsiteX22" fmla="*/ 62865 w 200977"/>
                <a:gd name="connsiteY22" fmla="*/ 5715 h 255269"/>
                <a:gd name="connsiteX23" fmla="*/ 96203 w 200977"/>
                <a:gd name="connsiteY23" fmla="*/ 0 h 255269"/>
                <a:gd name="connsiteX24" fmla="*/ 137160 w 200977"/>
                <a:gd name="connsiteY24" fmla="*/ 6667 h 255269"/>
                <a:gd name="connsiteX25" fmla="*/ 170498 w 200977"/>
                <a:gd name="connsiteY25" fmla="*/ 25717 h 255269"/>
                <a:gd name="connsiteX26" fmla="*/ 192405 w 200977"/>
                <a:gd name="connsiteY26" fmla="*/ 55245 h 255269"/>
                <a:gd name="connsiteX27" fmla="*/ 200977 w 200977"/>
                <a:gd name="connsiteY27" fmla="*/ 92393 h 255269"/>
                <a:gd name="connsiteX28" fmla="*/ 178118 w 200977"/>
                <a:gd name="connsiteY28" fmla="*/ 157163 h 255269"/>
                <a:gd name="connsiteX29" fmla="*/ 125730 w 200977"/>
                <a:gd name="connsiteY29" fmla="*/ 187643 h 255269"/>
                <a:gd name="connsiteX30" fmla="*/ 125730 w 200977"/>
                <a:gd name="connsiteY30" fmla="*/ 226695 h 255269"/>
                <a:gd name="connsiteX31" fmla="*/ 118110 w 200977"/>
                <a:gd name="connsiteY31" fmla="*/ 248602 h 255269"/>
                <a:gd name="connsiteX32" fmla="*/ 98107 w 200977"/>
                <a:gd name="connsiteY32" fmla="*/ 255270 h 25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977" h="255269">
                  <a:moveTo>
                    <a:pt x="98107" y="255270"/>
                  </a:moveTo>
                  <a:cubicBezTo>
                    <a:pt x="89535" y="255270"/>
                    <a:pt x="82868" y="252413"/>
                    <a:pt x="78105" y="246697"/>
                  </a:cubicBezTo>
                  <a:cubicBezTo>
                    <a:pt x="72390" y="241935"/>
                    <a:pt x="70485" y="234315"/>
                    <a:pt x="70485" y="225743"/>
                  </a:cubicBezTo>
                  <a:lnTo>
                    <a:pt x="70485" y="174308"/>
                  </a:lnTo>
                  <a:cubicBezTo>
                    <a:pt x="70485" y="168593"/>
                    <a:pt x="70485" y="164783"/>
                    <a:pt x="71438" y="160972"/>
                  </a:cubicBezTo>
                  <a:cubicBezTo>
                    <a:pt x="71438" y="156210"/>
                    <a:pt x="74295" y="151447"/>
                    <a:pt x="77153" y="147638"/>
                  </a:cubicBezTo>
                  <a:cubicBezTo>
                    <a:pt x="80010" y="144780"/>
                    <a:pt x="83820" y="141922"/>
                    <a:pt x="89535" y="140018"/>
                  </a:cubicBezTo>
                  <a:cubicBezTo>
                    <a:pt x="94298" y="138113"/>
                    <a:pt x="100013" y="137160"/>
                    <a:pt x="108585" y="135255"/>
                  </a:cubicBezTo>
                  <a:cubicBezTo>
                    <a:pt x="116205" y="133350"/>
                    <a:pt x="122873" y="131445"/>
                    <a:pt x="126682" y="128588"/>
                  </a:cubicBezTo>
                  <a:cubicBezTo>
                    <a:pt x="131445" y="125730"/>
                    <a:pt x="134302" y="121920"/>
                    <a:pt x="137160" y="118110"/>
                  </a:cubicBezTo>
                  <a:cubicBezTo>
                    <a:pt x="139065" y="114300"/>
                    <a:pt x="140970" y="110490"/>
                    <a:pt x="141923" y="106680"/>
                  </a:cubicBezTo>
                  <a:cubicBezTo>
                    <a:pt x="142875" y="101918"/>
                    <a:pt x="142875" y="98107"/>
                    <a:pt x="142875" y="94297"/>
                  </a:cubicBezTo>
                  <a:cubicBezTo>
                    <a:pt x="142875" y="80963"/>
                    <a:pt x="139065" y="71438"/>
                    <a:pt x="130493" y="63817"/>
                  </a:cubicBezTo>
                  <a:cubicBezTo>
                    <a:pt x="121920" y="56197"/>
                    <a:pt x="111443" y="52388"/>
                    <a:pt x="98107" y="52388"/>
                  </a:cubicBezTo>
                  <a:cubicBezTo>
                    <a:pt x="87630" y="52388"/>
                    <a:pt x="78105" y="54292"/>
                    <a:pt x="70485" y="59055"/>
                  </a:cubicBezTo>
                  <a:cubicBezTo>
                    <a:pt x="63818" y="62865"/>
                    <a:pt x="57150" y="71438"/>
                    <a:pt x="53340" y="84772"/>
                  </a:cubicBezTo>
                  <a:cubicBezTo>
                    <a:pt x="50482" y="92393"/>
                    <a:pt x="47625" y="98107"/>
                    <a:pt x="42863" y="100965"/>
                  </a:cubicBezTo>
                  <a:cubicBezTo>
                    <a:pt x="39053" y="103822"/>
                    <a:pt x="33338" y="105727"/>
                    <a:pt x="27622" y="105727"/>
                  </a:cubicBezTo>
                  <a:cubicBezTo>
                    <a:pt x="20003" y="105727"/>
                    <a:pt x="14288" y="102870"/>
                    <a:pt x="8572" y="98107"/>
                  </a:cubicBezTo>
                  <a:cubicBezTo>
                    <a:pt x="2857" y="92393"/>
                    <a:pt x="0" y="84772"/>
                    <a:pt x="0" y="76200"/>
                  </a:cubicBezTo>
                  <a:cubicBezTo>
                    <a:pt x="0" y="64770"/>
                    <a:pt x="3810" y="54292"/>
                    <a:pt x="9525" y="44767"/>
                  </a:cubicBezTo>
                  <a:cubicBezTo>
                    <a:pt x="15240" y="35242"/>
                    <a:pt x="22860" y="27622"/>
                    <a:pt x="32385" y="20955"/>
                  </a:cubicBezTo>
                  <a:cubicBezTo>
                    <a:pt x="40957" y="14288"/>
                    <a:pt x="51435" y="8572"/>
                    <a:pt x="62865" y="5715"/>
                  </a:cubicBezTo>
                  <a:cubicBezTo>
                    <a:pt x="74295" y="1905"/>
                    <a:pt x="84773" y="0"/>
                    <a:pt x="96203" y="0"/>
                  </a:cubicBezTo>
                  <a:cubicBezTo>
                    <a:pt x="110490" y="0"/>
                    <a:pt x="123825" y="1905"/>
                    <a:pt x="137160" y="6667"/>
                  </a:cubicBezTo>
                  <a:cubicBezTo>
                    <a:pt x="149543" y="11430"/>
                    <a:pt x="160973" y="18097"/>
                    <a:pt x="170498" y="25717"/>
                  </a:cubicBezTo>
                  <a:cubicBezTo>
                    <a:pt x="180023" y="34290"/>
                    <a:pt x="187643" y="43815"/>
                    <a:pt x="192405" y="55245"/>
                  </a:cubicBezTo>
                  <a:cubicBezTo>
                    <a:pt x="198120" y="66675"/>
                    <a:pt x="200977" y="79057"/>
                    <a:pt x="200977" y="92393"/>
                  </a:cubicBezTo>
                  <a:cubicBezTo>
                    <a:pt x="200977" y="119063"/>
                    <a:pt x="193358" y="140970"/>
                    <a:pt x="178118" y="157163"/>
                  </a:cubicBezTo>
                  <a:cubicBezTo>
                    <a:pt x="164783" y="172402"/>
                    <a:pt x="146685" y="181927"/>
                    <a:pt x="125730" y="187643"/>
                  </a:cubicBezTo>
                  <a:lnTo>
                    <a:pt x="125730" y="226695"/>
                  </a:lnTo>
                  <a:cubicBezTo>
                    <a:pt x="125730" y="235268"/>
                    <a:pt x="122873" y="242888"/>
                    <a:pt x="118110" y="248602"/>
                  </a:cubicBezTo>
                  <a:cubicBezTo>
                    <a:pt x="113348" y="252413"/>
                    <a:pt x="106680" y="255270"/>
                    <a:pt x="98107" y="255270"/>
                  </a:cubicBezTo>
                </a:path>
              </a:pathLst>
            </a:custGeom>
            <a:solidFill>
              <a:srgbClr val="005F85"/>
            </a:solidFill>
            <a:ln w="9525"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77AFBB29-EB88-4D94-B2DF-3AF48F6B6934}"/>
                </a:ext>
              </a:extLst>
            </p:cNvPr>
            <p:cNvSpPr/>
            <p:nvPr/>
          </p:nvSpPr>
          <p:spPr>
            <a:xfrm>
              <a:off x="3834152" y="1679022"/>
              <a:ext cx="57150" cy="57150"/>
            </a:xfrm>
            <a:custGeom>
              <a:avLst/>
              <a:gdLst>
                <a:gd name="connsiteX0" fmla="*/ 28575 w 57150"/>
                <a:gd name="connsiteY0" fmla="*/ 57150 h 57150"/>
                <a:gd name="connsiteX1" fmla="*/ 8572 w 57150"/>
                <a:gd name="connsiteY1" fmla="*/ 48577 h 57150"/>
                <a:gd name="connsiteX2" fmla="*/ 0 w 57150"/>
                <a:gd name="connsiteY2" fmla="*/ 28575 h 57150"/>
                <a:gd name="connsiteX3" fmla="*/ 8572 w 57150"/>
                <a:gd name="connsiteY3" fmla="*/ 8573 h 57150"/>
                <a:gd name="connsiteX4" fmla="*/ 28575 w 57150"/>
                <a:gd name="connsiteY4" fmla="*/ 0 h 57150"/>
                <a:gd name="connsiteX5" fmla="*/ 48577 w 57150"/>
                <a:gd name="connsiteY5" fmla="*/ 8573 h 57150"/>
                <a:gd name="connsiteX6" fmla="*/ 57150 w 57150"/>
                <a:gd name="connsiteY6" fmla="*/ 28575 h 57150"/>
                <a:gd name="connsiteX7" fmla="*/ 48577 w 57150"/>
                <a:gd name="connsiteY7" fmla="*/ 48577 h 57150"/>
                <a:gd name="connsiteX8" fmla="*/ 28575 w 57150"/>
                <a:gd name="connsiteY8"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28575" y="57150"/>
                  </a:moveTo>
                  <a:cubicBezTo>
                    <a:pt x="20955" y="57150"/>
                    <a:pt x="14288" y="54293"/>
                    <a:pt x="8572" y="48577"/>
                  </a:cubicBezTo>
                  <a:cubicBezTo>
                    <a:pt x="2857" y="42863"/>
                    <a:pt x="0" y="36195"/>
                    <a:pt x="0" y="28575"/>
                  </a:cubicBezTo>
                  <a:cubicBezTo>
                    <a:pt x="0" y="20955"/>
                    <a:pt x="2857" y="14288"/>
                    <a:pt x="8572" y="8573"/>
                  </a:cubicBezTo>
                  <a:cubicBezTo>
                    <a:pt x="14288" y="2857"/>
                    <a:pt x="20955" y="0"/>
                    <a:pt x="28575" y="0"/>
                  </a:cubicBezTo>
                  <a:cubicBezTo>
                    <a:pt x="36195" y="0"/>
                    <a:pt x="42863" y="2857"/>
                    <a:pt x="48577" y="8573"/>
                  </a:cubicBezTo>
                  <a:cubicBezTo>
                    <a:pt x="54293" y="14288"/>
                    <a:pt x="57150" y="20955"/>
                    <a:pt x="57150" y="28575"/>
                  </a:cubicBezTo>
                  <a:cubicBezTo>
                    <a:pt x="57150" y="36195"/>
                    <a:pt x="54293" y="42863"/>
                    <a:pt x="48577" y="48577"/>
                  </a:cubicBezTo>
                  <a:cubicBezTo>
                    <a:pt x="42863" y="54293"/>
                    <a:pt x="36195" y="57150"/>
                    <a:pt x="28575" y="57150"/>
                  </a:cubicBezTo>
                </a:path>
              </a:pathLst>
            </a:custGeom>
            <a:solidFill>
              <a:srgbClr val="005F85"/>
            </a:solidFill>
            <a:ln w="9525" cap="flat">
              <a:noFill/>
              <a:prstDash val="solid"/>
              <a:miter/>
            </a:ln>
          </p:spPr>
          <p:txBody>
            <a:bodyPr rtlCol="0" anchor="ctr"/>
            <a:lstStyle/>
            <a:p>
              <a:endParaRPr lang="de-DE"/>
            </a:p>
          </p:txBody>
        </p:sp>
      </p:grpSp>
      <p:grpSp>
        <p:nvGrpSpPr>
          <p:cNvPr id="84" name="Grafik 10">
            <a:extLst>
              <a:ext uri="{FF2B5EF4-FFF2-40B4-BE49-F238E27FC236}">
                <a16:creationId xmlns:a16="http://schemas.microsoft.com/office/drawing/2014/main" id="{28CE2DF0-BC12-487A-8A28-85E834967A4F}"/>
              </a:ext>
            </a:extLst>
          </p:cNvPr>
          <p:cNvGrpSpPr/>
          <p:nvPr userDrawn="1"/>
        </p:nvGrpSpPr>
        <p:grpSpPr>
          <a:xfrm>
            <a:off x="4364305" y="7657442"/>
            <a:ext cx="819150" cy="719137"/>
            <a:chOff x="7144553" y="2418397"/>
            <a:chExt cx="819150" cy="719137"/>
          </a:xfrm>
          <a:solidFill>
            <a:srgbClr val="005F85"/>
          </a:solidFill>
        </p:grpSpPr>
        <p:sp>
          <p:nvSpPr>
            <p:cNvPr id="85" name="Freihandform: Form 84">
              <a:extLst>
                <a:ext uri="{FF2B5EF4-FFF2-40B4-BE49-F238E27FC236}">
                  <a16:creationId xmlns:a16="http://schemas.microsoft.com/office/drawing/2014/main" id="{E6B251A5-23F9-4B0C-B44D-B22EEBB96689}"/>
                </a:ext>
              </a:extLst>
            </p:cNvPr>
            <p:cNvSpPr/>
            <p:nvPr/>
          </p:nvSpPr>
          <p:spPr>
            <a:xfrm>
              <a:off x="7144553" y="2418397"/>
              <a:ext cx="819150" cy="719137"/>
            </a:xfrm>
            <a:custGeom>
              <a:avLst/>
              <a:gdLst>
                <a:gd name="connsiteX0" fmla="*/ 39053 w 819150"/>
                <a:gd name="connsiteY0" fmla="*/ 132397 h 719137"/>
                <a:gd name="connsiteX1" fmla="*/ 93345 w 819150"/>
                <a:gd name="connsiteY1" fmla="*/ 132397 h 719137"/>
                <a:gd name="connsiteX2" fmla="*/ 93345 w 819150"/>
                <a:gd name="connsiteY2" fmla="*/ 531495 h 719137"/>
                <a:gd name="connsiteX3" fmla="*/ 114300 w 819150"/>
                <a:gd name="connsiteY3" fmla="*/ 552450 h 719137"/>
                <a:gd name="connsiteX4" fmla="*/ 244793 w 819150"/>
                <a:gd name="connsiteY4" fmla="*/ 552450 h 719137"/>
                <a:gd name="connsiteX5" fmla="*/ 393383 w 819150"/>
                <a:gd name="connsiteY5" fmla="*/ 616268 h 719137"/>
                <a:gd name="connsiteX6" fmla="*/ 422910 w 819150"/>
                <a:gd name="connsiteY6" fmla="*/ 618173 h 719137"/>
                <a:gd name="connsiteX7" fmla="*/ 424815 w 819150"/>
                <a:gd name="connsiteY7" fmla="*/ 616268 h 719137"/>
                <a:gd name="connsiteX8" fmla="*/ 573405 w 819150"/>
                <a:gd name="connsiteY8" fmla="*/ 552450 h 719137"/>
                <a:gd name="connsiteX9" fmla="*/ 702945 w 819150"/>
                <a:gd name="connsiteY9" fmla="*/ 552450 h 719137"/>
                <a:gd name="connsiteX10" fmla="*/ 725805 w 819150"/>
                <a:gd name="connsiteY10" fmla="*/ 528638 h 719137"/>
                <a:gd name="connsiteX11" fmla="*/ 725805 w 819150"/>
                <a:gd name="connsiteY11" fmla="*/ 132397 h 719137"/>
                <a:gd name="connsiteX12" fmla="*/ 780098 w 819150"/>
                <a:gd name="connsiteY12" fmla="*/ 132397 h 719137"/>
                <a:gd name="connsiteX13" fmla="*/ 780098 w 819150"/>
                <a:gd name="connsiteY13" fmla="*/ 599123 h 719137"/>
                <a:gd name="connsiteX14" fmla="*/ 581978 w 819150"/>
                <a:gd name="connsiteY14" fmla="*/ 599123 h 719137"/>
                <a:gd name="connsiteX15" fmla="*/ 458153 w 819150"/>
                <a:gd name="connsiteY15" fmla="*/ 654368 h 719137"/>
                <a:gd name="connsiteX16" fmla="*/ 457200 w 819150"/>
                <a:gd name="connsiteY16" fmla="*/ 655320 h 719137"/>
                <a:gd name="connsiteX17" fmla="*/ 456248 w 819150"/>
                <a:gd name="connsiteY17" fmla="*/ 656273 h 719137"/>
                <a:gd name="connsiteX18" fmla="*/ 447675 w 819150"/>
                <a:gd name="connsiteY18" fmla="*/ 662940 h 719137"/>
                <a:gd name="connsiteX19" fmla="*/ 444818 w 819150"/>
                <a:gd name="connsiteY19" fmla="*/ 664845 h 719137"/>
                <a:gd name="connsiteX20" fmla="*/ 437198 w 819150"/>
                <a:gd name="connsiteY20" fmla="*/ 669608 h 719137"/>
                <a:gd name="connsiteX21" fmla="*/ 435293 w 819150"/>
                <a:gd name="connsiteY21" fmla="*/ 670560 h 719137"/>
                <a:gd name="connsiteX22" fmla="*/ 433388 w 819150"/>
                <a:gd name="connsiteY22" fmla="*/ 672465 h 719137"/>
                <a:gd name="connsiteX23" fmla="*/ 430530 w 819150"/>
                <a:gd name="connsiteY23" fmla="*/ 673418 h 719137"/>
                <a:gd name="connsiteX24" fmla="*/ 423863 w 819150"/>
                <a:gd name="connsiteY24" fmla="*/ 675323 h 719137"/>
                <a:gd name="connsiteX25" fmla="*/ 420053 w 819150"/>
                <a:gd name="connsiteY25" fmla="*/ 676275 h 719137"/>
                <a:gd name="connsiteX26" fmla="*/ 407670 w 819150"/>
                <a:gd name="connsiteY26" fmla="*/ 677228 h 719137"/>
                <a:gd name="connsiteX27" fmla="*/ 408623 w 819150"/>
                <a:gd name="connsiteY27" fmla="*/ 677228 h 719137"/>
                <a:gd name="connsiteX28" fmla="*/ 400050 w 819150"/>
                <a:gd name="connsiteY28" fmla="*/ 676275 h 719137"/>
                <a:gd name="connsiteX29" fmla="*/ 395288 w 819150"/>
                <a:gd name="connsiteY29" fmla="*/ 675323 h 719137"/>
                <a:gd name="connsiteX30" fmla="*/ 389573 w 819150"/>
                <a:gd name="connsiteY30" fmla="*/ 673418 h 719137"/>
                <a:gd name="connsiteX31" fmla="*/ 387668 w 819150"/>
                <a:gd name="connsiteY31" fmla="*/ 671513 h 719137"/>
                <a:gd name="connsiteX32" fmla="*/ 385763 w 819150"/>
                <a:gd name="connsiteY32" fmla="*/ 670560 h 719137"/>
                <a:gd name="connsiteX33" fmla="*/ 378143 w 819150"/>
                <a:gd name="connsiteY33" fmla="*/ 666750 h 719137"/>
                <a:gd name="connsiteX34" fmla="*/ 376238 w 819150"/>
                <a:gd name="connsiteY34" fmla="*/ 664845 h 719137"/>
                <a:gd name="connsiteX35" fmla="*/ 368618 w 819150"/>
                <a:gd name="connsiteY35" fmla="*/ 658178 h 719137"/>
                <a:gd name="connsiteX36" fmla="*/ 366713 w 819150"/>
                <a:gd name="connsiteY36" fmla="*/ 656273 h 719137"/>
                <a:gd name="connsiteX37" fmla="*/ 240030 w 819150"/>
                <a:gd name="connsiteY37" fmla="*/ 600075 h 719137"/>
                <a:gd name="connsiteX38" fmla="*/ 39053 w 819150"/>
                <a:gd name="connsiteY38" fmla="*/ 600075 h 719137"/>
                <a:gd name="connsiteX39" fmla="*/ 39053 w 819150"/>
                <a:gd name="connsiteY39" fmla="*/ 132397 h 719137"/>
                <a:gd name="connsiteX40" fmla="*/ 140970 w 819150"/>
                <a:gd name="connsiteY40" fmla="*/ 46673 h 719137"/>
                <a:gd name="connsiteX41" fmla="*/ 248603 w 819150"/>
                <a:gd name="connsiteY41" fmla="*/ 46673 h 719137"/>
                <a:gd name="connsiteX42" fmla="*/ 390525 w 819150"/>
                <a:gd name="connsiteY42" fmla="*/ 106680 h 719137"/>
                <a:gd name="connsiteX43" fmla="*/ 390525 w 819150"/>
                <a:gd name="connsiteY43" fmla="*/ 552450 h 719137"/>
                <a:gd name="connsiteX44" fmla="*/ 248603 w 819150"/>
                <a:gd name="connsiteY44" fmla="*/ 505778 h 719137"/>
                <a:gd name="connsiteX45" fmla="*/ 140970 w 819150"/>
                <a:gd name="connsiteY45" fmla="*/ 505778 h 719137"/>
                <a:gd name="connsiteX46" fmla="*/ 140970 w 819150"/>
                <a:gd name="connsiteY46" fmla="*/ 46673 h 719137"/>
                <a:gd name="connsiteX47" fmla="*/ 571500 w 819150"/>
                <a:gd name="connsiteY47" fmla="*/ 46673 h 719137"/>
                <a:gd name="connsiteX48" fmla="*/ 679133 w 819150"/>
                <a:gd name="connsiteY48" fmla="*/ 46673 h 719137"/>
                <a:gd name="connsiteX49" fmla="*/ 679133 w 819150"/>
                <a:gd name="connsiteY49" fmla="*/ 505778 h 719137"/>
                <a:gd name="connsiteX50" fmla="*/ 571500 w 819150"/>
                <a:gd name="connsiteY50" fmla="*/ 505778 h 719137"/>
                <a:gd name="connsiteX51" fmla="*/ 429578 w 819150"/>
                <a:gd name="connsiteY51" fmla="*/ 552450 h 719137"/>
                <a:gd name="connsiteX52" fmla="*/ 429578 w 819150"/>
                <a:gd name="connsiteY52" fmla="*/ 107633 h 719137"/>
                <a:gd name="connsiteX53" fmla="*/ 571500 w 819150"/>
                <a:gd name="connsiteY53" fmla="*/ 46673 h 719137"/>
                <a:gd name="connsiteX54" fmla="*/ 451485 w 819150"/>
                <a:gd name="connsiteY54" fmla="*/ 701040 h 719137"/>
                <a:gd name="connsiteX55" fmla="*/ 455295 w 819150"/>
                <a:gd name="connsiteY55" fmla="*/ 697230 h 719137"/>
                <a:gd name="connsiteX56" fmla="*/ 468630 w 819150"/>
                <a:gd name="connsiteY56" fmla="*/ 683895 h 719137"/>
                <a:gd name="connsiteX57" fmla="*/ 469583 w 819150"/>
                <a:gd name="connsiteY57" fmla="*/ 682943 h 719137"/>
                <a:gd name="connsiteX58" fmla="*/ 471488 w 819150"/>
                <a:gd name="connsiteY58" fmla="*/ 681038 h 719137"/>
                <a:gd name="connsiteX59" fmla="*/ 566738 w 819150"/>
                <a:gd name="connsiteY59" fmla="*/ 637223 h 719137"/>
                <a:gd name="connsiteX60" fmla="*/ 787718 w 819150"/>
                <a:gd name="connsiteY60" fmla="*/ 637223 h 719137"/>
                <a:gd name="connsiteX61" fmla="*/ 819150 w 819150"/>
                <a:gd name="connsiteY61" fmla="*/ 605790 h 719137"/>
                <a:gd name="connsiteX62" fmla="*/ 819150 w 819150"/>
                <a:gd name="connsiteY62" fmla="*/ 624840 h 719137"/>
                <a:gd name="connsiteX63" fmla="*/ 819150 w 819150"/>
                <a:gd name="connsiteY63" fmla="*/ 117158 h 719137"/>
                <a:gd name="connsiteX64" fmla="*/ 787718 w 819150"/>
                <a:gd name="connsiteY64" fmla="*/ 84773 h 719137"/>
                <a:gd name="connsiteX65" fmla="*/ 725805 w 819150"/>
                <a:gd name="connsiteY65" fmla="*/ 84773 h 719137"/>
                <a:gd name="connsiteX66" fmla="*/ 725805 w 819150"/>
                <a:gd name="connsiteY66" fmla="*/ 21907 h 719137"/>
                <a:gd name="connsiteX67" fmla="*/ 704850 w 819150"/>
                <a:gd name="connsiteY67" fmla="*/ 0 h 719137"/>
                <a:gd name="connsiteX68" fmla="*/ 701993 w 819150"/>
                <a:gd name="connsiteY68" fmla="*/ 0 h 719137"/>
                <a:gd name="connsiteX69" fmla="*/ 572453 w 819150"/>
                <a:gd name="connsiteY69" fmla="*/ 0 h 719137"/>
                <a:gd name="connsiteX70" fmla="*/ 408623 w 819150"/>
                <a:gd name="connsiteY70" fmla="*/ 66675 h 719137"/>
                <a:gd name="connsiteX71" fmla="*/ 244793 w 819150"/>
                <a:gd name="connsiteY71" fmla="*/ 0 h 719137"/>
                <a:gd name="connsiteX72" fmla="*/ 114300 w 819150"/>
                <a:gd name="connsiteY72" fmla="*/ 0 h 719137"/>
                <a:gd name="connsiteX73" fmla="*/ 93345 w 819150"/>
                <a:gd name="connsiteY73" fmla="*/ 20955 h 719137"/>
                <a:gd name="connsiteX74" fmla="*/ 93345 w 819150"/>
                <a:gd name="connsiteY74" fmla="*/ 85725 h 719137"/>
                <a:gd name="connsiteX75" fmla="*/ 31432 w 819150"/>
                <a:gd name="connsiteY75" fmla="*/ 85725 h 719137"/>
                <a:gd name="connsiteX76" fmla="*/ 0 w 819150"/>
                <a:gd name="connsiteY76" fmla="*/ 117158 h 719137"/>
                <a:gd name="connsiteX77" fmla="*/ 0 w 819150"/>
                <a:gd name="connsiteY77" fmla="*/ 611505 h 719137"/>
                <a:gd name="connsiteX78" fmla="*/ 32385 w 819150"/>
                <a:gd name="connsiteY78" fmla="*/ 645795 h 719137"/>
                <a:gd name="connsiteX79" fmla="*/ 239078 w 819150"/>
                <a:gd name="connsiteY79" fmla="*/ 645795 h 719137"/>
                <a:gd name="connsiteX80" fmla="*/ 331470 w 819150"/>
                <a:gd name="connsiteY80" fmla="*/ 684848 h 719137"/>
                <a:gd name="connsiteX81" fmla="*/ 334328 w 819150"/>
                <a:gd name="connsiteY81" fmla="*/ 687705 h 719137"/>
                <a:gd name="connsiteX82" fmla="*/ 346710 w 819150"/>
                <a:gd name="connsiteY82" fmla="*/ 698183 h 719137"/>
                <a:gd name="connsiteX83" fmla="*/ 351473 w 819150"/>
                <a:gd name="connsiteY83" fmla="*/ 701993 h 719137"/>
                <a:gd name="connsiteX84" fmla="*/ 363855 w 819150"/>
                <a:gd name="connsiteY84" fmla="*/ 708660 h 719137"/>
                <a:gd name="connsiteX85" fmla="*/ 365760 w 819150"/>
                <a:gd name="connsiteY85" fmla="*/ 709613 h 719137"/>
                <a:gd name="connsiteX86" fmla="*/ 372428 w 819150"/>
                <a:gd name="connsiteY86" fmla="*/ 712470 h 719137"/>
                <a:gd name="connsiteX87" fmla="*/ 381000 w 819150"/>
                <a:gd name="connsiteY87" fmla="*/ 715328 h 719137"/>
                <a:gd name="connsiteX88" fmla="*/ 388620 w 819150"/>
                <a:gd name="connsiteY88" fmla="*/ 717233 h 719137"/>
                <a:gd name="connsiteX89" fmla="*/ 401955 w 819150"/>
                <a:gd name="connsiteY89" fmla="*/ 719138 h 719137"/>
                <a:gd name="connsiteX90" fmla="*/ 408623 w 819150"/>
                <a:gd name="connsiteY90" fmla="*/ 719138 h 719137"/>
                <a:gd name="connsiteX91" fmla="*/ 429578 w 819150"/>
                <a:gd name="connsiteY91" fmla="*/ 717233 h 719137"/>
                <a:gd name="connsiteX92" fmla="*/ 435293 w 819150"/>
                <a:gd name="connsiteY92" fmla="*/ 715328 h 719137"/>
                <a:gd name="connsiteX93" fmla="*/ 443865 w 819150"/>
                <a:gd name="connsiteY93" fmla="*/ 709613 h 719137"/>
                <a:gd name="connsiteX94" fmla="*/ 446723 w 819150"/>
                <a:gd name="connsiteY94" fmla="*/ 706755 h 719137"/>
                <a:gd name="connsiteX95" fmla="*/ 451485 w 819150"/>
                <a:gd name="connsiteY95" fmla="*/ 701040 h 7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19150" h="719137">
                  <a:moveTo>
                    <a:pt x="39053" y="132397"/>
                  </a:moveTo>
                  <a:lnTo>
                    <a:pt x="93345" y="132397"/>
                  </a:lnTo>
                  <a:lnTo>
                    <a:pt x="93345" y="531495"/>
                  </a:lnTo>
                  <a:cubicBezTo>
                    <a:pt x="93345" y="542925"/>
                    <a:pt x="102870" y="552450"/>
                    <a:pt x="114300" y="552450"/>
                  </a:cubicBezTo>
                  <a:lnTo>
                    <a:pt x="244793" y="552450"/>
                  </a:lnTo>
                  <a:cubicBezTo>
                    <a:pt x="244793" y="552450"/>
                    <a:pt x="337185" y="554355"/>
                    <a:pt x="393383" y="616268"/>
                  </a:cubicBezTo>
                  <a:cubicBezTo>
                    <a:pt x="401003" y="624840"/>
                    <a:pt x="414338" y="625793"/>
                    <a:pt x="422910" y="618173"/>
                  </a:cubicBezTo>
                  <a:cubicBezTo>
                    <a:pt x="423863" y="617220"/>
                    <a:pt x="423863" y="617220"/>
                    <a:pt x="424815" y="616268"/>
                  </a:cubicBezTo>
                  <a:cubicBezTo>
                    <a:pt x="462915" y="574358"/>
                    <a:pt x="516255" y="549593"/>
                    <a:pt x="573405" y="552450"/>
                  </a:cubicBezTo>
                  <a:lnTo>
                    <a:pt x="702945" y="552450"/>
                  </a:lnTo>
                  <a:cubicBezTo>
                    <a:pt x="714375" y="549593"/>
                    <a:pt x="723900" y="540068"/>
                    <a:pt x="725805" y="528638"/>
                  </a:cubicBezTo>
                  <a:lnTo>
                    <a:pt x="725805" y="132397"/>
                  </a:lnTo>
                  <a:lnTo>
                    <a:pt x="780098" y="132397"/>
                  </a:lnTo>
                  <a:lnTo>
                    <a:pt x="780098" y="599123"/>
                  </a:lnTo>
                  <a:lnTo>
                    <a:pt x="581978" y="599123"/>
                  </a:lnTo>
                  <a:cubicBezTo>
                    <a:pt x="534353" y="599123"/>
                    <a:pt x="489585" y="619125"/>
                    <a:pt x="458153" y="654368"/>
                  </a:cubicBezTo>
                  <a:lnTo>
                    <a:pt x="457200" y="655320"/>
                  </a:lnTo>
                  <a:lnTo>
                    <a:pt x="456248" y="656273"/>
                  </a:lnTo>
                  <a:cubicBezTo>
                    <a:pt x="453390" y="659130"/>
                    <a:pt x="450533" y="661035"/>
                    <a:pt x="447675" y="662940"/>
                  </a:cubicBezTo>
                  <a:lnTo>
                    <a:pt x="444818" y="664845"/>
                  </a:lnTo>
                  <a:cubicBezTo>
                    <a:pt x="441960" y="666750"/>
                    <a:pt x="440055" y="667703"/>
                    <a:pt x="437198" y="669608"/>
                  </a:cubicBezTo>
                  <a:lnTo>
                    <a:pt x="435293" y="670560"/>
                  </a:lnTo>
                  <a:lnTo>
                    <a:pt x="433388" y="672465"/>
                  </a:lnTo>
                  <a:lnTo>
                    <a:pt x="430530" y="673418"/>
                  </a:lnTo>
                  <a:cubicBezTo>
                    <a:pt x="428625" y="674370"/>
                    <a:pt x="426720" y="674370"/>
                    <a:pt x="423863" y="675323"/>
                  </a:cubicBezTo>
                  <a:lnTo>
                    <a:pt x="420053" y="676275"/>
                  </a:lnTo>
                  <a:cubicBezTo>
                    <a:pt x="416243" y="677228"/>
                    <a:pt x="407670" y="677228"/>
                    <a:pt x="407670" y="677228"/>
                  </a:cubicBezTo>
                  <a:lnTo>
                    <a:pt x="408623" y="677228"/>
                  </a:lnTo>
                  <a:cubicBezTo>
                    <a:pt x="405765" y="677228"/>
                    <a:pt x="402908" y="676275"/>
                    <a:pt x="400050" y="676275"/>
                  </a:cubicBezTo>
                  <a:cubicBezTo>
                    <a:pt x="398145" y="676275"/>
                    <a:pt x="397193" y="675323"/>
                    <a:pt x="395288" y="675323"/>
                  </a:cubicBezTo>
                  <a:cubicBezTo>
                    <a:pt x="393383" y="675323"/>
                    <a:pt x="391478" y="674370"/>
                    <a:pt x="389573" y="673418"/>
                  </a:cubicBezTo>
                  <a:lnTo>
                    <a:pt x="387668" y="671513"/>
                  </a:lnTo>
                  <a:lnTo>
                    <a:pt x="385763" y="670560"/>
                  </a:lnTo>
                  <a:cubicBezTo>
                    <a:pt x="382905" y="669608"/>
                    <a:pt x="381000" y="667703"/>
                    <a:pt x="378143" y="666750"/>
                  </a:cubicBezTo>
                  <a:lnTo>
                    <a:pt x="376238" y="664845"/>
                  </a:lnTo>
                  <a:cubicBezTo>
                    <a:pt x="373380" y="662940"/>
                    <a:pt x="370523" y="660083"/>
                    <a:pt x="368618" y="658178"/>
                  </a:cubicBezTo>
                  <a:lnTo>
                    <a:pt x="366713" y="656273"/>
                  </a:lnTo>
                  <a:cubicBezTo>
                    <a:pt x="334328" y="620078"/>
                    <a:pt x="288608" y="600075"/>
                    <a:pt x="240030" y="600075"/>
                  </a:cubicBezTo>
                  <a:lnTo>
                    <a:pt x="39053" y="600075"/>
                  </a:lnTo>
                  <a:lnTo>
                    <a:pt x="39053" y="132397"/>
                  </a:lnTo>
                  <a:close/>
                  <a:moveTo>
                    <a:pt x="140970" y="46673"/>
                  </a:moveTo>
                  <a:lnTo>
                    <a:pt x="248603" y="46673"/>
                  </a:lnTo>
                  <a:cubicBezTo>
                    <a:pt x="301943" y="46673"/>
                    <a:pt x="353378" y="68580"/>
                    <a:pt x="390525" y="106680"/>
                  </a:cubicBezTo>
                  <a:lnTo>
                    <a:pt x="390525" y="552450"/>
                  </a:lnTo>
                  <a:cubicBezTo>
                    <a:pt x="349568" y="521970"/>
                    <a:pt x="300038" y="505778"/>
                    <a:pt x="248603" y="505778"/>
                  </a:cubicBezTo>
                  <a:lnTo>
                    <a:pt x="140970" y="505778"/>
                  </a:lnTo>
                  <a:lnTo>
                    <a:pt x="140970" y="46673"/>
                  </a:lnTo>
                  <a:close/>
                  <a:moveTo>
                    <a:pt x="571500" y="46673"/>
                  </a:moveTo>
                  <a:lnTo>
                    <a:pt x="679133" y="46673"/>
                  </a:lnTo>
                  <a:lnTo>
                    <a:pt x="679133" y="505778"/>
                  </a:lnTo>
                  <a:lnTo>
                    <a:pt x="571500" y="505778"/>
                  </a:lnTo>
                  <a:cubicBezTo>
                    <a:pt x="520065" y="505778"/>
                    <a:pt x="470535" y="521970"/>
                    <a:pt x="429578" y="552450"/>
                  </a:cubicBezTo>
                  <a:lnTo>
                    <a:pt x="429578" y="107633"/>
                  </a:lnTo>
                  <a:cubicBezTo>
                    <a:pt x="466725" y="68580"/>
                    <a:pt x="518160" y="46673"/>
                    <a:pt x="571500" y="46673"/>
                  </a:cubicBezTo>
                  <a:close/>
                  <a:moveTo>
                    <a:pt x="451485" y="701040"/>
                  </a:moveTo>
                  <a:lnTo>
                    <a:pt x="455295" y="697230"/>
                  </a:lnTo>
                  <a:cubicBezTo>
                    <a:pt x="460058" y="693420"/>
                    <a:pt x="464820" y="688658"/>
                    <a:pt x="468630" y="683895"/>
                  </a:cubicBezTo>
                  <a:lnTo>
                    <a:pt x="469583" y="682943"/>
                  </a:lnTo>
                  <a:lnTo>
                    <a:pt x="471488" y="681038"/>
                  </a:lnTo>
                  <a:cubicBezTo>
                    <a:pt x="496253" y="653415"/>
                    <a:pt x="529590" y="637223"/>
                    <a:pt x="566738" y="637223"/>
                  </a:cubicBezTo>
                  <a:lnTo>
                    <a:pt x="787718" y="637223"/>
                  </a:lnTo>
                  <a:cubicBezTo>
                    <a:pt x="804863" y="637223"/>
                    <a:pt x="819150" y="622935"/>
                    <a:pt x="819150" y="605790"/>
                  </a:cubicBezTo>
                  <a:lnTo>
                    <a:pt x="819150" y="624840"/>
                  </a:lnTo>
                  <a:lnTo>
                    <a:pt x="819150" y="117158"/>
                  </a:lnTo>
                  <a:cubicBezTo>
                    <a:pt x="819150" y="99060"/>
                    <a:pt x="804863" y="84773"/>
                    <a:pt x="787718" y="84773"/>
                  </a:cubicBezTo>
                  <a:lnTo>
                    <a:pt x="725805" y="84773"/>
                  </a:lnTo>
                  <a:lnTo>
                    <a:pt x="725805" y="21907"/>
                  </a:lnTo>
                  <a:cubicBezTo>
                    <a:pt x="725805" y="10477"/>
                    <a:pt x="716280" y="0"/>
                    <a:pt x="704850" y="0"/>
                  </a:cubicBezTo>
                  <a:lnTo>
                    <a:pt x="701993" y="0"/>
                  </a:lnTo>
                  <a:lnTo>
                    <a:pt x="572453" y="0"/>
                  </a:lnTo>
                  <a:cubicBezTo>
                    <a:pt x="511493" y="0"/>
                    <a:pt x="453390" y="23812"/>
                    <a:pt x="408623" y="66675"/>
                  </a:cubicBezTo>
                  <a:cubicBezTo>
                    <a:pt x="363855" y="23812"/>
                    <a:pt x="305753" y="0"/>
                    <a:pt x="244793" y="0"/>
                  </a:cubicBezTo>
                  <a:lnTo>
                    <a:pt x="114300" y="0"/>
                  </a:lnTo>
                  <a:cubicBezTo>
                    <a:pt x="102870" y="0"/>
                    <a:pt x="93345" y="9525"/>
                    <a:pt x="93345" y="20955"/>
                  </a:cubicBezTo>
                  <a:lnTo>
                    <a:pt x="93345" y="85725"/>
                  </a:lnTo>
                  <a:lnTo>
                    <a:pt x="31432" y="85725"/>
                  </a:lnTo>
                  <a:cubicBezTo>
                    <a:pt x="14288" y="85725"/>
                    <a:pt x="0" y="100012"/>
                    <a:pt x="0" y="117158"/>
                  </a:cubicBezTo>
                  <a:lnTo>
                    <a:pt x="0" y="611505"/>
                  </a:lnTo>
                  <a:cubicBezTo>
                    <a:pt x="0" y="611505"/>
                    <a:pt x="15240" y="642938"/>
                    <a:pt x="32385" y="645795"/>
                  </a:cubicBezTo>
                  <a:lnTo>
                    <a:pt x="239078" y="645795"/>
                  </a:lnTo>
                  <a:cubicBezTo>
                    <a:pt x="274320" y="642938"/>
                    <a:pt x="307658" y="658178"/>
                    <a:pt x="331470" y="684848"/>
                  </a:cubicBezTo>
                  <a:lnTo>
                    <a:pt x="334328" y="687705"/>
                  </a:lnTo>
                  <a:cubicBezTo>
                    <a:pt x="338138" y="691515"/>
                    <a:pt x="341948" y="695325"/>
                    <a:pt x="346710" y="698183"/>
                  </a:cubicBezTo>
                  <a:cubicBezTo>
                    <a:pt x="348615" y="699135"/>
                    <a:pt x="350520" y="701040"/>
                    <a:pt x="351473" y="701993"/>
                  </a:cubicBezTo>
                  <a:cubicBezTo>
                    <a:pt x="355283" y="704850"/>
                    <a:pt x="359093" y="706755"/>
                    <a:pt x="363855" y="708660"/>
                  </a:cubicBezTo>
                  <a:lnTo>
                    <a:pt x="365760" y="709613"/>
                  </a:lnTo>
                  <a:cubicBezTo>
                    <a:pt x="367665" y="710565"/>
                    <a:pt x="370523" y="711518"/>
                    <a:pt x="372428" y="712470"/>
                  </a:cubicBezTo>
                  <a:cubicBezTo>
                    <a:pt x="375285" y="713423"/>
                    <a:pt x="378143" y="714375"/>
                    <a:pt x="381000" y="715328"/>
                  </a:cubicBezTo>
                  <a:cubicBezTo>
                    <a:pt x="382905" y="716280"/>
                    <a:pt x="385763" y="716280"/>
                    <a:pt x="388620" y="717233"/>
                  </a:cubicBezTo>
                  <a:cubicBezTo>
                    <a:pt x="393383" y="718185"/>
                    <a:pt x="398145" y="719138"/>
                    <a:pt x="401955" y="719138"/>
                  </a:cubicBezTo>
                  <a:lnTo>
                    <a:pt x="408623" y="719138"/>
                  </a:lnTo>
                  <a:cubicBezTo>
                    <a:pt x="415290" y="719138"/>
                    <a:pt x="421958" y="718185"/>
                    <a:pt x="429578" y="717233"/>
                  </a:cubicBezTo>
                  <a:cubicBezTo>
                    <a:pt x="432435" y="716280"/>
                    <a:pt x="434340" y="716280"/>
                    <a:pt x="435293" y="715328"/>
                  </a:cubicBezTo>
                  <a:cubicBezTo>
                    <a:pt x="439103" y="713423"/>
                    <a:pt x="443865" y="709613"/>
                    <a:pt x="443865" y="709613"/>
                  </a:cubicBezTo>
                  <a:lnTo>
                    <a:pt x="446723" y="706755"/>
                  </a:lnTo>
                  <a:lnTo>
                    <a:pt x="451485" y="701040"/>
                  </a:lnTo>
                  <a:close/>
                </a:path>
              </a:pathLst>
            </a:custGeom>
            <a:solidFill>
              <a:srgbClr val="005F85"/>
            </a:solidFill>
            <a:ln w="9525"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3EE2DA6D-FAE7-4E25-8345-890361C61A0D}"/>
                </a:ext>
              </a:extLst>
            </p:cNvPr>
            <p:cNvSpPr/>
            <p:nvPr/>
          </p:nvSpPr>
          <p:spPr>
            <a:xfrm>
              <a:off x="7326237" y="252793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8 h 66603"/>
                <a:gd name="connsiteX5" fmla="*/ 51679 w 161740"/>
                <a:gd name="connsiteY5" fmla="*/ 0 h 66603"/>
                <a:gd name="connsiteX6" fmla="*/ 21199 w 161740"/>
                <a:gd name="connsiteY6" fmla="*/ 0 h 66603"/>
                <a:gd name="connsiteX7" fmla="*/ 244 w 161740"/>
                <a:gd name="connsiteY7" fmla="*/ 20003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3"/>
                    <a:pt x="155501" y="64770"/>
                    <a:pt x="160264" y="53340"/>
                  </a:cubicBezTo>
                  <a:cubicBezTo>
                    <a:pt x="164074" y="42863"/>
                    <a:pt x="160264" y="31433"/>
                    <a:pt x="151691" y="25718"/>
                  </a:cubicBezTo>
                  <a:cubicBezTo>
                    <a:pt x="120259" y="8572"/>
                    <a:pt x="85969" y="0"/>
                    <a:pt x="51679" y="0"/>
                  </a:cubicBezTo>
                  <a:lnTo>
                    <a:pt x="21199" y="0"/>
                  </a:lnTo>
                  <a:cubicBezTo>
                    <a:pt x="10721" y="0"/>
                    <a:pt x="1196" y="8572"/>
                    <a:pt x="244" y="20003"/>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B2407103-D760-4269-9179-E3685D4A8C50}"/>
                </a:ext>
              </a:extLst>
            </p:cNvPr>
            <p:cNvSpPr/>
            <p:nvPr/>
          </p:nvSpPr>
          <p:spPr>
            <a:xfrm>
              <a:off x="7326237" y="262318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8 h 66603"/>
                <a:gd name="connsiteX5" fmla="*/ 51679 w 161740"/>
                <a:gd name="connsiteY5" fmla="*/ 0 h 66603"/>
                <a:gd name="connsiteX6" fmla="*/ 21199 w 161740"/>
                <a:gd name="connsiteY6" fmla="*/ 0 h 66603"/>
                <a:gd name="connsiteX7" fmla="*/ 244 w 161740"/>
                <a:gd name="connsiteY7" fmla="*/ 20003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3"/>
                    <a:pt x="155501" y="64770"/>
                    <a:pt x="160264" y="53340"/>
                  </a:cubicBezTo>
                  <a:cubicBezTo>
                    <a:pt x="164074" y="42863"/>
                    <a:pt x="160264" y="31433"/>
                    <a:pt x="151691" y="25718"/>
                  </a:cubicBezTo>
                  <a:cubicBezTo>
                    <a:pt x="120259" y="8572"/>
                    <a:pt x="85969" y="0"/>
                    <a:pt x="51679" y="0"/>
                  </a:cubicBezTo>
                  <a:lnTo>
                    <a:pt x="21199" y="0"/>
                  </a:lnTo>
                  <a:cubicBezTo>
                    <a:pt x="10721" y="0"/>
                    <a:pt x="1196" y="8572"/>
                    <a:pt x="244" y="20003"/>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8" name="Freihandform: Form 87">
              <a:extLst>
                <a:ext uri="{FF2B5EF4-FFF2-40B4-BE49-F238E27FC236}">
                  <a16:creationId xmlns:a16="http://schemas.microsoft.com/office/drawing/2014/main" id="{93EE6B59-713D-476E-885E-748E422763CF}"/>
                </a:ext>
              </a:extLst>
            </p:cNvPr>
            <p:cNvSpPr/>
            <p:nvPr/>
          </p:nvSpPr>
          <p:spPr>
            <a:xfrm>
              <a:off x="7326237" y="271843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7 h 66603"/>
                <a:gd name="connsiteX5" fmla="*/ 51679 w 161740"/>
                <a:gd name="connsiteY5" fmla="*/ 0 h 66603"/>
                <a:gd name="connsiteX6" fmla="*/ 21199 w 161740"/>
                <a:gd name="connsiteY6" fmla="*/ 0 h 66603"/>
                <a:gd name="connsiteX7" fmla="*/ 244 w 161740"/>
                <a:gd name="connsiteY7" fmla="*/ 20002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2"/>
                    <a:pt x="155501" y="64770"/>
                    <a:pt x="160264" y="53340"/>
                  </a:cubicBezTo>
                  <a:cubicBezTo>
                    <a:pt x="164074" y="42863"/>
                    <a:pt x="160264" y="31432"/>
                    <a:pt x="151691" y="25717"/>
                  </a:cubicBezTo>
                  <a:cubicBezTo>
                    <a:pt x="120259" y="8572"/>
                    <a:pt x="85969" y="0"/>
                    <a:pt x="51679" y="0"/>
                  </a:cubicBezTo>
                  <a:lnTo>
                    <a:pt x="21199" y="0"/>
                  </a:lnTo>
                  <a:cubicBezTo>
                    <a:pt x="10721" y="0"/>
                    <a:pt x="1196" y="8572"/>
                    <a:pt x="244" y="20002"/>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A3AC6703-F0AB-4182-9FF4-B98E4D351FC2}"/>
                </a:ext>
              </a:extLst>
            </p:cNvPr>
            <p:cNvSpPr/>
            <p:nvPr/>
          </p:nvSpPr>
          <p:spPr>
            <a:xfrm>
              <a:off x="7325456" y="2803206"/>
              <a:ext cx="162354" cy="67424"/>
            </a:xfrm>
            <a:custGeom>
              <a:avLst/>
              <a:gdLst>
                <a:gd name="connsiteX0" fmla="*/ 133422 w 162354"/>
                <a:gd name="connsiteY0" fmla="*/ 64770 h 67424"/>
                <a:gd name="connsiteX1" fmla="*/ 160092 w 162354"/>
                <a:gd name="connsiteY1" fmla="*/ 56198 h 67424"/>
                <a:gd name="connsiteX2" fmla="*/ 152472 w 162354"/>
                <a:gd name="connsiteY2" fmla="*/ 26670 h 67424"/>
                <a:gd name="connsiteX3" fmla="*/ 150567 w 162354"/>
                <a:gd name="connsiteY3" fmla="*/ 25718 h 67424"/>
                <a:gd name="connsiteX4" fmla="*/ 51507 w 162354"/>
                <a:gd name="connsiteY4" fmla="*/ 0 h 67424"/>
                <a:gd name="connsiteX5" fmla="*/ 21027 w 162354"/>
                <a:gd name="connsiteY5" fmla="*/ 0 h 67424"/>
                <a:gd name="connsiteX6" fmla="*/ 72 w 162354"/>
                <a:gd name="connsiteY6" fmla="*/ 19050 h 67424"/>
                <a:gd name="connsiteX7" fmla="*/ 19122 w 162354"/>
                <a:gd name="connsiteY7" fmla="*/ 41910 h 67424"/>
                <a:gd name="connsiteX8" fmla="*/ 51507 w 162354"/>
                <a:gd name="connsiteY8" fmla="*/ 41910 h 67424"/>
                <a:gd name="connsiteX9" fmla="*/ 133422 w 162354"/>
                <a:gd name="connsiteY9" fmla="*/ 64770 h 6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54" h="67424">
                  <a:moveTo>
                    <a:pt x="133422" y="64770"/>
                  </a:moveTo>
                  <a:cubicBezTo>
                    <a:pt x="142947" y="70485"/>
                    <a:pt x="154377" y="66675"/>
                    <a:pt x="160092" y="56198"/>
                  </a:cubicBezTo>
                  <a:cubicBezTo>
                    <a:pt x="164855" y="45720"/>
                    <a:pt x="161997" y="32385"/>
                    <a:pt x="152472" y="26670"/>
                  </a:cubicBezTo>
                  <a:cubicBezTo>
                    <a:pt x="151520" y="26670"/>
                    <a:pt x="151520" y="25718"/>
                    <a:pt x="150567" y="25718"/>
                  </a:cubicBezTo>
                  <a:cubicBezTo>
                    <a:pt x="120087" y="8573"/>
                    <a:pt x="85797" y="0"/>
                    <a:pt x="51507" y="0"/>
                  </a:cubicBezTo>
                  <a:lnTo>
                    <a:pt x="21027" y="0"/>
                  </a:lnTo>
                  <a:cubicBezTo>
                    <a:pt x="10550" y="0"/>
                    <a:pt x="1025" y="8573"/>
                    <a:pt x="72" y="19050"/>
                  </a:cubicBezTo>
                  <a:cubicBezTo>
                    <a:pt x="-880" y="31432"/>
                    <a:pt x="7692" y="41910"/>
                    <a:pt x="19122" y="41910"/>
                  </a:cubicBezTo>
                  <a:lnTo>
                    <a:pt x="51507" y="41910"/>
                  </a:lnTo>
                  <a:cubicBezTo>
                    <a:pt x="80082" y="43815"/>
                    <a:pt x="107705" y="51435"/>
                    <a:pt x="133422" y="64770"/>
                  </a:cubicBezTo>
                </a:path>
              </a:pathLst>
            </a:custGeom>
            <a:solidFill>
              <a:srgbClr val="005F85"/>
            </a:solidFill>
            <a:ln w="9525"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7F3E7D75-C2CA-4849-8252-95015BCF53BA}"/>
                </a:ext>
              </a:extLst>
            </p:cNvPr>
            <p:cNvSpPr/>
            <p:nvPr/>
          </p:nvSpPr>
          <p:spPr>
            <a:xfrm>
              <a:off x="7611487" y="2527934"/>
              <a:ext cx="171313" cy="66675"/>
            </a:xfrm>
            <a:custGeom>
              <a:avLst/>
              <a:gdLst>
                <a:gd name="connsiteX0" fmla="*/ 17888 w 171313"/>
                <a:gd name="connsiteY0" fmla="*/ 66675 h 66675"/>
                <a:gd name="connsiteX1" fmla="*/ 28366 w 171313"/>
                <a:gd name="connsiteY1" fmla="*/ 63818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8 h 66675"/>
                <a:gd name="connsiteX9" fmla="*/ 743 w 171313"/>
                <a:gd name="connsiteY9" fmla="*/ 50483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3"/>
                    <a:pt x="28366" y="63818"/>
                  </a:cubicBezTo>
                  <a:cubicBezTo>
                    <a:pt x="51226" y="50483"/>
                    <a:pt x="75991" y="41910"/>
                    <a:pt x="101708" y="41910"/>
                  </a:cubicBezTo>
                  <a:lnTo>
                    <a:pt x="150286" y="41910"/>
                  </a:lnTo>
                  <a:cubicBezTo>
                    <a:pt x="160763" y="41910"/>
                    <a:pt x="170288" y="34290"/>
                    <a:pt x="171241" y="22860"/>
                  </a:cubicBezTo>
                  <a:cubicBezTo>
                    <a:pt x="172193" y="10478"/>
                    <a:pt x="163621" y="0"/>
                    <a:pt x="152191" y="0"/>
                  </a:cubicBezTo>
                  <a:lnTo>
                    <a:pt x="115043" y="0"/>
                  </a:lnTo>
                  <a:cubicBezTo>
                    <a:pt x="87421" y="0"/>
                    <a:pt x="59798" y="4763"/>
                    <a:pt x="34081" y="15240"/>
                  </a:cubicBezTo>
                  <a:cubicBezTo>
                    <a:pt x="26461" y="18097"/>
                    <a:pt x="18841" y="21908"/>
                    <a:pt x="12173" y="25718"/>
                  </a:cubicBezTo>
                  <a:cubicBezTo>
                    <a:pt x="3601" y="30480"/>
                    <a:pt x="-2114" y="40958"/>
                    <a:pt x="743" y="50483"/>
                  </a:cubicBezTo>
                  <a:cubicBezTo>
                    <a:pt x="2648" y="60008"/>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1" name="Freihandform: Form 90">
              <a:extLst>
                <a:ext uri="{FF2B5EF4-FFF2-40B4-BE49-F238E27FC236}">
                  <a16:creationId xmlns:a16="http://schemas.microsoft.com/office/drawing/2014/main" id="{07DFFD8E-D4F0-4193-BB04-4D875F4C0F23}"/>
                </a:ext>
              </a:extLst>
            </p:cNvPr>
            <p:cNvSpPr/>
            <p:nvPr/>
          </p:nvSpPr>
          <p:spPr>
            <a:xfrm>
              <a:off x="7611487" y="2623184"/>
              <a:ext cx="171313" cy="66675"/>
            </a:xfrm>
            <a:custGeom>
              <a:avLst/>
              <a:gdLst>
                <a:gd name="connsiteX0" fmla="*/ 17888 w 171313"/>
                <a:gd name="connsiteY0" fmla="*/ 66675 h 66675"/>
                <a:gd name="connsiteX1" fmla="*/ 28366 w 171313"/>
                <a:gd name="connsiteY1" fmla="*/ 63817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8 h 66675"/>
                <a:gd name="connsiteX9" fmla="*/ 743 w 171313"/>
                <a:gd name="connsiteY9" fmla="*/ 50483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3"/>
                    <a:pt x="28366" y="63817"/>
                  </a:cubicBezTo>
                  <a:cubicBezTo>
                    <a:pt x="51226" y="50483"/>
                    <a:pt x="75991" y="41910"/>
                    <a:pt x="101708" y="41910"/>
                  </a:cubicBezTo>
                  <a:lnTo>
                    <a:pt x="150286" y="41910"/>
                  </a:lnTo>
                  <a:cubicBezTo>
                    <a:pt x="160763" y="41910"/>
                    <a:pt x="170288" y="34290"/>
                    <a:pt x="171241" y="22860"/>
                  </a:cubicBezTo>
                  <a:cubicBezTo>
                    <a:pt x="172193" y="10478"/>
                    <a:pt x="163621" y="0"/>
                    <a:pt x="152191" y="0"/>
                  </a:cubicBezTo>
                  <a:lnTo>
                    <a:pt x="115043" y="0"/>
                  </a:lnTo>
                  <a:cubicBezTo>
                    <a:pt x="87421" y="0"/>
                    <a:pt x="59798" y="4763"/>
                    <a:pt x="34081" y="15240"/>
                  </a:cubicBezTo>
                  <a:cubicBezTo>
                    <a:pt x="26461" y="18097"/>
                    <a:pt x="18841" y="21908"/>
                    <a:pt x="12173" y="25718"/>
                  </a:cubicBezTo>
                  <a:cubicBezTo>
                    <a:pt x="3601" y="30480"/>
                    <a:pt x="-2114" y="40958"/>
                    <a:pt x="743" y="50483"/>
                  </a:cubicBezTo>
                  <a:cubicBezTo>
                    <a:pt x="2648" y="60008"/>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2" name="Freihandform: Form 91">
              <a:extLst>
                <a:ext uri="{FF2B5EF4-FFF2-40B4-BE49-F238E27FC236}">
                  <a16:creationId xmlns:a16="http://schemas.microsoft.com/office/drawing/2014/main" id="{7BFE47A2-BE66-4DBB-9EAE-A8A259B574F9}"/>
                </a:ext>
              </a:extLst>
            </p:cNvPr>
            <p:cNvSpPr/>
            <p:nvPr/>
          </p:nvSpPr>
          <p:spPr>
            <a:xfrm>
              <a:off x="7611487" y="2718434"/>
              <a:ext cx="171313" cy="66675"/>
            </a:xfrm>
            <a:custGeom>
              <a:avLst/>
              <a:gdLst>
                <a:gd name="connsiteX0" fmla="*/ 17888 w 171313"/>
                <a:gd name="connsiteY0" fmla="*/ 66675 h 66675"/>
                <a:gd name="connsiteX1" fmla="*/ 28366 w 171313"/>
                <a:gd name="connsiteY1" fmla="*/ 63817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7 h 66675"/>
                <a:gd name="connsiteX9" fmla="*/ 743 w 171313"/>
                <a:gd name="connsiteY9" fmla="*/ 50482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2"/>
                    <a:pt x="28366" y="63817"/>
                  </a:cubicBezTo>
                  <a:cubicBezTo>
                    <a:pt x="51226" y="50482"/>
                    <a:pt x="75991" y="41910"/>
                    <a:pt x="101708" y="41910"/>
                  </a:cubicBezTo>
                  <a:lnTo>
                    <a:pt x="150286" y="41910"/>
                  </a:lnTo>
                  <a:cubicBezTo>
                    <a:pt x="160763" y="41910"/>
                    <a:pt x="170288" y="34290"/>
                    <a:pt x="171241" y="22860"/>
                  </a:cubicBezTo>
                  <a:cubicBezTo>
                    <a:pt x="172193" y="10477"/>
                    <a:pt x="163621" y="0"/>
                    <a:pt x="152191" y="0"/>
                  </a:cubicBezTo>
                  <a:lnTo>
                    <a:pt x="115043" y="0"/>
                  </a:lnTo>
                  <a:cubicBezTo>
                    <a:pt x="87421" y="0"/>
                    <a:pt x="59798" y="4763"/>
                    <a:pt x="34081" y="15240"/>
                  </a:cubicBezTo>
                  <a:cubicBezTo>
                    <a:pt x="26461" y="18097"/>
                    <a:pt x="18841" y="21907"/>
                    <a:pt x="12173" y="25717"/>
                  </a:cubicBezTo>
                  <a:cubicBezTo>
                    <a:pt x="3601" y="30480"/>
                    <a:pt x="-2114" y="40957"/>
                    <a:pt x="743" y="50482"/>
                  </a:cubicBezTo>
                  <a:cubicBezTo>
                    <a:pt x="2648" y="60007"/>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64451FC1-F455-484A-B614-0BCDC7A8D02F}"/>
                </a:ext>
              </a:extLst>
            </p:cNvPr>
            <p:cNvSpPr/>
            <p:nvPr/>
          </p:nvSpPr>
          <p:spPr>
            <a:xfrm>
              <a:off x="7621339" y="2804159"/>
              <a:ext cx="161461" cy="66675"/>
            </a:xfrm>
            <a:custGeom>
              <a:avLst/>
              <a:gdLst>
                <a:gd name="connsiteX0" fmla="*/ 19467 w 161461"/>
                <a:gd name="connsiteY0" fmla="*/ 66675 h 66675"/>
                <a:gd name="connsiteX1" fmla="*/ 28039 w 161461"/>
                <a:gd name="connsiteY1" fmla="*/ 64770 h 66675"/>
                <a:gd name="connsiteX2" fmla="*/ 109954 w 161461"/>
                <a:gd name="connsiteY2" fmla="*/ 43815 h 66675"/>
                <a:gd name="connsiteX3" fmla="*/ 140434 w 161461"/>
                <a:gd name="connsiteY3" fmla="*/ 43815 h 66675"/>
                <a:gd name="connsiteX4" fmla="*/ 161389 w 161461"/>
                <a:gd name="connsiteY4" fmla="*/ 23813 h 66675"/>
                <a:gd name="connsiteX5" fmla="*/ 142339 w 161461"/>
                <a:gd name="connsiteY5" fmla="*/ 0 h 66675"/>
                <a:gd name="connsiteX6" fmla="*/ 109954 w 161461"/>
                <a:gd name="connsiteY6" fmla="*/ 0 h 66675"/>
                <a:gd name="connsiteX7" fmla="*/ 32802 w 161461"/>
                <a:gd name="connsiteY7" fmla="*/ 15240 h 66675"/>
                <a:gd name="connsiteX8" fmla="*/ 11847 w 161461"/>
                <a:gd name="connsiteY8" fmla="*/ 25717 h 66675"/>
                <a:gd name="connsiteX9" fmla="*/ 417 w 161461"/>
                <a:gd name="connsiteY9" fmla="*/ 50482 h 66675"/>
                <a:gd name="connsiteX10" fmla="*/ 19467 w 161461"/>
                <a:gd name="connsiteY10" fmla="*/ 66675 h 66675"/>
                <a:gd name="connsiteX11" fmla="*/ 19467 w 161461"/>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61" h="66675">
                  <a:moveTo>
                    <a:pt x="19467" y="66675"/>
                  </a:moveTo>
                  <a:cubicBezTo>
                    <a:pt x="22324" y="66675"/>
                    <a:pt x="25182" y="65722"/>
                    <a:pt x="28039" y="64770"/>
                  </a:cubicBezTo>
                  <a:cubicBezTo>
                    <a:pt x="53757" y="50482"/>
                    <a:pt x="81379" y="43815"/>
                    <a:pt x="109954" y="43815"/>
                  </a:cubicBezTo>
                  <a:lnTo>
                    <a:pt x="140434" y="43815"/>
                  </a:lnTo>
                  <a:cubicBezTo>
                    <a:pt x="150912" y="43815"/>
                    <a:pt x="160437" y="35242"/>
                    <a:pt x="161389" y="23813"/>
                  </a:cubicBezTo>
                  <a:cubicBezTo>
                    <a:pt x="162342" y="11430"/>
                    <a:pt x="153769" y="0"/>
                    <a:pt x="142339" y="0"/>
                  </a:cubicBezTo>
                  <a:lnTo>
                    <a:pt x="109954" y="0"/>
                  </a:lnTo>
                  <a:cubicBezTo>
                    <a:pt x="83284" y="0"/>
                    <a:pt x="57567" y="4763"/>
                    <a:pt x="32802" y="15240"/>
                  </a:cubicBezTo>
                  <a:cubicBezTo>
                    <a:pt x="25182" y="18097"/>
                    <a:pt x="18514" y="21907"/>
                    <a:pt x="11847" y="25717"/>
                  </a:cubicBezTo>
                  <a:cubicBezTo>
                    <a:pt x="3274" y="30480"/>
                    <a:pt x="-1488" y="40957"/>
                    <a:pt x="417" y="50482"/>
                  </a:cubicBezTo>
                  <a:cubicBezTo>
                    <a:pt x="2322" y="60007"/>
                    <a:pt x="9942" y="66675"/>
                    <a:pt x="19467" y="66675"/>
                  </a:cubicBezTo>
                  <a:lnTo>
                    <a:pt x="19467" y="66675"/>
                  </a:lnTo>
                  <a:close/>
                </a:path>
              </a:pathLst>
            </a:custGeom>
            <a:solidFill>
              <a:srgbClr val="005F85"/>
            </a:solidFill>
            <a:ln w="9525" cap="flat">
              <a:noFill/>
              <a:prstDash val="solid"/>
              <a:miter/>
            </a:ln>
          </p:spPr>
          <p:txBody>
            <a:bodyPr rtlCol="0" anchor="ctr"/>
            <a:lstStyle/>
            <a:p>
              <a:endParaRPr lang="de-DE"/>
            </a:p>
          </p:txBody>
        </p:sp>
      </p:grpSp>
      <p:grpSp>
        <p:nvGrpSpPr>
          <p:cNvPr id="94" name="Gruppieren 93">
            <a:extLst>
              <a:ext uri="{FF2B5EF4-FFF2-40B4-BE49-F238E27FC236}">
                <a16:creationId xmlns:a16="http://schemas.microsoft.com/office/drawing/2014/main" id="{E889210B-E160-4EDF-8C95-E7C7B4F5735F}"/>
              </a:ext>
            </a:extLst>
          </p:cNvPr>
          <p:cNvGrpSpPr/>
          <p:nvPr userDrawn="1"/>
        </p:nvGrpSpPr>
        <p:grpSpPr>
          <a:xfrm>
            <a:off x="704504" y="7410087"/>
            <a:ext cx="955078" cy="992768"/>
            <a:chOff x="5047546" y="4443373"/>
            <a:chExt cx="1105634" cy="1149265"/>
          </a:xfrm>
          <a:solidFill>
            <a:schemeClr val="accent2"/>
          </a:solidFill>
        </p:grpSpPr>
        <p:sp>
          <p:nvSpPr>
            <p:cNvPr id="95" name="Freihandform: Form 94">
              <a:extLst>
                <a:ext uri="{FF2B5EF4-FFF2-40B4-BE49-F238E27FC236}">
                  <a16:creationId xmlns:a16="http://schemas.microsoft.com/office/drawing/2014/main" id="{25FE2E20-D6C3-4791-930C-3D7052A1547F}"/>
                </a:ext>
              </a:extLst>
            </p:cNvPr>
            <p:cNvSpPr/>
            <p:nvPr/>
          </p:nvSpPr>
          <p:spPr>
            <a:xfrm>
              <a:off x="5047546" y="4778192"/>
              <a:ext cx="1105634" cy="612941"/>
            </a:xfrm>
            <a:custGeom>
              <a:avLst/>
              <a:gdLst>
                <a:gd name="connsiteX0" fmla="*/ 985345 w 1105634"/>
                <a:gd name="connsiteY0" fmla="*/ 612942 h 612941"/>
                <a:gd name="connsiteX1" fmla="*/ 329498 w 1105634"/>
                <a:gd name="connsiteY1" fmla="*/ 612942 h 612941"/>
                <a:gd name="connsiteX2" fmla="*/ 306512 w 1105634"/>
                <a:gd name="connsiteY2" fmla="*/ 595320 h 612941"/>
                <a:gd name="connsiteX3" fmla="*/ 144083 w 1105634"/>
                <a:gd name="connsiteY3" fmla="*/ 48269 h 612941"/>
                <a:gd name="connsiteX4" fmla="*/ 25325 w 1105634"/>
                <a:gd name="connsiteY4" fmla="*/ 48269 h 612941"/>
                <a:gd name="connsiteX5" fmla="*/ 41 w 1105634"/>
                <a:gd name="connsiteY5" fmla="*/ 25284 h 612941"/>
                <a:gd name="connsiteX6" fmla="*/ 23027 w 1105634"/>
                <a:gd name="connsiteY6" fmla="*/ 0 h 612941"/>
                <a:gd name="connsiteX7" fmla="*/ 26091 w 1105634"/>
                <a:gd name="connsiteY7" fmla="*/ 0 h 612941"/>
                <a:gd name="connsiteX8" fmla="*/ 163237 w 1105634"/>
                <a:gd name="connsiteY8" fmla="*/ 0 h 612941"/>
                <a:gd name="connsiteX9" fmla="*/ 186222 w 1105634"/>
                <a:gd name="connsiteY9" fmla="*/ 17622 h 612941"/>
                <a:gd name="connsiteX10" fmla="*/ 347886 w 1105634"/>
                <a:gd name="connsiteY10" fmla="*/ 564673 h 612941"/>
                <a:gd name="connsiteX11" fmla="*/ 965425 w 1105634"/>
                <a:gd name="connsiteY11" fmla="*/ 564673 h 612941"/>
                <a:gd name="connsiteX12" fmla="*/ 1052003 w 1105634"/>
                <a:gd name="connsiteY12" fmla="*/ 126419 h 612941"/>
                <a:gd name="connsiteX13" fmla="*/ 314174 w 1105634"/>
                <a:gd name="connsiteY13" fmla="*/ 126419 h 612941"/>
                <a:gd name="connsiteX14" fmla="*/ 288890 w 1105634"/>
                <a:gd name="connsiteY14" fmla="*/ 103434 h 612941"/>
                <a:gd name="connsiteX15" fmla="*/ 311875 w 1105634"/>
                <a:gd name="connsiteY15" fmla="*/ 78150 h 612941"/>
                <a:gd name="connsiteX16" fmla="*/ 314940 w 1105634"/>
                <a:gd name="connsiteY16" fmla="*/ 78150 h 612941"/>
                <a:gd name="connsiteX17" fmla="*/ 1081117 w 1105634"/>
                <a:gd name="connsiteY17" fmla="*/ 78150 h 612941"/>
                <a:gd name="connsiteX18" fmla="*/ 1105635 w 1105634"/>
                <a:gd name="connsiteY18" fmla="*/ 102668 h 612941"/>
                <a:gd name="connsiteX19" fmla="*/ 1104869 w 1105634"/>
                <a:gd name="connsiteY19" fmla="*/ 107265 h 612941"/>
                <a:gd name="connsiteX20" fmla="*/ 1008330 w 1105634"/>
                <a:gd name="connsiteY20" fmla="*/ 593787 h 612941"/>
                <a:gd name="connsiteX21" fmla="*/ 985345 w 1105634"/>
                <a:gd name="connsiteY21" fmla="*/ 612942 h 61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5634" h="612941">
                  <a:moveTo>
                    <a:pt x="985345" y="612942"/>
                  </a:moveTo>
                  <a:lnTo>
                    <a:pt x="329498" y="612942"/>
                  </a:lnTo>
                  <a:cubicBezTo>
                    <a:pt x="318771" y="612942"/>
                    <a:pt x="309577" y="606046"/>
                    <a:pt x="306512" y="595320"/>
                  </a:cubicBezTo>
                  <a:lnTo>
                    <a:pt x="144083" y="48269"/>
                  </a:lnTo>
                  <a:lnTo>
                    <a:pt x="25325" y="48269"/>
                  </a:lnTo>
                  <a:cubicBezTo>
                    <a:pt x="12300" y="49035"/>
                    <a:pt x="808" y="39075"/>
                    <a:pt x="41" y="25284"/>
                  </a:cubicBezTo>
                  <a:cubicBezTo>
                    <a:pt x="-725" y="11493"/>
                    <a:pt x="9235" y="766"/>
                    <a:pt x="23027" y="0"/>
                  </a:cubicBezTo>
                  <a:cubicBezTo>
                    <a:pt x="23793" y="0"/>
                    <a:pt x="24559" y="0"/>
                    <a:pt x="26091" y="0"/>
                  </a:cubicBezTo>
                  <a:lnTo>
                    <a:pt x="163237" y="0"/>
                  </a:lnTo>
                  <a:cubicBezTo>
                    <a:pt x="173964" y="0"/>
                    <a:pt x="183158" y="6896"/>
                    <a:pt x="186222" y="17622"/>
                  </a:cubicBezTo>
                  <a:lnTo>
                    <a:pt x="347886" y="564673"/>
                  </a:lnTo>
                  <a:lnTo>
                    <a:pt x="965425" y="564673"/>
                  </a:lnTo>
                  <a:lnTo>
                    <a:pt x="1052003" y="126419"/>
                  </a:lnTo>
                  <a:lnTo>
                    <a:pt x="314174" y="126419"/>
                  </a:lnTo>
                  <a:cubicBezTo>
                    <a:pt x="301149" y="127185"/>
                    <a:pt x="289656" y="117225"/>
                    <a:pt x="288890" y="103434"/>
                  </a:cubicBezTo>
                  <a:cubicBezTo>
                    <a:pt x="288124" y="89643"/>
                    <a:pt x="298084" y="78916"/>
                    <a:pt x="311875" y="78150"/>
                  </a:cubicBezTo>
                  <a:cubicBezTo>
                    <a:pt x="312642" y="78150"/>
                    <a:pt x="313408" y="78150"/>
                    <a:pt x="314940" y="78150"/>
                  </a:cubicBezTo>
                  <a:lnTo>
                    <a:pt x="1081117" y="78150"/>
                  </a:lnTo>
                  <a:cubicBezTo>
                    <a:pt x="1094142" y="78150"/>
                    <a:pt x="1105635" y="88877"/>
                    <a:pt x="1105635" y="102668"/>
                  </a:cubicBezTo>
                  <a:cubicBezTo>
                    <a:pt x="1105635" y="104200"/>
                    <a:pt x="1105635" y="105732"/>
                    <a:pt x="1104869" y="107265"/>
                  </a:cubicBezTo>
                  <a:lnTo>
                    <a:pt x="1008330" y="593787"/>
                  </a:lnTo>
                  <a:cubicBezTo>
                    <a:pt x="1006032" y="604514"/>
                    <a:pt x="996838" y="612942"/>
                    <a:pt x="985345" y="612942"/>
                  </a:cubicBezTo>
                  <a:close/>
                </a:path>
              </a:pathLst>
            </a:custGeom>
            <a:grpFill/>
            <a:ln w="7607"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2FB3B7B4-1A22-46E0-9186-A0A8CF18CE54}"/>
                </a:ext>
              </a:extLst>
            </p:cNvPr>
            <p:cNvSpPr/>
            <p:nvPr/>
          </p:nvSpPr>
          <p:spPr>
            <a:xfrm>
              <a:off x="5528882" y="4855712"/>
              <a:ext cx="155262" cy="520098"/>
            </a:xfrm>
            <a:custGeom>
              <a:avLst/>
              <a:gdLst>
                <a:gd name="connsiteX0" fmla="*/ 24382 w 155262"/>
                <a:gd name="connsiteY0" fmla="*/ 520099 h 520098"/>
                <a:gd name="connsiteX1" fmla="*/ 19019 w 155262"/>
                <a:gd name="connsiteY1" fmla="*/ 519332 h 520098"/>
                <a:gd name="connsiteX2" fmla="*/ 630 w 155262"/>
                <a:gd name="connsiteY2" fmla="*/ 490218 h 520098"/>
                <a:gd name="connsiteX3" fmla="*/ 107129 w 155262"/>
                <a:gd name="connsiteY3" fmla="*/ 19019 h 520098"/>
                <a:gd name="connsiteX4" fmla="*/ 136244 w 155262"/>
                <a:gd name="connsiteY4" fmla="*/ 630 h 520098"/>
                <a:gd name="connsiteX5" fmla="*/ 154632 w 155262"/>
                <a:gd name="connsiteY5" fmla="*/ 29745 h 520098"/>
                <a:gd name="connsiteX6" fmla="*/ 154632 w 155262"/>
                <a:gd name="connsiteY6" fmla="*/ 29745 h 520098"/>
                <a:gd name="connsiteX7" fmla="*/ 48133 w 155262"/>
                <a:gd name="connsiteY7" fmla="*/ 500944 h 520098"/>
                <a:gd name="connsiteX8" fmla="*/ 24382 w 155262"/>
                <a:gd name="connsiteY8" fmla="*/ 520099 h 52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62" h="520098">
                  <a:moveTo>
                    <a:pt x="24382" y="520099"/>
                  </a:moveTo>
                  <a:cubicBezTo>
                    <a:pt x="22849" y="520099"/>
                    <a:pt x="20551" y="520099"/>
                    <a:pt x="19019" y="519332"/>
                  </a:cubicBezTo>
                  <a:cubicBezTo>
                    <a:pt x="5994" y="516268"/>
                    <a:pt x="-2434" y="503243"/>
                    <a:pt x="630" y="490218"/>
                  </a:cubicBezTo>
                  <a:lnTo>
                    <a:pt x="107129" y="19019"/>
                  </a:lnTo>
                  <a:cubicBezTo>
                    <a:pt x="110194" y="5994"/>
                    <a:pt x="123219" y="-2434"/>
                    <a:pt x="136244" y="630"/>
                  </a:cubicBezTo>
                  <a:cubicBezTo>
                    <a:pt x="149269" y="3695"/>
                    <a:pt x="157697" y="16720"/>
                    <a:pt x="154632" y="29745"/>
                  </a:cubicBezTo>
                  <a:lnTo>
                    <a:pt x="154632" y="29745"/>
                  </a:lnTo>
                  <a:lnTo>
                    <a:pt x="48133" y="500944"/>
                  </a:lnTo>
                  <a:cubicBezTo>
                    <a:pt x="45069" y="512437"/>
                    <a:pt x="35108" y="520099"/>
                    <a:pt x="24382" y="520099"/>
                  </a:cubicBezTo>
                  <a:close/>
                </a:path>
              </a:pathLst>
            </a:custGeom>
            <a:grpFill/>
            <a:ln w="7607"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D38284AC-EEF3-49B2-A00B-11B24D6535DF}"/>
                </a:ext>
              </a:extLst>
            </p:cNvPr>
            <p:cNvSpPr/>
            <p:nvPr/>
          </p:nvSpPr>
          <p:spPr>
            <a:xfrm>
              <a:off x="5689013"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49"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835" y="511262"/>
                    <a:pt x="35875" y="518924"/>
                    <a:pt x="24382" y="518924"/>
                  </a:cubicBezTo>
                  <a:close/>
                </a:path>
              </a:pathLst>
            </a:custGeom>
            <a:grpFill/>
            <a:ln w="7607"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CD191B3D-B0DD-46AE-9150-DB3956E2BB23}"/>
                </a:ext>
              </a:extLst>
            </p:cNvPr>
            <p:cNvSpPr/>
            <p:nvPr/>
          </p:nvSpPr>
          <p:spPr>
            <a:xfrm>
              <a:off x="5844547"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50"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069" y="511262"/>
                    <a:pt x="35874" y="518924"/>
                    <a:pt x="24382" y="518924"/>
                  </a:cubicBezTo>
                  <a:close/>
                </a:path>
              </a:pathLst>
            </a:custGeom>
            <a:grpFill/>
            <a:ln w="7607"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2DF92C5B-8BE1-437C-B370-B684C1C08DA4}"/>
                </a:ext>
              </a:extLst>
            </p:cNvPr>
            <p:cNvSpPr/>
            <p:nvPr/>
          </p:nvSpPr>
          <p:spPr>
            <a:xfrm>
              <a:off x="5276636" y="5019538"/>
              <a:ext cx="842872" cy="48269"/>
            </a:xfrm>
            <a:custGeom>
              <a:avLst/>
              <a:gdLst>
                <a:gd name="connsiteX0" fmla="*/ 819848 w 842872"/>
                <a:gd name="connsiteY0" fmla="*/ 48269 h 48269"/>
                <a:gd name="connsiteX1" fmla="*/ 23024 w 842872"/>
                <a:gd name="connsiteY1" fmla="*/ 48269 h 48269"/>
                <a:gd name="connsiteX2" fmla="*/ 39 w 842872"/>
                <a:gd name="connsiteY2" fmla="*/ 22985 h 48269"/>
                <a:gd name="connsiteX3" fmla="*/ 23024 w 842872"/>
                <a:gd name="connsiteY3" fmla="*/ 0 h 48269"/>
                <a:gd name="connsiteX4" fmla="*/ 819848 w 842872"/>
                <a:gd name="connsiteY4" fmla="*/ 0 h 48269"/>
                <a:gd name="connsiteX5" fmla="*/ 842834 w 842872"/>
                <a:gd name="connsiteY5" fmla="*/ 25284 h 48269"/>
                <a:gd name="connsiteX6" fmla="*/ 819848 w 84287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872" h="48269">
                  <a:moveTo>
                    <a:pt x="819848" y="48269"/>
                  </a:moveTo>
                  <a:lnTo>
                    <a:pt x="23024" y="48269"/>
                  </a:lnTo>
                  <a:cubicBezTo>
                    <a:pt x="9999" y="47503"/>
                    <a:pt x="-728" y="36010"/>
                    <a:pt x="39" y="22985"/>
                  </a:cubicBezTo>
                  <a:cubicBezTo>
                    <a:pt x="805" y="10726"/>
                    <a:pt x="10765" y="766"/>
                    <a:pt x="23024" y="0"/>
                  </a:cubicBezTo>
                  <a:lnTo>
                    <a:pt x="819848" y="0"/>
                  </a:lnTo>
                  <a:cubicBezTo>
                    <a:pt x="832873" y="766"/>
                    <a:pt x="843600" y="12259"/>
                    <a:pt x="842834" y="25284"/>
                  </a:cubicBezTo>
                  <a:cubicBezTo>
                    <a:pt x="842067" y="38309"/>
                    <a:pt x="832107" y="47503"/>
                    <a:pt x="819848" y="48269"/>
                  </a:cubicBezTo>
                  <a:close/>
                </a:path>
              </a:pathLst>
            </a:custGeom>
            <a:grpFill/>
            <a:ln w="7607"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02C55568-7674-4C34-AA73-513594050DE9}"/>
                </a:ext>
              </a:extLst>
            </p:cNvPr>
            <p:cNvSpPr/>
            <p:nvPr/>
          </p:nvSpPr>
          <p:spPr>
            <a:xfrm>
              <a:off x="5314944" y="5175072"/>
              <a:ext cx="628342" cy="48269"/>
            </a:xfrm>
            <a:custGeom>
              <a:avLst/>
              <a:gdLst>
                <a:gd name="connsiteX0" fmla="*/ 605319 w 628342"/>
                <a:gd name="connsiteY0" fmla="*/ 48269 h 48269"/>
                <a:gd name="connsiteX1" fmla="*/ 23024 w 628342"/>
                <a:gd name="connsiteY1" fmla="*/ 48269 h 48269"/>
                <a:gd name="connsiteX2" fmla="*/ 39 w 628342"/>
                <a:gd name="connsiteY2" fmla="*/ 22985 h 48269"/>
                <a:gd name="connsiteX3" fmla="*/ 23024 w 628342"/>
                <a:gd name="connsiteY3" fmla="*/ 0 h 48269"/>
                <a:gd name="connsiteX4" fmla="*/ 605319 w 628342"/>
                <a:gd name="connsiteY4" fmla="*/ 0 h 48269"/>
                <a:gd name="connsiteX5" fmla="*/ 628304 w 628342"/>
                <a:gd name="connsiteY5" fmla="*/ 25284 h 48269"/>
                <a:gd name="connsiteX6" fmla="*/ 605319 w 62834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42" h="48269">
                  <a:moveTo>
                    <a:pt x="605319" y="48269"/>
                  </a:moveTo>
                  <a:lnTo>
                    <a:pt x="23024" y="48269"/>
                  </a:lnTo>
                  <a:cubicBezTo>
                    <a:pt x="9999" y="47503"/>
                    <a:pt x="-728" y="36010"/>
                    <a:pt x="39" y="22985"/>
                  </a:cubicBezTo>
                  <a:cubicBezTo>
                    <a:pt x="805" y="10726"/>
                    <a:pt x="10765" y="766"/>
                    <a:pt x="23024" y="0"/>
                  </a:cubicBezTo>
                  <a:lnTo>
                    <a:pt x="605319" y="0"/>
                  </a:lnTo>
                  <a:cubicBezTo>
                    <a:pt x="618344" y="766"/>
                    <a:pt x="629070" y="12259"/>
                    <a:pt x="628304" y="25284"/>
                  </a:cubicBezTo>
                  <a:cubicBezTo>
                    <a:pt x="627538" y="37543"/>
                    <a:pt x="617577" y="47503"/>
                    <a:pt x="605319" y="48269"/>
                  </a:cubicBezTo>
                  <a:close/>
                </a:path>
              </a:pathLst>
            </a:custGeom>
            <a:grpFill/>
            <a:ln w="7607"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63CE6F93-CD56-427C-857D-E8DA7A8C830F}"/>
                </a:ext>
              </a:extLst>
            </p:cNvPr>
            <p:cNvSpPr/>
            <p:nvPr/>
          </p:nvSpPr>
          <p:spPr>
            <a:xfrm>
              <a:off x="5446766" y="4443373"/>
              <a:ext cx="85811" cy="85811"/>
            </a:xfrm>
            <a:custGeom>
              <a:avLst/>
              <a:gdLst>
                <a:gd name="connsiteX0" fmla="*/ 85812 w 85811"/>
                <a:gd name="connsiteY0" fmla="*/ 42906 h 85811"/>
                <a:gd name="connsiteX1" fmla="*/ 42906 w 85811"/>
                <a:gd name="connsiteY1" fmla="*/ 85812 h 85811"/>
                <a:gd name="connsiteX2" fmla="*/ 0 w 85811"/>
                <a:gd name="connsiteY2" fmla="*/ 42906 h 85811"/>
                <a:gd name="connsiteX3" fmla="*/ 42906 w 85811"/>
                <a:gd name="connsiteY3" fmla="*/ 0 h 85811"/>
                <a:gd name="connsiteX4" fmla="*/ 85812 w 85811"/>
                <a:gd name="connsiteY4" fmla="*/ 42906 h 85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11" h="85811">
                  <a:moveTo>
                    <a:pt x="85812" y="42906"/>
                  </a:moveTo>
                  <a:cubicBezTo>
                    <a:pt x="85812" y="66602"/>
                    <a:pt x="66602" y="85812"/>
                    <a:pt x="42906" y="85812"/>
                  </a:cubicBezTo>
                  <a:cubicBezTo>
                    <a:pt x="19210" y="85812"/>
                    <a:pt x="0" y="66602"/>
                    <a:pt x="0" y="42906"/>
                  </a:cubicBezTo>
                  <a:cubicBezTo>
                    <a:pt x="0" y="19210"/>
                    <a:pt x="19210" y="0"/>
                    <a:pt x="42906" y="0"/>
                  </a:cubicBezTo>
                  <a:cubicBezTo>
                    <a:pt x="66602" y="0"/>
                    <a:pt x="85812" y="19210"/>
                    <a:pt x="85812" y="42906"/>
                  </a:cubicBezTo>
                  <a:close/>
                </a:path>
              </a:pathLst>
            </a:custGeom>
            <a:grpFill/>
            <a:ln w="7607"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63D1325C-90FC-4106-96FB-B354E8504F84}"/>
                </a:ext>
              </a:extLst>
            </p:cNvPr>
            <p:cNvSpPr/>
            <p:nvPr/>
          </p:nvSpPr>
          <p:spPr>
            <a:xfrm>
              <a:off x="5967000" y="4686251"/>
              <a:ext cx="101135" cy="101135"/>
            </a:xfrm>
            <a:custGeom>
              <a:avLst/>
              <a:gdLst>
                <a:gd name="connsiteX0" fmla="*/ 101135 w 101135"/>
                <a:gd name="connsiteY0" fmla="*/ 50568 h 101135"/>
                <a:gd name="connsiteX1" fmla="*/ 50568 w 101135"/>
                <a:gd name="connsiteY1" fmla="*/ 101135 h 101135"/>
                <a:gd name="connsiteX2" fmla="*/ 0 w 101135"/>
                <a:gd name="connsiteY2" fmla="*/ 50568 h 101135"/>
                <a:gd name="connsiteX3" fmla="*/ 50568 w 101135"/>
                <a:gd name="connsiteY3" fmla="*/ 0 h 101135"/>
                <a:gd name="connsiteX4" fmla="*/ 101135 w 101135"/>
                <a:gd name="connsiteY4" fmla="*/ 50568 h 10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5" h="101135">
                  <a:moveTo>
                    <a:pt x="101135" y="50568"/>
                  </a:moveTo>
                  <a:cubicBezTo>
                    <a:pt x="101135" y="78495"/>
                    <a:pt x="78495" y="101135"/>
                    <a:pt x="50568" y="101135"/>
                  </a:cubicBezTo>
                  <a:cubicBezTo>
                    <a:pt x="22640" y="101135"/>
                    <a:pt x="0" y="78495"/>
                    <a:pt x="0" y="50568"/>
                  </a:cubicBezTo>
                  <a:cubicBezTo>
                    <a:pt x="0" y="22640"/>
                    <a:pt x="22640" y="0"/>
                    <a:pt x="50568" y="0"/>
                  </a:cubicBezTo>
                  <a:cubicBezTo>
                    <a:pt x="78495" y="0"/>
                    <a:pt x="101135" y="22640"/>
                    <a:pt x="101135" y="50568"/>
                  </a:cubicBezTo>
                  <a:close/>
                </a:path>
              </a:pathLst>
            </a:custGeom>
            <a:grpFill/>
            <a:ln w="7607"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6F2B34F3-6F30-4779-861F-039B57B503B8}"/>
                </a:ext>
              </a:extLst>
            </p:cNvPr>
            <p:cNvSpPr/>
            <p:nvPr/>
          </p:nvSpPr>
          <p:spPr>
            <a:xfrm>
              <a:off x="5829854"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B0A039B4-B421-4E73-AF35-28495726DC09}"/>
                </a:ext>
              </a:extLst>
            </p:cNvPr>
            <p:cNvSpPr/>
            <p:nvPr/>
          </p:nvSpPr>
          <p:spPr>
            <a:xfrm>
              <a:off x="5430676"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3F8017E3-5EDC-45BC-AEEA-F136D1E2043E}"/>
                </a:ext>
              </a:extLst>
            </p:cNvPr>
            <p:cNvSpPr/>
            <p:nvPr/>
          </p:nvSpPr>
          <p:spPr>
            <a:xfrm>
              <a:off x="5380874" y="4707153"/>
              <a:ext cx="235982" cy="91725"/>
            </a:xfrm>
            <a:custGeom>
              <a:avLst/>
              <a:gdLst>
                <a:gd name="connsiteX0" fmla="*/ 235983 w 235982"/>
                <a:gd name="connsiteY0" fmla="*/ 91726 h 91725"/>
                <a:gd name="connsiteX1" fmla="*/ 88110 w 235982"/>
                <a:gd name="connsiteY1" fmla="*/ 3616 h 91725"/>
                <a:gd name="connsiteX2" fmla="*/ 0 w 235982"/>
                <a:gd name="connsiteY2" fmla="*/ 91726 h 91725"/>
                <a:gd name="connsiteX3" fmla="*/ 235983 w 235982"/>
                <a:gd name="connsiteY3" fmla="*/ 91726 h 91725"/>
              </a:gdLst>
              <a:ahLst/>
              <a:cxnLst>
                <a:cxn ang="0">
                  <a:pos x="connsiteX0" y="connsiteY0"/>
                </a:cxn>
                <a:cxn ang="0">
                  <a:pos x="connsiteX1" y="connsiteY1"/>
                </a:cxn>
                <a:cxn ang="0">
                  <a:pos x="connsiteX2" y="connsiteY2"/>
                </a:cxn>
                <a:cxn ang="0">
                  <a:pos x="connsiteX3" y="connsiteY3"/>
                </a:cxn>
              </a:cxnLst>
              <a:rect l="l" t="t" r="r" b="b"/>
              <a:pathLst>
                <a:path w="235982" h="91725">
                  <a:moveTo>
                    <a:pt x="235983" y="91726"/>
                  </a:moveTo>
                  <a:cubicBezTo>
                    <a:pt x="219127" y="26601"/>
                    <a:pt x="153235" y="-12474"/>
                    <a:pt x="88110" y="3616"/>
                  </a:cubicBezTo>
                  <a:cubicBezTo>
                    <a:pt x="45204" y="14342"/>
                    <a:pt x="10726" y="48054"/>
                    <a:pt x="0" y="91726"/>
                  </a:cubicBezTo>
                  <a:lnTo>
                    <a:pt x="235983" y="91726"/>
                  </a:lnTo>
                  <a:close/>
                </a:path>
              </a:pathLst>
            </a:custGeom>
            <a:grpFill/>
            <a:ln w="7607"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0E21EC46-207C-415D-B33D-01ACACBA20FC}"/>
                </a:ext>
              </a:extLst>
            </p:cNvPr>
            <p:cNvSpPr/>
            <p:nvPr/>
          </p:nvSpPr>
          <p:spPr>
            <a:xfrm>
              <a:off x="5644439" y="4456398"/>
              <a:ext cx="288082" cy="288082"/>
            </a:xfrm>
            <a:custGeom>
              <a:avLst/>
              <a:gdLst>
                <a:gd name="connsiteX0" fmla="*/ 288083 w 288082"/>
                <a:gd name="connsiteY0" fmla="*/ 144041 h 288082"/>
                <a:gd name="connsiteX1" fmla="*/ 144041 w 288082"/>
                <a:gd name="connsiteY1" fmla="*/ 288083 h 288082"/>
                <a:gd name="connsiteX2" fmla="*/ 0 w 288082"/>
                <a:gd name="connsiteY2" fmla="*/ 144041 h 288082"/>
                <a:gd name="connsiteX3" fmla="*/ 144041 w 288082"/>
                <a:gd name="connsiteY3" fmla="*/ 0 h 288082"/>
                <a:gd name="connsiteX4" fmla="*/ 288083 w 288082"/>
                <a:gd name="connsiteY4" fmla="*/ 144041 h 28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82" h="288082">
                  <a:moveTo>
                    <a:pt x="288083" y="144041"/>
                  </a:moveTo>
                  <a:cubicBezTo>
                    <a:pt x="288083" y="223593"/>
                    <a:pt x="223593" y="288083"/>
                    <a:pt x="144041" y="288083"/>
                  </a:cubicBezTo>
                  <a:cubicBezTo>
                    <a:pt x="64489" y="288083"/>
                    <a:pt x="0" y="223593"/>
                    <a:pt x="0" y="144041"/>
                  </a:cubicBezTo>
                  <a:cubicBezTo>
                    <a:pt x="0" y="64490"/>
                    <a:pt x="64489" y="0"/>
                    <a:pt x="144041" y="0"/>
                  </a:cubicBezTo>
                  <a:cubicBezTo>
                    <a:pt x="223593" y="0"/>
                    <a:pt x="288083" y="64490"/>
                    <a:pt x="288083" y="144041"/>
                  </a:cubicBezTo>
                  <a:close/>
                </a:path>
              </a:pathLst>
            </a:custGeom>
            <a:grpFill/>
            <a:ln w="7607"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61F0CADC-C1F9-453D-AA46-1F92B9E9A14B}"/>
                </a:ext>
              </a:extLst>
            </p:cNvPr>
            <p:cNvSpPr/>
            <p:nvPr/>
          </p:nvSpPr>
          <p:spPr>
            <a:xfrm>
              <a:off x="5763963" y="4529912"/>
              <a:ext cx="48307" cy="141781"/>
            </a:xfrm>
            <a:custGeom>
              <a:avLst/>
              <a:gdLst>
                <a:gd name="connsiteX0" fmla="*/ 24518 w 48307"/>
                <a:gd name="connsiteY0" fmla="*/ 141781 h 141781"/>
                <a:gd name="connsiteX1" fmla="*/ 0 w 48307"/>
                <a:gd name="connsiteY1" fmla="*/ 118030 h 141781"/>
                <a:gd name="connsiteX2" fmla="*/ 0 w 48307"/>
                <a:gd name="connsiteY2" fmla="*/ 118030 h 141781"/>
                <a:gd name="connsiteX3" fmla="*/ 0 w 48307"/>
                <a:gd name="connsiteY3" fmla="*/ 23024 h 141781"/>
                <a:gd name="connsiteX4" fmla="*/ 25284 w 48307"/>
                <a:gd name="connsiteY4" fmla="*/ 39 h 141781"/>
                <a:gd name="connsiteX5" fmla="*/ 48269 w 48307"/>
                <a:gd name="connsiteY5" fmla="*/ 23024 h 141781"/>
                <a:gd name="connsiteX6" fmla="*/ 48269 w 48307"/>
                <a:gd name="connsiteY6" fmla="*/ 117264 h 141781"/>
                <a:gd name="connsiteX7" fmla="*/ 24518 w 48307"/>
                <a:gd name="connsiteY7" fmla="*/ 141781 h 141781"/>
                <a:gd name="connsiteX8" fmla="*/ 24518 w 48307"/>
                <a:gd name="connsiteY8" fmla="*/ 141781 h 14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7" h="141781">
                  <a:moveTo>
                    <a:pt x="24518" y="141781"/>
                  </a:moveTo>
                  <a:cubicBezTo>
                    <a:pt x="11493" y="141781"/>
                    <a:pt x="0" y="131055"/>
                    <a:pt x="0" y="118030"/>
                  </a:cubicBezTo>
                  <a:cubicBezTo>
                    <a:pt x="0" y="118030"/>
                    <a:pt x="0" y="118030"/>
                    <a:pt x="0" y="118030"/>
                  </a:cubicBezTo>
                  <a:lnTo>
                    <a:pt x="0" y="23024"/>
                  </a:lnTo>
                  <a:cubicBezTo>
                    <a:pt x="766" y="9999"/>
                    <a:pt x="12259" y="-728"/>
                    <a:pt x="25284" y="39"/>
                  </a:cubicBezTo>
                  <a:cubicBezTo>
                    <a:pt x="37543" y="805"/>
                    <a:pt x="47503" y="10765"/>
                    <a:pt x="48269" y="23024"/>
                  </a:cubicBezTo>
                  <a:lnTo>
                    <a:pt x="48269" y="117264"/>
                  </a:lnTo>
                  <a:cubicBezTo>
                    <a:pt x="49035" y="131055"/>
                    <a:pt x="38309" y="141781"/>
                    <a:pt x="24518" y="141781"/>
                  </a:cubicBezTo>
                  <a:cubicBezTo>
                    <a:pt x="24518" y="141781"/>
                    <a:pt x="24518" y="141781"/>
                    <a:pt x="24518" y="141781"/>
                  </a:cubicBezTo>
                  <a:close/>
                </a:path>
              </a:pathLst>
            </a:custGeom>
            <a:grpFill/>
            <a:ln w="7607"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CF2662B1-B831-41A2-92B9-8567ED2EB065}"/>
                </a:ext>
              </a:extLst>
            </p:cNvPr>
            <p:cNvSpPr/>
            <p:nvPr/>
          </p:nvSpPr>
          <p:spPr>
            <a:xfrm>
              <a:off x="5715652" y="4575880"/>
              <a:ext cx="145656" cy="48351"/>
            </a:xfrm>
            <a:custGeom>
              <a:avLst/>
              <a:gdLst>
                <a:gd name="connsiteX0" fmla="*/ 120331 w 145656"/>
                <a:gd name="connsiteY0" fmla="*/ 48311 h 48351"/>
                <a:gd name="connsiteX1" fmla="*/ 25325 w 145656"/>
                <a:gd name="connsiteY1" fmla="*/ 48311 h 48351"/>
                <a:gd name="connsiteX2" fmla="*/ 41 w 145656"/>
                <a:gd name="connsiteY2" fmla="*/ 25325 h 48351"/>
                <a:gd name="connsiteX3" fmla="*/ 23027 w 145656"/>
                <a:gd name="connsiteY3" fmla="*/ 41 h 48351"/>
                <a:gd name="connsiteX4" fmla="*/ 26091 w 145656"/>
                <a:gd name="connsiteY4" fmla="*/ 41 h 48351"/>
                <a:gd name="connsiteX5" fmla="*/ 120331 w 145656"/>
                <a:gd name="connsiteY5" fmla="*/ 41 h 48351"/>
                <a:gd name="connsiteX6" fmla="*/ 145615 w 145656"/>
                <a:gd name="connsiteY6" fmla="*/ 23027 h 48351"/>
                <a:gd name="connsiteX7" fmla="*/ 122630 w 145656"/>
                <a:gd name="connsiteY7" fmla="*/ 48311 h 48351"/>
                <a:gd name="connsiteX8" fmla="*/ 120331 w 145656"/>
                <a:gd name="connsiteY8" fmla="*/ 48311 h 4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 h="48351">
                  <a:moveTo>
                    <a:pt x="120331" y="48311"/>
                  </a:moveTo>
                  <a:lnTo>
                    <a:pt x="25325" y="48311"/>
                  </a:lnTo>
                  <a:cubicBezTo>
                    <a:pt x="12300" y="49077"/>
                    <a:pt x="808" y="39116"/>
                    <a:pt x="41" y="25325"/>
                  </a:cubicBezTo>
                  <a:cubicBezTo>
                    <a:pt x="-725" y="12300"/>
                    <a:pt x="9236" y="808"/>
                    <a:pt x="23027" y="41"/>
                  </a:cubicBezTo>
                  <a:cubicBezTo>
                    <a:pt x="23793" y="41"/>
                    <a:pt x="24559" y="41"/>
                    <a:pt x="26091" y="41"/>
                  </a:cubicBezTo>
                  <a:lnTo>
                    <a:pt x="120331" y="41"/>
                  </a:lnTo>
                  <a:cubicBezTo>
                    <a:pt x="133356" y="-725"/>
                    <a:pt x="144849" y="9235"/>
                    <a:pt x="145615" y="23027"/>
                  </a:cubicBezTo>
                  <a:cubicBezTo>
                    <a:pt x="146381" y="36052"/>
                    <a:pt x="136421" y="47544"/>
                    <a:pt x="122630" y="48311"/>
                  </a:cubicBezTo>
                  <a:cubicBezTo>
                    <a:pt x="121864" y="48311"/>
                    <a:pt x="121097" y="48311"/>
                    <a:pt x="120331" y="48311"/>
                  </a:cubicBezTo>
                  <a:close/>
                </a:path>
              </a:pathLst>
            </a:custGeom>
            <a:grpFill/>
            <a:ln w="7607" cap="flat">
              <a:noFill/>
              <a:prstDash val="solid"/>
              <a:miter/>
            </a:ln>
          </p:spPr>
          <p:txBody>
            <a:bodyPr rtlCol="0" anchor="ctr"/>
            <a:lstStyle/>
            <a:p>
              <a:endParaRPr lang="de-DE"/>
            </a:p>
          </p:txBody>
        </p:sp>
      </p:grpSp>
      <p:sp>
        <p:nvSpPr>
          <p:cNvPr id="109" name="Grafik 110">
            <a:extLst>
              <a:ext uri="{FF2B5EF4-FFF2-40B4-BE49-F238E27FC236}">
                <a16:creationId xmlns:a16="http://schemas.microsoft.com/office/drawing/2014/main" id="{3E911882-EE5B-4709-8558-7DFDF57F9AB5}"/>
              </a:ext>
            </a:extLst>
          </p:cNvPr>
          <p:cNvSpPr/>
          <p:nvPr userDrawn="1"/>
        </p:nvSpPr>
        <p:spPr>
          <a:xfrm>
            <a:off x="2006406" y="6193944"/>
            <a:ext cx="862493" cy="992768"/>
          </a:xfrm>
          <a:custGeom>
            <a:avLst/>
            <a:gdLst>
              <a:gd name="connsiteX0" fmla="*/ 587933 w 862493"/>
              <a:gd name="connsiteY0" fmla="*/ 244513 h 992768"/>
              <a:gd name="connsiteX1" fmla="*/ 448497 w 862493"/>
              <a:gd name="connsiteY1" fmla="*/ 268231 h 992768"/>
              <a:gd name="connsiteX2" fmla="*/ 488746 w 862493"/>
              <a:gd name="connsiteY2" fmla="*/ 144607 h 992768"/>
              <a:gd name="connsiteX3" fmla="*/ 429809 w 862493"/>
              <a:gd name="connsiteY3" fmla="*/ 95014 h 992768"/>
              <a:gd name="connsiteX4" fmla="*/ 400341 w 862493"/>
              <a:gd name="connsiteY4" fmla="*/ 230857 h 992768"/>
              <a:gd name="connsiteX5" fmla="*/ 314091 w 862493"/>
              <a:gd name="connsiteY5" fmla="*/ 79920 h 992768"/>
              <a:gd name="connsiteX6" fmla="*/ 49593 w 862493"/>
              <a:gd name="connsiteY6" fmla="*/ 8046 h 992768"/>
              <a:gd name="connsiteX7" fmla="*/ 98468 w 862493"/>
              <a:gd name="connsiteY7" fmla="*/ 273262 h 992768"/>
              <a:gd name="connsiteX8" fmla="*/ 0 w 862493"/>
              <a:gd name="connsiteY8" fmla="*/ 494636 h 992768"/>
              <a:gd name="connsiteX9" fmla="*/ 327748 w 862493"/>
              <a:gd name="connsiteY9" fmla="*/ 989851 h 992768"/>
              <a:gd name="connsiteX10" fmla="*/ 398903 w 862493"/>
              <a:gd name="connsiteY10" fmla="*/ 982664 h 992768"/>
              <a:gd name="connsiteX11" fmla="*/ 398903 w 862493"/>
              <a:gd name="connsiteY11" fmla="*/ 982664 h 992768"/>
              <a:gd name="connsiteX12" fmla="*/ 398903 w 862493"/>
              <a:gd name="connsiteY12" fmla="*/ 982664 h 992768"/>
              <a:gd name="connsiteX13" fmla="*/ 408966 w 862493"/>
              <a:gd name="connsiteY13" fmla="*/ 977632 h 992768"/>
              <a:gd name="connsiteX14" fmla="*/ 436997 w 862493"/>
              <a:gd name="connsiteY14" fmla="*/ 972601 h 992768"/>
              <a:gd name="connsiteX15" fmla="*/ 551996 w 862493"/>
              <a:gd name="connsiteY15" fmla="*/ 989132 h 992768"/>
              <a:gd name="connsiteX16" fmla="*/ 862494 w 862493"/>
              <a:gd name="connsiteY16" fmla="*/ 519073 h 992768"/>
              <a:gd name="connsiteX17" fmla="*/ 587933 w 862493"/>
              <a:gd name="connsiteY17" fmla="*/ 244513 h 992768"/>
              <a:gd name="connsiteX18" fmla="*/ 84812 w 862493"/>
              <a:gd name="connsiteY18" fmla="*/ 45420 h 992768"/>
              <a:gd name="connsiteX19" fmla="*/ 265217 w 862493"/>
              <a:gd name="connsiteY19" fmla="*/ 97889 h 992768"/>
              <a:gd name="connsiteX20" fmla="*/ 344997 w 862493"/>
              <a:gd name="connsiteY20" fmla="*/ 210013 h 992768"/>
              <a:gd name="connsiteX21" fmla="*/ 263061 w 862493"/>
              <a:gd name="connsiteY21" fmla="*/ 202825 h 992768"/>
              <a:gd name="connsiteX22" fmla="*/ 134405 w 862493"/>
              <a:gd name="connsiteY22" fmla="*/ 245231 h 992768"/>
              <a:gd name="connsiteX23" fmla="*/ 84812 w 862493"/>
              <a:gd name="connsiteY23" fmla="*/ 45420 h 992768"/>
              <a:gd name="connsiteX24" fmla="*/ 538340 w 862493"/>
              <a:gd name="connsiteY24" fmla="*/ 941695 h 992768"/>
              <a:gd name="connsiteX25" fmla="*/ 437716 w 862493"/>
              <a:gd name="connsiteY25" fmla="*/ 919414 h 992768"/>
              <a:gd name="connsiteX26" fmla="*/ 342122 w 862493"/>
              <a:gd name="connsiteY26" fmla="*/ 941695 h 992768"/>
              <a:gd name="connsiteX27" fmla="*/ 51031 w 862493"/>
              <a:gd name="connsiteY27" fmla="*/ 506136 h 992768"/>
              <a:gd name="connsiteX28" fmla="*/ 51031 w 862493"/>
              <a:gd name="connsiteY28" fmla="*/ 466605 h 992768"/>
              <a:gd name="connsiteX29" fmla="*/ 284623 w 862493"/>
              <a:gd name="connsiteY29" fmla="*/ 255294 h 992768"/>
              <a:gd name="connsiteX30" fmla="*/ 400341 w 862493"/>
              <a:gd name="connsiteY30" fmla="*/ 305606 h 992768"/>
              <a:gd name="connsiteX31" fmla="*/ 400341 w 862493"/>
              <a:gd name="connsiteY31" fmla="*/ 305606 h 992768"/>
              <a:gd name="connsiteX32" fmla="*/ 441309 w 862493"/>
              <a:gd name="connsiteY32" fmla="*/ 324293 h 992768"/>
              <a:gd name="connsiteX33" fmla="*/ 442028 w 862493"/>
              <a:gd name="connsiteY33" fmla="*/ 325012 h 992768"/>
              <a:gd name="connsiteX34" fmla="*/ 570683 w 862493"/>
              <a:gd name="connsiteY34" fmla="*/ 287637 h 992768"/>
              <a:gd name="connsiteX35" fmla="*/ 811463 w 862493"/>
              <a:gd name="connsiteY35" fmla="*/ 528417 h 992768"/>
              <a:gd name="connsiteX36" fmla="*/ 538340 w 862493"/>
              <a:gd name="connsiteY36" fmla="*/ 941695 h 99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2493" h="992768">
                <a:moveTo>
                  <a:pt x="587933" y="244513"/>
                </a:moveTo>
                <a:cubicBezTo>
                  <a:pt x="537621" y="244513"/>
                  <a:pt x="489465" y="243794"/>
                  <a:pt x="448497" y="268231"/>
                </a:cubicBezTo>
                <a:cubicBezTo>
                  <a:pt x="442028" y="163295"/>
                  <a:pt x="493778" y="179107"/>
                  <a:pt x="488746" y="144607"/>
                </a:cubicBezTo>
                <a:cubicBezTo>
                  <a:pt x="483715" y="108670"/>
                  <a:pt x="449934" y="74889"/>
                  <a:pt x="429809" y="95014"/>
                </a:cubicBezTo>
                <a:cubicBezTo>
                  <a:pt x="417591" y="107951"/>
                  <a:pt x="406809" y="178388"/>
                  <a:pt x="400341" y="230857"/>
                </a:cubicBezTo>
                <a:cubicBezTo>
                  <a:pt x="381653" y="166888"/>
                  <a:pt x="347872" y="105795"/>
                  <a:pt x="314091" y="79920"/>
                </a:cubicBezTo>
                <a:cubicBezTo>
                  <a:pt x="191905" y="-14235"/>
                  <a:pt x="99906" y="-4892"/>
                  <a:pt x="49593" y="8046"/>
                </a:cubicBezTo>
                <a:cubicBezTo>
                  <a:pt x="13656" y="17389"/>
                  <a:pt x="21562" y="160420"/>
                  <a:pt x="98468" y="273262"/>
                </a:cubicBezTo>
                <a:cubicBezTo>
                  <a:pt x="51031" y="317106"/>
                  <a:pt x="0" y="363824"/>
                  <a:pt x="0" y="494636"/>
                </a:cubicBezTo>
                <a:cubicBezTo>
                  <a:pt x="0" y="895695"/>
                  <a:pt x="259467" y="975476"/>
                  <a:pt x="327748" y="989851"/>
                </a:cubicBezTo>
                <a:cubicBezTo>
                  <a:pt x="329185" y="989851"/>
                  <a:pt x="372310" y="999913"/>
                  <a:pt x="398903" y="982664"/>
                </a:cubicBezTo>
                <a:lnTo>
                  <a:pt x="398903" y="982664"/>
                </a:lnTo>
                <a:lnTo>
                  <a:pt x="398903" y="982664"/>
                </a:lnTo>
                <a:cubicBezTo>
                  <a:pt x="402497" y="981226"/>
                  <a:pt x="405372" y="979788"/>
                  <a:pt x="408966" y="977632"/>
                </a:cubicBezTo>
                <a:cubicBezTo>
                  <a:pt x="416153" y="974757"/>
                  <a:pt x="426216" y="971164"/>
                  <a:pt x="436997" y="972601"/>
                </a:cubicBezTo>
                <a:cubicBezTo>
                  <a:pt x="455684" y="974039"/>
                  <a:pt x="503121" y="999195"/>
                  <a:pt x="551996" y="989132"/>
                </a:cubicBezTo>
                <a:cubicBezTo>
                  <a:pt x="631777" y="975476"/>
                  <a:pt x="862494" y="901445"/>
                  <a:pt x="862494" y="519073"/>
                </a:cubicBezTo>
                <a:cubicBezTo>
                  <a:pt x="861775" y="380355"/>
                  <a:pt x="738870" y="244513"/>
                  <a:pt x="587933" y="244513"/>
                </a:cubicBezTo>
                <a:close/>
                <a:moveTo>
                  <a:pt x="84812" y="45420"/>
                </a:moveTo>
                <a:cubicBezTo>
                  <a:pt x="104937" y="45420"/>
                  <a:pt x="186874" y="38233"/>
                  <a:pt x="265217" y="97889"/>
                </a:cubicBezTo>
                <a:cubicBezTo>
                  <a:pt x="292529" y="118732"/>
                  <a:pt x="328466" y="158982"/>
                  <a:pt x="344997" y="210013"/>
                </a:cubicBezTo>
                <a:cubicBezTo>
                  <a:pt x="344997" y="210013"/>
                  <a:pt x="316966" y="199232"/>
                  <a:pt x="263061" y="202825"/>
                </a:cubicBezTo>
                <a:cubicBezTo>
                  <a:pt x="210592" y="205700"/>
                  <a:pt x="173936" y="216482"/>
                  <a:pt x="134405" y="245231"/>
                </a:cubicBezTo>
                <a:cubicBezTo>
                  <a:pt x="72593" y="155388"/>
                  <a:pt x="55343" y="45420"/>
                  <a:pt x="84812" y="45420"/>
                </a:cubicBezTo>
                <a:close/>
                <a:moveTo>
                  <a:pt x="538340" y="941695"/>
                </a:moveTo>
                <a:cubicBezTo>
                  <a:pt x="497371" y="942414"/>
                  <a:pt x="473653" y="919414"/>
                  <a:pt x="437716" y="919414"/>
                </a:cubicBezTo>
                <a:cubicBezTo>
                  <a:pt x="388841" y="919414"/>
                  <a:pt x="394591" y="943851"/>
                  <a:pt x="342122" y="941695"/>
                </a:cubicBezTo>
                <a:cubicBezTo>
                  <a:pt x="281029" y="939539"/>
                  <a:pt x="51750" y="859039"/>
                  <a:pt x="51031" y="506136"/>
                </a:cubicBezTo>
                <a:cubicBezTo>
                  <a:pt x="51031" y="499667"/>
                  <a:pt x="50312" y="473792"/>
                  <a:pt x="51031" y="466605"/>
                </a:cubicBezTo>
                <a:cubicBezTo>
                  <a:pt x="62531" y="340106"/>
                  <a:pt x="167468" y="255294"/>
                  <a:pt x="284623" y="255294"/>
                </a:cubicBezTo>
                <a:cubicBezTo>
                  <a:pt x="327748" y="255294"/>
                  <a:pt x="365841" y="265356"/>
                  <a:pt x="400341" y="305606"/>
                </a:cubicBezTo>
                <a:lnTo>
                  <a:pt x="400341" y="305606"/>
                </a:lnTo>
                <a:cubicBezTo>
                  <a:pt x="411122" y="323575"/>
                  <a:pt x="429809" y="330762"/>
                  <a:pt x="441309" y="324293"/>
                </a:cubicBezTo>
                <a:cubicBezTo>
                  <a:pt x="441309" y="324293"/>
                  <a:pt x="442028" y="324293"/>
                  <a:pt x="442028" y="325012"/>
                </a:cubicBezTo>
                <a:cubicBezTo>
                  <a:pt x="479403" y="301294"/>
                  <a:pt x="523246" y="287637"/>
                  <a:pt x="570683" y="287637"/>
                </a:cubicBezTo>
                <a:cubicBezTo>
                  <a:pt x="703651" y="287637"/>
                  <a:pt x="811463" y="395449"/>
                  <a:pt x="811463" y="528417"/>
                </a:cubicBezTo>
                <a:cubicBezTo>
                  <a:pt x="811463" y="864789"/>
                  <a:pt x="601589" y="930914"/>
                  <a:pt x="538340" y="941695"/>
                </a:cubicBezTo>
                <a:close/>
              </a:path>
            </a:pathLst>
          </a:custGeom>
          <a:solidFill>
            <a:schemeClr val="accent2"/>
          </a:solidFill>
          <a:ln w="21527" cap="flat">
            <a:noFill/>
            <a:prstDash val="solid"/>
            <a:miter/>
          </a:ln>
        </p:spPr>
        <p:txBody>
          <a:bodyPr rtlCol="0" anchor="ctr"/>
          <a:lstStyle/>
          <a:p>
            <a:endParaRPr lang="de-DE"/>
          </a:p>
        </p:txBody>
      </p:sp>
      <p:grpSp>
        <p:nvGrpSpPr>
          <p:cNvPr id="110" name="Grafik 112">
            <a:extLst>
              <a:ext uri="{FF2B5EF4-FFF2-40B4-BE49-F238E27FC236}">
                <a16:creationId xmlns:a16="http://schemas.microsoft.com/office/drawing/2014/main" id="{06608B90-0E33-4F1E-B72D-092A92C402AD}"/>
              </a:ext>
            </a:extLst>
          </p:cNvPr>
          <p:cNvGrpSpPr/>
          <p:nvPr userDrawn="1"/>
        </p:nvGrpSpPr>
        <p:grpSpPr>
          <a:xfrm>
            <a:off x="3819831" y="1938223"/>
            <a:ext cx="805725" cy="816765"/>
            <a:chOff x="549268" y="3267370"/>
            <a:chExt cx="805725" cy="816765"/>
          </a:xfrm>
          <a:solidFill>
            <a:schemeClr val="accent2"/>
          </a:solidFill>
        </p:grpSpPr>
        <p:sp>
          <p:nvSpPr>
            <p:cNvPr id="111" name="Freihandform: Form 110">
              <a:extLst>
                <a:ext uri="{FF2B5EF4-FFF2-40B4-BE49-F238E27FC236}">
                  <a16:creationId xmlns:a16="http://schemas.microsoft.com/office/drawing/2014/main" id="{CA300351-C1DB-44AB-A228-5DB3853F04B2}"/>
                </a:ext>
              </a:extLst>
            </p:cNvPr>
            <p:cNvSpPr/>
            <p:nvPr/>
          </p:nvSpPr>
          <p:spPr>
            <a:xfrm>
              <a:off x="765400" y="3890691"/>
              <a:ext cx="193444" cy="193444"/>
            </a:xfrm>
            <a:custGeom>
              <a:avLst/>
              <a:gdLst>
                <a:gd name="connsiteX0" fmla="*/ 193444 w 193444"/>
                <a:gd name="connsiteY0" fmla="*/ 96722 h 193444"/>
                <a:gd name="connsiteX1" fmla="*/ 96722 w 193444"/>
                <a:gd name="connsiteY1" fmla="*/ 0 h 193444"/>
                <a:gd name="connsiteX2" fmla="*/ 0 w 193444"/>
                <a:gd name="connsiteY2" fmla="*/ 96722 h 193444"/>
                <a:gd name="connsiteX3" fmla="*/ 96722 w 193444"/>
                <a:gd name="connsiteY3" fmla="*/ 193444 h 193444"/>
                <a:gd name="connsiteX4" fmla="*/ 193444 w 193444"/>
                <a:gd name="connsiteY4" fmla="*/ 96722 h 193444"/>
                <a:gd name="connsiteX5" fmla="*/ 193444 w 193444"/>
                <a:gd name="connsiteY5" fmla="*/ 96722 h 193444"/>
                <a:gd name="connsiteX6" fmla="*/ 60302 w 193444"/>
                <a:gd name="connsiteY6" fmla="*/ 96722 h 193444"/>
                <a:gd name="connsiteX7" fmla="*/ 97916 w 193444"/>
                <a:gd name="connsiteY7" fmla="*/ 59108 h 193444"/>
                <a:gd name="connsiteX8" fmla="*/ 135531 w 193444"/>
                <a:gd name="connsiteY8" fmla="*/ 96722 h 193444"/>
                <a:gd name="connsiteX9" fmla="*/ 97916 w 193444"/>
                <a:gd name="connsiteY9" fmla="*/ 134336 h 193444"/>
                <a:gd name="connsiteX10" fmla="*/ 60302 w 193444"/>
                <a:gd name="connsiteY10" fmla="*/ 96722 h 193444"/>
                <a:gd name="connsiteX11" fmla="*/ 60302 w 193444"/>
                <a:gd name="connsiteY11" fmla="*/ 96722 h 1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444" h="193444">
                  <a:moveTo>
                    <a:pt x="193444" y="96722"/>
                  </a:moveTo>
                  <a:cubicBezTo>
                    <a:pt x="193444" y="43585"/>
                    <a:pt x="150457" y="0"/>
                    <a:pt x="96722" y="0"/>
                  </a:cubicBezTo>
                  <a:cubicBezTo>
                    <a:pt x="42988" y="0"/>
                    <a:pt x="0" y="42988"/>
                    <a:pt x="0" y="96722"/>
                  </a:cubicBezTo>
                  <a:cubicBezTo>
                    <a:pt x="0" y="149860"/>
                    <a:pt x="42988" y="193444"/>
                    <a:pt x="96722" y="193444"/>
                  </a:cubicBezTo>
                  <a:cubicBezTo>
                    <a:pt x="150457" y="193444"/>
                    <a:pt x="193444" y="149860"/>
                    <a:pt x="193444" y="96722"/>
                  </a:cubicBezTo>
                  <a:lnTo>
                    <a:pt x="193444" y="96722"/>
                  </a:lnTo>
                  <a:close/>
                  <a:moveTo>
                    <a:pt x="60302" y="96722"/>
                  </a:moveTo>
                  <a:cubicBezTo>
                    <a:pt x="60302" y="75825"/>
                    <a:pt x="77020" y="59108"/>
                    <a:pt x="97916" y="59108"/>
                  </a:cubicBezTo>
                  <a:cubicBezTo>
                    <a:pt x="118813" y="59108"/>
                    <a:pt x="135531" y="75825"/>
                    <a:pt x="135531" y="96722"/>
                  </a:cubicBezTo>
                  <a:cubicBezTo>
                    <a:pt x="135531" y="117619"/>
                    <a:pt x="118813" y="134336"/>
                    <a:pt x="97916" y="134336"/>
                  </a:cubicBezTo>
                  <a:cubicBezTo>
                    <a:pt x="77020" y="134336"/>
                    <a:pt x="60302" y="117619"/>
                    <a:pt x="60302" y="96722"/>
                  </a:cubicBezTo>
                  <a:lnTo>
                    <a:pt x="60302" y="96722"/>
                  </a:lnTo>
                  <a:close/>
                </a:path>
              </a:pathLst>
            </a:custGeom>
            <a:grpFill/>
            <a:ln w="5969" cap="flat">
              <a:noFill/>
              <a:prstDash val="solid"/>
              <a:miter/>
            </a:ln>
          </p:spPr>
          <p:txBody>
            <a:bodyPr rtlCol="0" anchor="ctr"/>
            <a:lstStyle/>
            <a:p>
              <a:endParaRPr lang="de-DE"/>
            </a:p>
          </p:txBody>
        </p:sp>
        <p:sp>
          <p:nvSpPr>
            <p:cNvPr id="112" name="Freihandform: Form 111">
              <a:extLst>
                <a:ext uri="{FF2B5EF4-FFF2-40B4-BE49-F238E27FC236}">
                  <a16:creationId xmlns:a16="http://schemas.microsoft.com/office/drawing/2014/main" id="{6E6D585C-7CC4-4D78-9106-AA9BA53E9CF6}"/>
                </a:ext>
              </a:extLst>
            </p:cNvPr>
            <p:cNvSpPr/>
            <p:nvPr/>
          </p:nvSpPr>
          <p:spPr>
            <a:xfrm>
              <a:off x="1047208" y="3890691"/>
              <a:ext cx="193444" cy="193444"/>
            </a:xfrm>
            <a:custGeom>
              <a:avLst/>
              <a:gdLst>
                <a:gd name="connsiteX0" fmla="*/ 193444 w 193444"/>
                <a:gd name="connsiteY0" fmla="*/ 96722 h 193444"/>
                <a:gd name="connsiteX1" fmla="*/ 96722 w 193444"/>
                <a:gd name="connsiteY1" fmla="*/ 0 h 193444"/>
                <a:gd name="connsiteX2" fmla="*/ 0 w 193444"/>
                <a:gd name="connsiteY2" fmla="*/ 96722 h 193444"/>
                <a:gd name="connsiteX3" fmla="*/ 96722 w 193444"/>
                <a:gd name="connsiteY3" fmla="*/ 193444 h 193444"/>
                <a:gd name="connsiteX4" fmla="*/ 193444 w 193444"/>
                <a:gd name="connsiteY4" fmla="*/ 96722 h 193444"/>
                <a:gd name="connsiteX5" fmla="*/ 193444 w 193444"/>
                <a:gd name="connsiteY5" fmla="*/ 96722 h 193444"/>
                <a:gd name="connsiteX6" fmla="*/ 60302 w 193444"/>
                <a:gd name="connsiteY6" fmla="*/ 96722 h 193444"/>
                <a:gd name="connsiteX7" fmla="*/ 97916 w 193444"/>
                <a:gd name="connsiteY7" fmla="*/ 59108 h 193444"/>
                <a:gd name="connsiteX8" fmla="*/ 135530 w 193444"/>
                <a:gd name="connsiteY8" fmla="*/ 96722 h 193444"/>
                <a:gd name="connsiteX9" fmla="*/ 97916 w 193444"/>
                <a:gd name="connsiteY9" fmla="*/ 134336 h 193444"/>
                <a:gd name="connsiteX10" fmla="*/ 60302 w 193444"/>
                <a:gd name="connsiteY10" fmla="*/ 96722 h 193444"/>
                <a:gd name="connsiteX11" fmla="*/ 60302 w 193444"/>
                <a:gd name="connsiteY11" fmla="*/ 96722 h 1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444" h="193444">
                  <a:moveTo>
                    <a:pt x="193444" y="96722"/>
                  </a:moveTo>
                  <a:cubicBezTo>
                    <a:pt x="193444" y="43585"/>
                    <a:pt x="150457" y="0"/>
                    <a:pt x="96722" y="0"/>
                  </a:cubicBezTo>
                  <a:cubicBezTo>
                    <a:pt x="42988" y="0"/>
                    <a:pt x="0" y="42988"/>
                    <a:pt x="0" y="96722"/>
                  </a:cubicBezTo>
                  <a:cubicBezTo>
                    <a:pt x="0" y="149860"/>
                    <a:pt x="42988" y="193444"/>
                    <a:pt x="96722" y="193444"/>
                  </a:cubicBezTo>
                  <a:cubicBezTo>
                    <a:pt x="150457" y="193444"/>
                    <a:pt x="193444" y="149860"/>
                    <a:pt x="193444" y="96722"/>
                  </a:cubicBezTo>
                  <a:lnTo>
                    <a:pt x="193444" y="96722"/>
                  </a:lnTo>
                  <a:close/>
                  <a:moveTo>
                    <a:pt x="60302" y="96722"/>
                  </a:moveTo>
                  <a:cubicBezTo>
                    <a:pt x="60302" y="75825"/>
                    <a:pt x="77020" y="59108"/>
                    <a:pt x="97916" y="59108"/>
                  </a:cubicBezTo>
                  <a:cubicBezTo>
                    <a:pt x="118813" y="59108"/>
                    <a:pt x="135530" y="75825"/>
                    <a:pt x="135530" y="96722"/>
                  </a:cubicBezTo>
                  <a:cubicBezTo>
                    <a:pt x="135530" y="117619"/>
                    <a:pt x="118813" y="134336"/>
                    <a:pt x="97916" y="134336"/>
                  </a:cubicBezTo>
                  <a:cubicBezTo>
                    <a:pt x="77020" y="134336"/>
                    <a:pt x="60302" y="117619"/>
                    <a:pt x="60302" y="96722"/>
                  </a:cubicBezTo>
                  <a:lnTo>
                    <a:pt x="60302" y="96722"/>
                  </a:lnTo>
                  <a:close/>
                </a:path>
              </a:pathLst>
            </a:custGeom>
            <a:grpFill/>
            <a:ln w="5969" cap="flat">
              <a:noFill/>
              <a:prstDash val="solid"/>
              <a:miter/>
            </a:ln>
          </p:spPr>
          <p:txBody>
            <a:bodyPr rtlCol="0" anchor="ctr"/>
            <a:lstStyle/>
            <a:p>
              <a:endParaRPr lang="de-DE"/>
            </a:p>
          </p:txBody>
        </p:sp>
        <p:sp>
          <p:nvSpPr>
            <p:cNvPr id="113" name="Freihandform: Form 112">
              <a:extLst>
                <a:ext uri="{FF2B5EF4-FFF2-40B4-BE49-F238E27FC236}">
                  <a16:creationId xmlns:a16="http://schemas.microsoft.com/office/drawing/2014/main" id="{3942AE25-0226-4D32-94D9-2F5F3345F459}"/>
                </a:ext>
              </a:extLst>
            </p:cNvPr>
            <p:cNvSpPr/>
            <p:nvPr/>
          </p:nvSpPr>
          <p:spPr>
            <a:xfrm>
              <a:off x="549268" y="3267370"/>
              <a:ext cx="805725" cy="584512"/>
            </a:xfrm>
            <a:custGeom>
              <a:avLst/>
              <a:gdLst>
                <a:gd name="connsiteX0" fmla="*/ 186280 w 805725"/>
                <a:gd name="connsiteY0" fmla="*/ 106275 h 584512"/>
                <a:gd name="connsiteX1" fmla="*/ 59705 w 805725"/>
                <a:gd name="connsiteY1" fmla="*/ 0 h 584512"/>
                <a:gd name="connsiteX2" fmla="*/ 29255 w 805725"/>
                <a:gd name="connsiteY2" fmla="*/ 0 h 584512"/>
                <a:gd name="connsiteX3" fmla="*/ 0 w 805725"/>
                <a:gd name="connsiteY3" fmla="*/ 29255 h 584512"/>
                <a:gd name="connsiteX4" fmla="*/ 29255 w 805725"/>
                <a:gd name="connsiteY4" fmla="*/ 58511 h 584512"/>
                <a:gd name="connsiteX5" fmla="*/ 59705 w 805725"/>
                <a:gd name="connsiteY5" fmla="*/ 58511 h 584512"/>
                <a:gd name="connsiteX6" fmla="*/ 127769 w 805725"/>
                <a:gd name="connsiteY6" fmla="*/ 115828 h 584512"/>
                <a:gd name="connsiteX7" fmla="*/ 191653 w 805725"/>
                <a:gd name="connsiteY7" fmla="*/ 493761 h 584512"/>
                <a:gd name="connsiteX8" fmla="*/ 297928 w 805725"/>
                <a:gd name="connsiteY8" fmla="*/ 584513 h 584512"/>
                <a:gd name="connsiteX9" fmla="*/ 723625 w 805725"/>
                <a:gd name="connsiteY9" fmla="*/ 584513 h 584512"/>
                <a:gd name="connsiteX10" fmla="*/ 752881 w 805725"/>
                <a:gd name="connsiteY10" fmla="*/ 555257 h 584512"/>
                <a:gd name="connsiteX11" fmla="*/ 723625 w 805725"/>
                <a:gd name="connsiteY11" fmla="*/ 526002 h 584512"/>
                <a:gd name="connsiteX12" fmla="*/ 298525 w 805725"/>
                <a:gd name="connsiteY12" fmla="*/ 526002 h 584512"/>
                <a:gd name="connsiteX13" fmla="*/ 250164 w 805725"/>
                <a:gd name="connsiteY13" fmla="*/ 484805 h 584512"/>
                <a:gd name="connsiteX14" fmla="*/ 247179 w 805725"/>
                <a:gd name="connsiteY14" fmla="*/ 468088 h 584512"/>
                <a:gd name="connsiteX15" fmla="*/ 624515 w 805725"/>
                <a:gd name="connsiteY15" fmla="*/ 468088 h 584512"/>
                <a:gd name="connsiteX16" fmla="*/ 724820 w 805725"/>
                <a:gd name="connsiteY16" fmla="*/ 400024 h 584512"/>
                <a:gd name="connsiteX17" fmla="*/ 803630 w 805725"/>
                <a:gd name="connsiteY17" fmla="*/ 185086 h 584512"/>
                <a:gd name="connsiteX18" fmla="*/ 786913 w 805725"/>
                <a:gd name="connsiteY18" fmla="*/ 146874 h 584512"/>
                <a:gd name="connsiteX19" fmla="*/ 776166 w 805725"/>
                <a:gd name="connsiteY19" fmla="*/ 145083 h 584512"/>
                <a:gd name="connsiteX20" fmla="*/ 195833 w 805725"/>
                <a:gd name="connsiteY20" fmla="*/ 145083 h 584512"/>
                <a:gd name="connsiteX21" fmla="*/ 186280 w 805725"/>
                <a:gd name="connsiteY21" fmla="*/ 106275 h 584512"/>
                <a:gd name="connsiteX22" fmla="*/ 732581 w 805725"/>
                <a:gd name="connsiteY22" fmla="*/ 202997 h 584512"/>
                <a:gd name="connsiteX23" fmla="*/ 669294 w 805725"/>
                <a:gd name="connsiteY23" fmla="*/ 377336 h 584512"/>
                <a:gd name="connsiteX24" fmla="*/ 623918 w 805725"/>
                <a:gd name="connsiteY24" fmla="*/ 408980 h 584512"/>
                <a:gd name="connsiteX25" fmla="*/ 237029 w 805725"/>
                <a:gd name="connsiteY25" fmla="*/ 408980 h 584512"/>
                <a:gd name="connsiteX26" fmla="*/ 205385 w 805725"/>
                <a:gd name="connsiteY26" fmla="*/ 202997 h 584512"/>
                <a:gd name="connsiteX27" fmla="*/ 732581 w 805725"/>
                <a:gd name="connsiteY27" fmla="*/ 202997 h 5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05725" h="584512">
                  <a:moveTo>
                    <a:pt x="186280" y="106275"/>
                  </a:moveTo>
                  <a:cubicBezTo>
                    <a:pt x="175533" y="44779"/>
                    <a:pt x="122395" y="0"/>
                    <a:pt x="59705" y="0"/>
                  </a:cubicBezTo>
                  <a:lnTo>
                    <a:pt x="29255" y="0"/>
                  </a:lnTo>
                  <a:cubicBezTo>
                    <a:pt x="13135" y="0"/>
                    <a:pt x="0" y="13135"/>
                    <a:pt x="0" y="29255"/>
                  </a:cubicBezTo>
                  <a:cubicBezTo>
                    <a:pt x="0" y="45376"/>
                    <a:pt x="13135" y="58511"/>
                    <a:pt x="29255" y="58511"/>
                  </a:cubicBezTo>
                  <a:lnTo>
                    <a:pt x="59705" y="58511"/>
                  </a:lnTo>
                  <a:cubicBezTo>
                    <a:pt x="93140" y="58511"/>
                    <a:pt x="121798" y="82393"/>
                    <a:pt x="127769" y="115828"/>
                  </a:cubicBezTo>
                  <a:lnTo>
                    <a:pt x="191653" y="493761"/>
                  </a:lnTo>
                  <a:cubicBezTo>
                    <a:pt x="200012" y="545704"/>
                    <a:pt x="245388" y="583916"/>
                    <a:pt x="297928" y="584513"/>
                  </a:cubicBezTo>
                  <a:lnTo>
                    <a:pt x="723625" y="584513"/>
                  </a:lnTo>
                  <a:cubicBezTo>
                    <a:pt x="739746" y="584513"/>
                    <a:pt x="752881" y="571378"/>
                    <a:pt x="752881" y="555257"/>
                  </a:cubicBezTo>
                  <a:cubicBezTo>
                    <a:pt x="752881" y="539137"/>
                    <a:pt x="739746" y="526002"/>
                    <a:pt x="723625" y="526002"/>
                  </a:cubicBezTo>
                  <a:lnTo>
                    <a:pt x="298525" y="526002"/>
                  </a:lnTo>
                  <a:cubicBezTo>
                    <a:pt x="274643" y="526002"/>
                    <a:pt x="254344" y="508090"/>
                    <a:pt x="250164" y="484805"/>
                  </a:cubicBezTo>
                  <a:lnTo>
                    <a:pt x="247179" y="468088"/>
                  </a:lnTo>
                  <a:lnTo>
                    <a:pt x="624515" y="468088"/>
                  </a:lnTo>
                  <a:cubicBezTo>
                    <a:pt x="668697" y="468088"/>
                    <a:pt x="708699" y="441220"/>
                    <a:pt x="724820" y="400024"/>
                  </a:cubicBezTo>
                  <a:lnTo>
                    <a:pt x="803630" y="185086"/>
                  </a:lnTo>
                  <a:cubicBezTo>
                    <a:pt x="809601" y="170159"/>
                    <a:pt x="802436" y="152845"/>
                    <a:pt x="786913" y="146874"/>
                  </a:cubicBezTo>
                  <a:cubicBezTo>
                    <a:pt x="783331" y="145680"/>
                    <a:pt x="779748" y="145083"/>
                    <a:pt x="776166" y="145083"/>
                  </a:cubicBezTo>
                  <a:lnTo>
                    <a:pt x="195833" y="145083"/>
                  </a:lnTo>
                  <a:lnTo>
                    <a:pt x="186280" y="106275"/>
                  </a:lnTo>
                  <a:close/>
                  <a:moveTo>
                    <a:pt x="732581" y="202997"/>
                  </a:moveTo>
                  <a:lnTo>
                    <a:pt x="669294" y="377336"/>
                  </a:lnTo>
                  <a:cubicBezTo>
                    <a:pt x="662129" y="395845"/>
                    <a:pt x="644218" y="408383"/>
                    <a:pt x="623918" y="408980"/>
                  </a:cubicBezTo>
                  <a:lnTo>
                    <a:pt x="237029" y="408980"/>
                  </a:lnTo>
                  <a:lnTo>
                    <a:pt x="205385" y="202997"/>
                  </a:lnTo>
                  <a:cubicBezTo>
                    <a:pt x="205385" y="202997"/>
                    <a:pt x="732581" y="202997"/>
                    <a:pt x="732581" y="202997"/>
                  </a:cubicBezTo>
                  <a:close/>
                </a:path>
              </a:pathLst>
            </a:custGeom>
            <a:grpFill/>
            <a:ln w="5969" cap="flat">
              <a:noFill/>
              <a:prstDash val="solid"/>
              <a:miter/>
            </a:ln>
          </p:spPr>
          <p:txBody>
            <a:bodyPr rtlCol="0" anchor="ctr"/>
            <a:lstStyle/>
            <a:p>
              <a:endParaRPr lang="de-DE"/>
            </a:p>
          </p:txBody>
        </p:sp>
      </p:grpSp>
      <p:grpSp>
        <p:nvGrpSpPr>
          <p:cNvPr id="114" name="Grafik 114">
            <a:extLst>
              <a:ext uri="{FF2B5EF4-FFF2-40B4-BE49-F238E27FC236}">
                <a16:creationId xmlns:a16="http://schemas.microsoft.com/office/drawing/2014/main" id="{B8DF8EF5-26A4-47EB-B10C-3D71F6B70DAC}"/>
              </a:ext>
            </a:extLst>
          </p:cNvPr>
          <p:cNvGrpSpPr/>
          <p:nvPr userDrawn="1"/>
        </p:nvGrpSpPr>
        <p:grpSpPr>
          <a:xfrm>
            <a:off x="1895892" y="7718518"/>
            <a:ext cx="1073608" cy="603006"/>
            <a:chOff x="1857154" y="4558142"/>
            <a:chExt cx="1073608" cy="603006"/>
          </a:xfrm>
          <a:solidFill>
            <a:schemeClr val="accent2"/>
          </a:solidFill>
        </p:grpSpPr>
        <p:sp>
          <p:nvSpPr>
            <p:cNvPr id="115" name="Freihandform: Form 114">
              <a:extLst>
                <a:ext uri="{FF2B5EF4-FFF2-40B4-BE49-F238E27FC236}">
                  <a16:creationId xmlns:a16="http://schemas.microsoft.com/office/drawing/2014/main" id="{F3DACC92-2CA7-4EF0-B6D6-94E5F1822BDA}"/>
                </a:ext>
              </a:extLst>
            </p:cNvPr>
            <p:cNvSpPr/>
            <p:nvPr/>
          </p:nvSpPr>
          <p:spPr>
            <a:xfrm>
              <a:off x="2160549" y="4572518"/>
              <a:ext cx="126351" cy="31777"/>
            </a:xfrm>
            <a:custGeom>
              <a:avLst/>
              <a:gdLst>
                <a:gd name="connsiteX0" fmla="*/ 15889 w 126351"/>
                <a:gd name="connsiteY0" fmla="*/ 31777 h 31777"/>
                <a:gd name="connsiteX1" fmla="*/ 110463 w 126351"/>
                <a:gd name="connsiteY1" fmla="*/ 31777 h 31777"/>
                <a:gd name="connsiteX2" fmla="*/ 126351 w 126351"/>
                <a:gd name="connsiteY2" fmla="*/ 15888 h 31777"/>
                <a:gd name="connsiteX3" fmla="*/ 110463 w 126351"/>
                <a:gd name="connsiteY3" fmla="*/ 0 h 31777"/>
                <a:gd name="connsiteX4" fmla="*/ 15889 w 126351"/>
                <a:gd name="connsiteY4" fmla="*/ 0 h 31777"/>
                <a:gd name="connsiteX5" fmla="*/ 0 w 126351"/>
                <a:gd name="connsiteY5" fmla="*/ 15888 h 31777"/>
                <a:gd name="connsiteX6" fmla="*/ 15889 w 126351"/>
                <a:gd name="connsiteY6" fmla="*/ 31777 h 3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351" h="31777">
                  <a:moveTo>
                    <a:pt x="15889" y="31777"/>
                  </a:moveTo>
                  <a:lnTo>
                    <a:pt x="110463" y="31777"/>
                  </a:lnTo>
                  <a:cubicBezTo>
                    <a:pt x="119542" y="31777"/>
                    <a:pt x="126351" y="24211"/>
                    <a:pt x="126351" y="15888"/>
                  </a:cubicBezTo>
                  <a:cubicBezTo>
                    <a:pt x="126351" y="6809"/>
                    <a:pt x="118785" y="0"/>
                    <a:pt x="110463" y="0"/>
                  </a:cubicBezTo>
                  <a:lnTo>
                    <a:pt x="15889" y="0"/>
                  </a:lnTo>
                  <a:cubicBezTo>
                    <a:pt x="6809" y="0"/>
                    <a:pt x="0" y="7566"/>
                    <a:pt x="0" y="15888"/>
                  </a:cubicBezTo>
                  <a:cubicBezTo>
                    <a:pt x="0" y="24968"/>
                    <a:pt x="7566" y="31777"/>
                    <a:pt x="15889" y="31777"/>
                  </a:cubicBezTo>
                  <a:close/>
                </a:path>
              </a:pathLst>
            </a:custGeom>
            <a:grpFill/>
            <a:ln w="22670"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33E53B64-2B2C-4019-83FA-053597CBFE10}"/>
                </a:ext>
              </a:extLst>
            </p:cNvPr>
            <p:cNvSpPr/>
            <p:nvPr/>
          </p:nvSpPr>
          <p:spPr>
            <a:xfrm>
              <a:off x="1857154" y="4558142"/>
              <a:ext cx="1073608" cy="603006"/>
            </a:xfrm>
            <a:custGeom>
              <a:avLst/>
              <a:gdLst>
                <a:gd name="connsiteX0" fmla="*/ 870841 w 1073608"/>
                <a:gd name="connsiteY0" fmla="*/ 197471 h 603006"/>
                <a:gd name="connsiteX1" fmla="*/ 852683 w 1073608"/>
                <a:gd name="connsiteY1" fmla="*/ 198228 h 603006"/>
                <a:gd name="connsiteX2" fmla="*/ 836038 w 1073608"/>
                <a:gd name="connsiteY2" fmla="*/ 103654 h 603006"/>
                <a:gd name="connsiteX3" fmla="*/ 836038 w 1073608"/>
                <a:gd name="connsiteY3" fmla="*/ 97601 h 603006"/>
                <a:gd name="connsiteX4" fmla="*/ 836038 w 1073608"/>
                <a:gd name="connsiteY4" fmla="*/ 38586 h 603006"/>
                <a:gd name="connsiteX5" fmla="*/ 797452 w 1073608"/>
                <a:gd name="connsiteY5" fmla="*/ 0 h 603006"/>
                <a:gd name="connsiteX6" fmla="*/ 739950 w 1073608"/>
                <a:gd name="connsiteY6" fmla="*/ 0 h 603006"/>
                <a:gd name="connsiteX7" fmla="*/ 739950 w 1073608"/>
                <a:gd name="connsiteY7" fmla="*/ 30264 h 603006"/>
                <a:gd name="connsiteX8" fmla="*/ 778537 w 1073608"/>
                <a:gd name="connsiteY8" fmla="*/ 30264 h 603006"/>
                <a:gd name="connsiteX9" fmla="*/ 803504 w 1073608"/>
                <a:gd name="connsiteY9" fmla="*/ 62797 h 603006"/>
                <a:gd name="connsiteX10" fmla="*/ 803504 w 1073608"/>
                <a:gd name="connsiteY10" fmla="*/ 84739 h 603006"/>
                <a:gd name="connsiteX11" fmla="*/ 366949 w 1073608"/>
                <a:gd name="connsiteY11" fmla="*/ 84739 h 603006"/>
                <a:gd name="connsiteX12" fmla="*/ 363166 w 1073608"/>
                <a:gd name="connsiteY12" fmla="*/ 85495 h 603006"/>
                <a:gd name="connsiteX13" fmla="*/ 353330 w 1073608"/>
                <a:gd name="connsiteY13" fmla="*/ 93061 h 603006"/>
                <a:gd name="connsiteX14" fmla="*/ 286750 w 1073608"/>
                <a:gd name="connsiteY14" fmla="*/ 212603 h 603006"/>
                <a:gd name="connsiteX15" fmla="*/ 202768 w 1073608"/>
                <a:gd name="connsiteY15" fmla="*/ 194445 h 603006"/>
                <a:gd name="connsiteX16" fmla="*/ 0 w 1073608"/>
                <a:gd name="connsiteY16" fmla="*/ 397969 h 603006"/>
                <a:gd name="connsiteX17" fmla="*/ 202768 w 1073608"/>
                <a:gd name="connsiteY17" fmla="*/ 600737 h 603006"/>
                <a:gd name="connsiteX18" fmla="*/ 404779 w 1073608"/>
                <a:gd name="connsiteY18" fmla="*/ 411588 h 603006"/>
                <a:gd name="connsiteX19" fmla="*/ 472872 w 1073608"/>
                <a:gd name="connsiteY19" fmla="*/ 411588 h 603006"/>
                <a:gd name="connsiteX20" fmla="*/ 475898 w 1073608"/>
                <a:gd name="connsiteY20" fmla="*/ 410831 h 603006"/>
                <a:gd name="connsiteX21" fmla="*/ 479681 w 1073608"/>
                <a:gd name="connsiteY21" fmla="*/ 410075 h 603006"/>
                <a:gd name="connsiteX22" fmla="*/ 484221 w 1073608"/>
                <a:gd name="connsiteY22" fmla="*/ 407805 h 603006"/>
                <a:gd name="connsiteX23" fmla="*/ 487247 w 1073608"/>
                <a:gd name="connsiteY23" fmla="*/ 406292 h 603006"/>
                <a:gd name="connsiteX24" fmla="*/ 490274 w 1073608"/>
                <a:gd name="connsiteY24" fmla="*/ 404022 h 603006"/>
                <a:gd name="connsiteX25" fmla="*/ 809557 w 1073608"/>
                <a:gd name="connsiteY25" fmla="*/ 130891 h 603006"/>
                <a:gd name="connsiteX26" fmla="*/ 822419 w 1073608"/>
                <a:gd name="connsiteY26" fmla="*/ 203524 h 603006"/>
                <a:gd name="connsiteX27" fmla="*/ 668074 w 1073608"/>
                <a:gd name="connsiteY27" fmla="*/ 400239 h 603006"/>
                <a:gd name="connsiteX28" fmla="*/ 870841 w 1073608"/>
                <a:gd name="connsiteY28" fmla="*/ 603007 h 603006"/>
                <a:gd name="connsiteX29" fmla="*/ 1073609 w 1073608"/>
                <a:gd name="connsiteY29" fmla="*/ 400239 h 603006"/>
                <a:gd name="connsiteX30" fmla="*/ 870841 w 1073608"/>
                <a:gd name="connsiteY30" fmla="*/ 197471 h 603006"/>
                <a:gd name="connsiteX31" fmla="*/ 295829 w 1073608"/>
                <a:gd name="connsiteY31" fmla="*/ 261025 h 603006"/>
                <a:gd name="connsiteX32" fmla="*/ 367705 w 1073608"/>
                <a:gd name="connsiteY32" fmla="*/ 379811 h 603006"/>
                <a:gd name="connsiteX33" fmla="*/ 229248 w 1073608"/>
                <a:gd name="connsiteY33" fmla="*/ 379811 h 603006"/>
                <a:gd name="connsiteX34" fmla="*/ 295829 w 1073608"/>
                <a:gd name="connsiteY34" fmla="*/ 261025 h 603006"/>
                <a:gd name="connsiteX35" fmla="*/ 202768 w 1073608"/>
                <a:gd name="connsiteY35" fmla="*/ 562907 h 603006"/>
                <a:gd name="connsiteX36" fmla="*/ 37830 w 1073608"/>
                <a:gd name="connsiteY36" fmla="*/ 397969 h 603006"/>
                <a:gd name="connsiteX37" fmla="*/ 202768 w 1073608"/>
                <a:gd name="connsiteY37" fmla="*/ 233031 h 603006"/>
                <a:gd name="connsiteX38" fmla="*/ 268591 w 1073608"/>
                <a:gd name="connsiteY38" fmla="*/ 246650 h 603006"/>
                <a:gd name="connsiteX39" fmla="*/ 189149 w 1073608"/>
                <a:gd name="connsiteY39" fmla="*/ 390403 h 603006"/>
                <a:gd name="connsiteX40" fmla="*/ 195202 w 1073608"/>
                <a:gd name="connsiteY40" fmla="*/ 406292 h 603006"/>
                <a:gd name="connsiteX41" fmla="*/ 204281 w 1073608"/>
                <a:gd name="connsiteY41" fmla="*/ 411588 h 603006"/>
                <a:gd name="connsiteX42" fmla="*/ 367705 w 1073608"/>
                <a:gd name="connsiteY42" fmla="*/ 411588 h 603006"/>
                <a:gd name="connsiteX43" fmla="*/ 202768 w 1073608"/>
                <a:gd name="connsiteY43" fmla="*/ 562907 h 603006"/>
                <a:gd name="connsiteX44" fmla="*/ 404779 w 1073608"/>
                <a:gd name="connsiteY44" fmla="*/ 379811 h 603006"/>
                <a:gd name="connsiteX45" fmla="*/ 313987 w 1073608"/>
                <a:gd name="connsiteY45" fmla="*/ 227735 h 603006"/>
                <a:gd name="connsiteX46" fmla="*/ 365436 w 1073608"/>
                <a:gd name="connsiteY46" fmla="*/ 135431 h 603006"/>
                <a:gd name="connsiteX47" fmla="*/ 460010 w 1073608"/>
                <a:gd name="connsiteY47" fmla="*/ 374515 h 603006"/>
                <a:gd name="connsiteX48" fmla="*/ 404779 w 1073608"/>
                <a:gd name="connsiteY48" fmla="*/ 379811 h 603006"/>
                <a:gd name="connsiteX49" fmla="*/ 488004 w 1073608"/>
                <a:gd name="connsiteY49" fmla="*/ 363166 h 603006"/>
                <a:gd name="connsiteX50" fmla="*/ 391160 w 1073608"/>
                <a:gd name="connsiteY50" fmla="*/ 116516 h 603006"/>
                <a:gd name="connsiteX51" fmla="*/ 778537 w 1073608"/>
                <a:gd name="connsiteY51" fmla="*/ 116516 h 603006"/>
                <a:gd name="connsiteX52" fmla="*/ 488004 w 1073608"/>
                <a:gd name="connsiteY52" fmla="*/ 363166 h 603006"/>
                <a:gd name="connsiteX53" fmla="*/ 870841 w 1073608"/>
                <a:gd name="connsiteY53" fmla="*/ 566690 h 603006"/>
                <a:gd name="connsiteX54" fmla="*/ 705147 w 1073608"/>
                <a:gd name="connsiteY54" fmla="*/ 400996 h 603006"/>
                <a:gd name="connsiteX55" fmla="*/ 829229 w 1073608"/>
                <a:gd name="connsiteY55" fmla="*/ 240597 h 603006"/>
                <a:gd name="connsiteX56" fmla="*/ 856466 w 1073608"/>
                <a:gd name="connsiteY56" fmla="*/ 397969 h 603006"/>
                <a:gd name="connsiteX57" fmla="*/ 869328 w 1073608"/>
                <a:gd name="connsiteY57" fmla="*/ 410831 h 603006"/>
                <a:gd name="connsiteX58" fmla="*/ 874624 w 1073608"/>
                <a:gd name="connsiteY58" fmla="*/ 410831 h 603006"/>
                <a:gd name="connsiteX59" fmla="*/ 887486 w 1073608"/>
                <a:gd name="connsiteY59" fmla="*/ 397969 h 603006"/>
                <a:gd name="connsiteX60" fmla="*/ 859492 w 1073608"/>
                <a:gd name="connsiteY60" fmla="*/ 236058 h 603006"/>
                <a:gd name="connsiteX61" fmla="*/ 870841 w 1073608"/>
                <a:gd name="connsiteY61" fmla="*/ 235301 h 603006"/>
                <a:gd name="connsiteX62" fmla="*/ 1036536 w 1073608"/>
                <a:gd name="connsiteY62" fmla="*/ 400239 h 603006"/>
                <a:gd name="connsiteX63" fmla="*/ 870841 w 1073608"/>
                <a:gd name="connsiteY63" fmla="*/ 56669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73608" h="603006">
                  <a:moveTo>
                    <a:pt x="870841" y="197471"/>
                  </a:moveTo>
                  <a:cubicBezTo>
                    <a:pt x="864789" y="197471"/>
                    <a:pt x="858736" y="197471"/>
                    <a:pt x="852683" y="198228"/>
                  </a:cubicBezTo>
                  <a:lnTo>
                    <a:pt x="836038" y="103654"/>
                  </a:lnTo>
                  <a:cubicBezTo>
                    <a:pt x="836038" y="101384"/>
                    <a:pt x="836038" y="99871"/>
                    <a:pt x="836038" y="97601"/>
                  </a:cubicBezTo>
                  <a:lnTo>
                    <a:pt x="836038" y="38586"/>
                  </a:lnTo>
                  <a:cubicBezTo>
                    <a:pt x="836038" y="17402"/>
                    <a:pt x="818636" y="0"/>
                    <a:pt x="797452" y="0"/>
                  </a:cubicBezTo>
                  <a:lnTo>
                    <a:pt x="739950" y="0"/>
                  </a:lnTo>
                  <a:lnTo>
                    <a:pt x="739950" y="30264"/>
                  </a:lnTo>
                  <a:lnTo>
                    <a:pt x="778537" y="30264"/>
                  </a:lnTo>
                  <a:cubicBezTo>
                    <a:pt x="795938" y="29507"/>
                    <a:pt x="803504" y="46152"/>
                    <a:pt x="803504" y="62797"/>
                  </a:cubicBezTo>
                  <a:lnTo>
                    <a:pt x="803504" y="84739"/>
                  </a:lnTo>
                  <a:lnTo>
                    <a:pt x="366949" y="84739"/>
                  </a:lnTo>
                  <a:cubicBezTo>
                    <a:pt x="365436" y="84739"/>
                    <a:pt x="363922" y="84739"/>
                    <a:pt x="363166" y="85495"/>
                  </a:cubicBezTo>
                  <a:cubicBezTo>
                    <a:pt x="359383" y="86252"/>
                    <a:pt x="355600" y="89278"/>
                    <a:pt x="353330" y="93061"/>
                  </a:cubicBezTo>
                  <a:lnTo>
                    <a:pt x="286750" y="212603"/>
                  </a:lnTo>
                  <a:cubicBezTo>
                    <a:pt x="261025" y="200498"/>
                    <a:pt x="232275" y="194445"/>
                    <a:pt x="202768" y="194445"/>
                  </a:cubicBezTo>
                  <a:cubicBezTo>
                    <a:pt x="90791" y="194445"/>
                    <a:pt x="0" y="285236"/>
                    <a:pt x="0" y="397969"/>
                  </a:cubicBezTo>
                  <a:cubicBezTo>
                    <a:pt x="0" y="509945"/>
                    <a:pt x="90791" y="600737"/>
                    <a:pt x="202768" y="600737"/>
                  </a:cubicBezTo>
                  <a:cubicBezTo>
                    <a:pt x="310204" y="600737"/>
                    <a:pt x="397969" y="517511"/>
                    <a:pt x="404779" y="411588"/>
                  </a:cubicBezTo>
                  <a:lnTo>
                    <a:pt x="472872" y="411588"/>
                  </a:lnTo>
                  <a:cubicBezTo>
                    <a:pt x="474385" y="411588"/>
                    <a:pt x="475142" y="411588"/>
                    <a:pt x="475898" y="410831"/>
                  </a:cubicBezTo>
                  <a:cubicBezTo>
                    <a:pt x="477412" y="410831"/>
                    <a:pt x="478168" y="410075"/>
                    <a:pt x="479681" y="410075"/>
                  </a:cubicBezTo>
                  <a:lnTo>
                    <a:pt x="484221" y="407805"/>
                  </a:lnTo>
                  <a:cubicBezTo>
                    <a:pt x="485734" y="407048"/>
                    <a:pt x="486491" y="407048"/>
                    <a:pt x="487247" y="406292"/>
                  </a:cubicBezTo>
                  <a:cubicBezTo>
                    <a:pt x="488004" y="405535"/>
                    <a:pt x="489517" y="405535"/>
                    <a:pt x="490274" y="404022"/>
                  </a:cubicBezTo>
                  <a:lnTo>
                    <a:pt x="809557" y="130891"/>
                  </a:lnTo>
                  <a:lnTo>
                    <a:pt x="822419" y="203524"/>
                  </a:lnTo>
                  <a:cubicBezTo>
                    <a:pt x="733898" y="225465"/>
                    <a:pt x="668074" y="304908"/>
                    <a:pt x="668074" y="400239"/>
                  </a:cubicBezTo>
                  <a:cubicBezTo>
                    <a:pt x="668074" y="512215"/>
                    <a:pt x="758865" y="603007"/>
                    <a:pt x="870841" y="603007"/>
                  </a:cubicBezTo>
                  <a:cubicBezTo>
                    <a:pt x="982817" y="603007"/>
                    <a:pt x="1073609" y="512215"/>
                    <a:pt x="1073609" y="400239"/>
                  </a:cubicBezTo>
                  <a:cubicBezTo>
                    <a:pt x="1073609" y="288263"/>
                    <a:pt x="982817" y="197471"/>
                    <a:pt x="870841" y="197471"/>
                  </a:cubicBezTo>
                  <a:close/>
                  <a:moveTo>
                    <a:pt x="295829" y="261025"/>
                  </a:moveTo>
                  <a:cubicBezTo>
                    <a:pt x="335172" y="287506"/>
                    <a:pt x="362409" y="330632"/>
                    <a:pt x="367705" y="379811"/>
                  </a:cubicBezTo>
                  <a:lnTo>
                    <a:pt x="229248" y="379811"/>
                  </a:lnTo>
                  <a:lnTo>
                    <a:pt x="295829" y="261025"/>
                  </a:lnTo>
                  <a:close/>
                  <a:moveTo>
                    <a:pt x="202768" y="562907"/>
                  </a:moveTo>
                  <a:cubicBezTo>
                    <a:pt x="111220" y="562907"/>
                    <a:pt x="37830" y="489517"/>
                    <a:pt x="37830" y="397969"/>
                  </a:cubicBezTo>
                  <a:cubicBezTo>
                    <a:pt x="37830" y="307178"/>
                    <a:pt x="111220" y="233031"/>
                    <a:pt x="202768" y="233031"/>
                  </a:cubicBezTo>
                  <a:cubicBezTo>
                    <a:pt x="226222" y="233031"/>
                    <a:pt x="248163" y="237571"/>
                    <a:pt x="268591" y="246650"/>
                  </a:cubicBezTo>
                  <a:lnTo>
                    <a:pt x="189149" y="390403"/>
                  </a:lnTo>
                  <a:cubicBezTo>
                    <a:pt x="186122" y="396456"/>
                    <a:pt x="189149" y="403265"/>
                    <a:pt x="195202" y="406292"/>
                  </a:cubicBezTo>
                  <a:cubicBezTo>
                    <a:pt x="197471" y="409318"/>
                    <a:pt x="200498" y="411588"/>
                    <a:pt x="204281" y="411588"/>
                  </a:cubicBezTo>
                  <a:lnTo>
                    <a:pt x="367705" y="411588"/>
                  </a:lnTo>
                  <a:cubicBezTo>
                    <a:pt x="361653" y="496327"/>
                    <a:pt x="289776" y="562907"/>
                    <a:pt x="202768" y="562907"/>
                  </a:cubicBezTo>
                  <a:close/>
                  <a:moveTo>
                    <a:pt x="404779" y="379811"/>
                  </a:moveTo>
                  <a:cubicBezTo>
                    <a:pt x="399482" y="316257"/>
                    <a:pt x="364679" y="261025"/>
                    <a:pt x="313987" y="227735"/>
                  </a:cubicBezTo>
                  <a:lnTo>
                    <a:pt x="365436" y="135431"/>
                  </a:lnTo>
                  <a:lnTo>
                    <a:pt x="460010" y="374515"/>
                  </a:lnTo>
                  <a:lnTo>
                    <a:pt x="404779" y="379811"/>
                  </a:lnTo>
                  <a:close/>
                  <a:moveTo>
                    <a:pt x="488004" y="363166"/>
                  </a:moveTo>
                  <a:lnTo>
                    <a:pt x="391160" y="116516"/>
                  </a:lnTo>
                  <a:lnTo>
                    <a:pt x="778537" y="116516"/>
                  </a:lnTo>
                  <a:lnTo>
                    <a:pt x="488004" y="363166"/>
                  </a:lnTo>
                  <a:close/>
                  <a:moveTo>
                    <a:pt x="870841" y="566690"/>
                  </a:moveTo>
                  <a:cubicBezTo>
                    <a:pt x="779293" y="566690"/>
                    <a:pt x="705147" y="492544"/>
                    <a:pt x="705147" y="400996"/>
                  </a:cubicBezTo>
                  <a:cubicBezTo>
                    <a:pt x="705147" y="323823"/>
                    <a:pt x="758109" y="259512"/>
                    <a:pt x="829229" y="240597"/>
                  </a:cubicBezTo>
                  <a:lnTo>
                    <a:pt x="856466" y="397969"/>
                  </a:lnTo>
                  <a:cubicBezTo>
                    <a:pt x="856466" y="404779"/>
                    <a:pt x="862519" y="410831"/>
                    <a:pt x="869328" y="410831"/>
                  </a:cubicBezTo>
                  <a:lnTo>
                    <a:pt x="874624" y="410831"/>
                  </a:lnTo>
                  <a:cubicBezTo>
                    <a:pt x="881434" y="410831"/>
                    <a:pt x="887486" y="404779"/>
                    <a:pt x="887486" y="397969"/>
                  </a:cubicBezTo>
                  <a:lnTo>
                    <a:pt x="859492" y="236058"/>
                  </a:lnTo>
                  <a:cubicBezTo>
                    <a:pt x="863275" y="236058"/>
                    <a:pt x="867058" y="235301"/>
                    <a:pt x="870841" y="235301"/>
                  </a:cubicBezTo>
                  <a:cubicBezTo>
                    <a:pt x="962389" y="234545"/>
                    <a:pt x="1036536" y="309448"/>
                    <a:pt x="1036536" y="400239"/>
                  </a:cubicBezTo>
                  <a:cubicBezTo>
                    <a:pt x="1035779" y="492544"/>
                    <a:pt x="961633" y="566690"/>
                    <a:pt x="870841" y="566690"/>
                  </a:cubicBezTo>
                  <a:close/>
                </a:path>
              </a:pathLst>
            </a:custGeom>
            <a:grpFill/>
            <a:ln w="22670" cap="flat">
              <a:noFill/>
              <a:prstDash val="solid"/>
              <a:miter/>
            </a:ln>
          </p:spPr>
          <p:txBody>
            <a:bodyPr rtlCol="0" anchor="ctr"/>
            <a:lstStyle/>
            <a:p>
              <a:endParaRPr lang="de-DE"/>
            </a:p>
          </p:txBody>
        </p:sp>
      </p:grpSp>
      <p:grpSp>
        <p:nvGrpSpPr>
          <p:cNvPr id="117" name="Gruppieren 116">
            <a:extLst>
              <a:ext uri="{FF2B5EF4-FFF2-40B4-BE49-F238E27FC236}">
                <a16:creationId xmlns:a16="http://schemas.microsoft.com/office/drawing/2014/main" id="{F7FDE14A-B2D7-4400-9715-79C7CF9C2070}"/>
              </a:ext>
            </a:extLst>
          </p:cNvPr>
          <p:cNvGrpSpPr/>
          <p:nvPr userDrawn="1"/>
        </p:nvGrpSpPr>
        <p:grpSpPr>
          <a:xfrm>
            <a:off x="4941457" y="1833358"/>
            <a:ext cx="966436" cy="873366"/>
            <a:chOff x="1911481" y="3346109"/>
            <a:chExt cx="966436" cy="873366"/>
          </a:xfrm>
        </p:grpSpPr>
        <p:sp>
          <p:nvSpPr>
            <p:cNvPr id="118" name="Freihandform: Form 117">
              <a:extLst>
                <a:ext uri="{FF2B5EF4-FFF2-40B4-BE49-F238E27FC236}">
                  <a16:creationId xmlns:a16="http://schemas.microsoft.com/office/drawing/2014/main" id="{97E6EFD3-D796-44AA-97DE-D5763D5F20B5}"/>
                </a:ext>
              </a:extLst>
            </p:cNvPr>
            <p:cNvSpPr/>
            <p:nvPr/>
          </p:nvSpPr>
          <p:spPr>
            <a:xfrm>
              <a:off x="1994434" y="3599689"/>
              <a:ext cx="800530" cy="534810"/>
            </a:xfrm>
            <a:custGeom>
              <a:avLst/>
              <a:gdLst>
                <a:gd name="connsiteX0" fmla="*/ 799181 w 800530"/>
                <a:gd name="connsiteY0" fmla="*/ 534811 h 534810"/>
                <a:gd name="connsiteX1" fmla="*/ 0 w 800530"/>
                <a:gd name="connsiteY1" fmla="*/ 534811 h 534810"/>
                <a:gd name="connsiteX2" fmla="*/ 0 w 800530"/>
                <a:gd name="connsiteY2" fmla="*/ 0 h 534810"/>
                <a:gd name="connsiteX3" fmla="*/ 800530 w 800530"/>
                <a:gd name="connsiteY3" fmla="*/ 0 h 534810"/>
                <a:gd name="connsiteX4" fmla="*/ 799181 w 800530"/>
                <a:gd name="connsiteY4" fmla="*/ 534811 h 534810"/>
                <a:gd name="connsiteX5" fmla="*/ 799181 w 800530"/>
                <a:gd name="connsiteY5" fmla="*/ 534811 h 534810"/>
                <a:gd name="connsiteX6" fmla="*/ 47209 w 800530"/>
                <a:gd name="connsiteY6" fmla="*/ 487602 h 534810"/>
                <a:gd name="connsiteX7" fmla="*/ 753321 w 800530"/>
                <a:gd name="connsiteY7" fmla="*/ 487602 h 534810"/>
                <a:gd name="connsiteX8" fmla="*/ 753321 w 800530"/>
                <a:gd name="connsiteY8" fmla="*/ 47209 h 534810"/>
                <a:gd name="connsiteX9" fmla="*/ 47209 w 800530"/>
                <a:gd name="connsiteY9" fmla="*/ 47209 h 534810"/>
                <a:gd name="connsiteX10" fmla="*/ 47209 w 800530"/>
                <a:gd name="connsiteY10" fmla="*/ 487602 h 53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0530" h="534810">
                  <a:moveTo>
                    <a:pt x="799181" y="534811"/>
                  </a:moveTo>
                  <a:lnTo>
                    <a:pt x="0" y="534811"/>
                  </a:lnTo>
                  <a:lnTo>
                    <a:pt x="0" y="0"/>
                  </a:lnTo>
                  <a:lnTo>
                    <a:pt x="800530" y="0"/>
                  </a:lnTo>
                  <a:lnTo>
                    <a:pt x="799181" y="534811"/>
                  </a:lnTo>
                  <a:lnTo>
                    <a:pt x="799181" y="534811"/>
                  </a:lnTo>
                  <a:close/>
                  <a:moveTo>
                    <a:pt x="47209" y="487602"/>
                  </a:moveTo>
                  <a:lnTo>
                    <a:pt x="753321" y="487602"/>
                  </a:lnTo>
                  <a:lnTo>
                    <a:pt x="753321" y="47209"/>
                  </a:lnTo>
                  <a:lnTo>
                    <a:pt x="47209" y="47209"/>
                  </a:lnTo>
                  <a:lnTo>
                    <a:pt x="47209" y="487602"/>
                  </a:lnTo>
                  <a:close/>
                </a:path>
              </a:pathLst>
            </a:custGeom>
            <a:solidFill>
              <a:schemeClr val="accent2"/>
            </a:solidFill>
            <a:ln w="6731"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67AF68F9-6D37-41E5-ABF7-19C0C6E65C30}"/>
                </a:ext>
              </a:extLst>
            </p:cNvPr>
            <p:cNvSpPr/>
            <p:nvPr/>
          </p:nvSpPr>
          <p:spPr>
            <a:xfrm>
              <a:off x="2262176" y="3705572"/>
              <a:ext cx="264370" cy="323044"/>
            </a:xfrm>
            <a:custGeom>
              <a:avLst/>
              <a:gdLst>
                <a:gd name="connsiteX0" fmla="*/ 105209 w 264370"/>
                <a:gd name="connsiteY0" fmla="*/ 0 h 323044"/>
                <a:gd name="connsiteX1" fmla="*/ 249533 w 264370"/>
                <a:gd name="connsiteY1" fmla="*/ 0 h 323044"/>
                <a:gd name="connsiteX2" fmla="*/ 161185 w 264370"/>
                <a:gd name="connsiteY2" fmla="*/ 118697 h 323044"/>
                <a:gd name="connsiteX3" fmla="*/ 264371 w 264370"/>
                <a:gd name="connsiteY3" fmla="*/ 118697 h 323044"/>
                <a:gd name="connsiteX4" fmla="*/ 113302 w 264370"/>
                <a:gd name="connsiteY4" fmla="*/ 323045 h 323044"/>
                <a:gd name="connsiteX5" fmla="*/ 113302 w 264370"/>
                <a:gd name="connsiteY5" fmla="*/ 191534 h 323044"/>
                <a:gd name="connsiteX6" fmla="*/ 0 w 264370"/>
                <a:gd name="connsiteY6" fmla="*/ 191534 h 3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0" h="323044">
                  <a:moveTo>
                    <a:pt x="105209" y="0"/>
                  </a:moveTo>
                  <a:lnTo>
                    <a:pt x="249533" y="0"/>
                  </a:lnTo>
                  <a:lnTo>
                    <a:pt x="161185" y="118697"/>
                  </a:lnTo>
                  <a:lnTo>
                    <a:pt x="264371" y="118697"/>
                  </a:lnTo>
                  <a:lnTo>
                    <a:pt x="113302" y="323045"/>
                  </a:lnTo>
                  <a:lnTo>
                    <a:pt x="113302" y="191534"/>
                  </a:lnTo>
                  <a:lnTo>
                    <a:pt x="0" y="191534"/>
                  </a:lnTo>
                  <a:close/>
                </a:path>
              </a:pathLst>
            </a:custGeom>
            <a:solidFill>
              <a:schemeClr val="accent2"/>
            </a:solidFill>
            <a:ln w="45163" cap="rnd">
              <a:noFill/>
              <a:prstDash val="solid"/>
              <a:round/>
            </a:ln>
          </p:spPr>
          <p:txBody>
            <a:bodyPr rtlCol="0" anchor="ctr"/>
            <a:lstStyle/>
            <a:p>
              <a:endParaRPr lang="de-DE"/>
            </a:p>
          </p:txBody>
        </p:sp>
        <p:sp>
          <p:nvSpPr>
            <p:cNvPr id="120" name="Freihandform: Form 119">
              <a:extLst>
                <a:ext uri="{FF2B5EF4-FFF2-40B4-BE49-F238E27FC236}">
                  <a16:creationId xmlns:a16="http://schemas.microsoft.com/office/drawing/2014/main" id="{14B2C40E-890C-4B42-BD18-196A6351187C}"/>
                </a:ext>
              </a:extLst>
            </p:cNvPr>
            <p:cNvSpPr/>
            <p:nvPr/>
          </p:nvSpPr>
          <p:spPr>
            <a:xfrm>
              <a:off x="1911481" y="3346109"/>
              <a:ext cx="966436" cy="873366"/>
            </a:xfrm>
            <a:custGeom>
              <a:avLst/>
              <a:gdLst>
                <a:gd name="connsiteX0" fmla="*/ 932715 w 966436"/>
                <a:gd name="connsiteY0" fmla="*/ 168604 h 873366"/>
                <a:gd name="connsiteX1" fmla="*/ 665647 w 966436"/>
                <a:gd name="connsiteY1" fmla="*/ 168604 h 873366"/>
                <a:gd name="connsiteX2" fmla="*/ 507160 w 966436"/>
                <a:gd name="connsiteY2" fmla="*/ 10116 h 873366"/>
                <a:gd name="connsiteX3" fmla="*/ 459276 w 966436"/>
                <a:gd name="connsiteY3" fmla="*/ 10116 h 873366"/>
                <a:gd name="connsiteX4" fmla="*/ 300789 w 966436"/>
                <a:gd name="connsiteY4" fmla="*/ 168604 h 873366"/>
                <a:gd name="connsiteX5" fmla="*/ 33721 w 966436"/>
                <a:gd name="connsiteY5" fmla="*/ 168604 h 873366"/>
                <a:gd name="connsiteX6" fmla="*/ 0 w 966436"/>
                <a:gd name="connsiteY6" fmla="*/ 202324 h 873366"/>
                <a:gd name="connsiteX7" fmla="*/ 0 w 966436"/>
                <a:gd name="connsiteY7" fmla="*/ 839646 h 873366"/>
                <a:gd name="connsiteX8" fmla="*/ 33721 w 966436"/>
                <a:gd name="connsiteY8" fmla="*/ 873367 h 873366"/>
                <a:gd name="connsiteX9" fmla="*/ 932041 w 966436"/>
                <a:gd name="connsiteY9" fmla="*/ 873367 h 873366"/>
                <a:gd name="connsiteX10" fmla="*/ 966436 w 966436"/>
                <a:gd name="connsiteY10" fmla="*/ 838972 h 873366"/>
                <a:gd name="connsiteX11" fmla="*/ 966436 w 966436"/>
                <a:gd name="connsiteY11" fmla="*/ 202324 h 873366"/>
                <a:gd name="connsiteX12" fmla="*/ 932715 w 966436"/>
                <a:gd name="connsiteY12" fmla="*/ 168604 h 873366"/>
                <a:gd name="connsiteX13" fmla="*/ 478160 w 966436"/>
                <a:gd name="connsiteY13" fmla="*/ 58000 h 873366"/>
                <a:gd name="connsiteX14" fmla="*/ 487602 w 966436"/>
                <a:gd name="connsiteY14" fmla="*/ 58000 h 873366"/>
                <a:gd name="connsiteX15" fmla="*/ 598206 w 966436"/>
                <a:gd name="connsiteY15" fmla="*/ 168604 h 873366"/>
                <a:gd name="connsiteX16" fmla="*/ 367556 w 966436"/>
                <a:gd name="connsiteY16" fmla="*/ 168604 h 873366"/>
                <a:gd name="connsiteX17" fmla="*/ 478160 w 966436"/>
                <a:gd name="connsiteY17" fmla="*/ 58000 h 873366"/>
                <a:gd name="connsiteX18" fmla="*/ 919227 w 966436"/>
                <a:gd name="connsiteY18" fmla="*/ 818739 h 873366"/>
                <a:gd name="connsiteX19" fmla="*/ 912483 w 966436"/>
                <a:gd name="connsiteY19" fmla="*/ 825484 h 873366"/>
                <a:gd name="connsiteX20" fmla="*/ 53953 w 966436"/>
                <a:gd name="connsiteY20" fmla="*/ 825484 h 873366"/>
                <a:gd name="connsiteX21" fmla="*/ 47209 w 966436"/>
                <a:gd name="connsiteY21" fmla="*/ 818739 h 873366"/>
                <a:gd name="connsiteX22" fmla="*/ 47209 w 966436"/>
                <a:gd name="connsiteY22" fmla="*/ 222557 h 873366"/>
                <a:gd name="connsiteX23" fmla="*/ 53953 w 966436"/>
                <a:gd name="connsiteY23" fmla="*/ 215813 h 873366"/>
                <a:gd name="connsiteX24" fmla="*/ 912483 w 966436"/>
                <a:gd name="connsiteY24" fmla="*/ 215813 h 873366"/>
                <a:gd name="connsiteX25" fmla="*/ 919227 w 966436"/>
                <a:gd name="connsiteY25" fmla="*/ 222557 h 873366"/>
                <a:gd name="connsiteX26" fmla="*/ 919227 w 966436"/>
                <a:gd name="connsiteY26" fmla="*/ 818739 h 87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6436" h="873366">
                  <a:moveTo>
                    <a:pt x="932715" y="168604"/>
                  </a:moveTo>
                  <a:lnTo>
                    <a:pt x="665647" y="168604"/>
                  </a:lnTo>
                  <a:lnTo>
                    <a:pt x="507160" y="10116"/>
                  </a:lnTo>
                  <a:cubicBezTo>
                    <a:pt x="493672" y="-3372"/>
                    <a:pt x="472765" y="-3372"/>
                    <a:pt x="459276" y="10116"/>
                  </a:cubicBezTo>
                  <a:lnTo>
                    <a:pt x="300789" y="168604"/>
                  </a:lnTo>
                  <a:lnTo>
                    <a:pt x="33721" y="168604"/>
                  </a:lnTo>
                  <a:cubicBezTo>
                    <a:pt x="14837" y="168604"/>
                    <a:pt x="0" y="183441"/>
                    <a:pt x="0" y="202324"/>
                  </a:cubicBezTo>
                  <a:lnTo>
                    <a:pt x="0" y="839646"/>
                  </a:lnTo>
                  <a:cubicBezTo>
                    <a:pt x="0" y="858530"/>
                    <a:pt x="14837" y="873367"/>
                    <a:pt x="33721" y="873367"/>
                  </a:cubicBezTo>
                  <a:lnTo>
                    <a:pt x="932041" y="873367"/>
                  </a:lnTo>
                  <a:cubicBezTo>
                    <a:pt x="950250" y="873367"/>
                    <a:pt x="965762" y="858530"/>
                    <a:pt x="966436" y="838972"/>
                  </a:cubicBezTo>
                  <a:lnTo>
                    <a:pt x="966436" y="202324"/>
                  </a:lnTo>
                  <a:cubicBezTo>
                    <a:pt x="966436" y="183441"/>
                    <a:pt x="951599" y="168604"/>
                    <a:pt x="932715" y="168604"/>
                  </a:cubicBezTo>
                  <a:close/>
                  <a:moveTo>
                    <a:pt x="478160" y="58000"/>
                  </a:moveTo>
                  <a:cubicBezTo>
                    <a:pt x="480858" y="55302"/>
                    <a:pt x="485579" y="55302"/>
                    <a:pt x="487602" y="58000"/>
                  </a:cubicBezTo>
                  <a:lnTo>
                    <a:pt x="598206" y="168604"/>
                  </a:lnTo>
                  <a:lnTo>
                    <a:pt x="367556" y="168604"/>
                  </a:lnTo>
                  <a:lnTo>
                    <a:pt x="478160" y="58000"/>
                  </a:lnTo>
                  <a:close/>
                  <a:moveTo>
                    <a:pt x="919227" y="818739"/>
                  </a:moveTo>
                  <a:cubicBezTo>
                    <a:pt x="919227" y="822112"/>
                    <a:pt x="915855" y="825484"/>
                    <a:pt x="912483" y="825484"/>
                  </a:cubicBezTo>
                  <a:lnTo>
                    <a:pt x="53953" y="825484"/>
                  </a:lnTo>
                  <a:cubicBezTo>
                    <a:pt x="50581" y="825484"/>
                    <a:pt x="47209" y="822112"/>
                    <a:pt x="47209" y="818739"/>
                  </a:cubicBezTo>
                  <a:lnTo>
                    <a:pt x="47209" y="222557"/>
                  </a:lnTo>
                  <a:cubicBezTo>
                    <a:pt x="47209" y="219185"/>
                    <a:pt x="50581" y="215813"/>
                    <a:pt x="53953" y="215813"/>
                  </a:cubicBezTo>
                  <a:lnTo>
                    <a:pt x="912483" y="215813"/>
                  </a:lnTo>
                  <a:cubicBezTo>
                    <a:pt x="915855" y="215813"/>
                    <a:pt x="919227" y="219185"/>
                    <a:pt x="919227" y="222557"/>
                  </a:cubicBezTo>
                  <a:lnTo>
                    <a:pt x="919227" y="818739"/>
                  </a:lnTo>
                  <a:close/>
                </a:path>
              </a:pathLst>
            </a:custGeom>
            <a:solidFill>
              <a:schemeClr val="accent2"/>
            </a:solidFill>
            <a:ln w="6731" cap="flat">
              <a:noFill/>
              <a:prstDash val="solid"/>
              <a:miter/>
            </a:ln>
          </p:spPr>
          <p:txBody>
            <a:bodyPr rtlCol="0" anchor="ctr"/>
            <a:lstStyle/>
            <a:p>
              <a:endParaRPr lang="de-DE"/>
            </a:p>
          </p:txBody>
        </p:sp>
      </p:grpSp>
      <p:grpSp>
        <p:nvGrpSpPr>
          <p:cNvPr id="121" name="Gruppieren 120">
            <a:extLst>
              <a:ext uri="{FF2B5EF4-FFF2-40B4-BE49-F238E27FC236}">
                <a16:creationId xmlns:a16="http://schemas.microsoft.com/office/drawing/2014/main" id="{BC7FDFFA-FC5D-43BA-B538-42CCC147E836}"/>
              </a:ext>
            </a:extLst>
          </p:cNvPr>
          <p:cNvGrpSpPr/>
          <p:nvPr userDrawn="1"/>
        </p:nvGrpSpPr>
        <p:grpSpPr>
          <a:xfrm>
            <a:off x="3891839" y="973686"/>
            <a:ext cx="902367" cy="604949"/>
            <a:chOff x="1583327" y="2382944"/>
            <a:chExt cx="902367" cy="604949"/>
          </a:xfrm>
        </p:grpSpPr>
        <p:grpSp>
          <p:nvGrpSpPr>
            <p:cNvPr id="122" name="Grafik 122">
              <a:extLst>
                <a:ext uri="{FF2B5EF4-FFF2-40B4-BE49-F238E27FC236}">
                  <a16:creationId xmlns:a16="http://schemas.microsoft.com/office/drawing/2014/main" id="{90C6C1E6-30F9-46CA-BBE4-BE606B12CB98}"/>
                </a:ext>
              </a:extLst>
            </p:cNvPr>
            <p:cNvGrpSpPr/>
            <p:nvPr/>
          </p:nvGrpSpPr>
          <p:grpSpPr>
            <a:xfrm>
              <a:off x="1583327" y="2600105"/>
              <a:ext cx="405997" cy="387788"/>
              <a:chOff x="1583327" y="2600105"/>
              <a:chExt cx="405997" cy="387788"/>
            </a:xfrm>
            <a:solidFill>
              <a:srgbClr val="005F85"/>
            </a:solidFill>
          </p:grpSpPr>
          <p:sp>
            <p:nvSpPr>
              <p:cNvPr id="132" name="Freihandform: Form 131">
                <a:extLst>
                  <a:ext uri="{FF2B5EF4-FFF2-40B4-BE49-F238E27FC236}">
                    <a16:creationId xmlns:a16="http://schemas.microsoft.com/office/drawing/2014/main" id="{B53D1CA2-48B2-4FC7-BA0E-40A3CE697BBB}"/>
                  </a:ext>
                </a:extLst>
              </p:cNvPr>
              <p:cNvSpPr/>
              <p:nvPr/>
            </p:nvSpPr>
            <p:spPr>
              <a:xfrm>
                <a:off x="1583327" y="2737011"/>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5CBD0BC9-80E3-4BD7-B698-8E80E75B71E3}"/>
                  </a:ext>
                </a:extLst>
              </p:cNvPr>
              <p:cNvSpPr/>
              <p:nvPr/>
            </p:nvSpPr>
            <p:spPr>
              <a:xfrm>
                <a:off x="1583327" y="2806476"/>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1502C525-7612-4777-87E1-890A9E41B62E}"/>
                  </a:ext>
                </a:extLst>
              </p:cNvPr>
              <p:cNvSpPr/>
              <p:nvPr/>
            </p:nvSpPr>
            <p:spPr>
              <a:xfrm>
                <a:off x="1583327" y="2875266"/>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8C3D4319-B30B-40FB-B6C2-BF8F237F6831}"/>
                  </a:ext>
                </a:extLst>
              </p:cNvPr>
              <p:cNvSpPr/>
              <p:nvPr/>
            </p:nvSpPr>
            <p:spPr>
              <a:xfrm>
                <a:off x="1583327" y="2600105"/>
                <a:ext cx="405997" cy="182091"/>
              </a:xfrm>
              <a:custGeom>
                <a:avLst/>
                <a:gdLst>
                  <a:gd name="connsiteX0" fmla="*/ 405998 w 405997"/>
                  <a:gd name="connsiteY0" fmla="*/ 74186 h 182091"/>
                  <a:gd name="connsiteX1" fmla="*/ 202999 w 405997"/>
                  <a:gd name="connsiteY1" fmla="*/ 0 h 182091"/>
                  <a:gd name="connsiteX2" fmla="*/ 0 w 405997"/>
                  <a:gd name="connsiteY2" fmla="*/ 74186 h 182091"/>
                  <a:gd name="connsiteX3" fmla="*/ 0 w 405997"/>
                  <a:gd name="connsiteY3" fmla="*/ 105883 h 182091"/>
                  <a:gd name="connsiteX4" fmla="*/ 0 w 405997"/>
                  <a:gd name="connsiteY4" fmla="*/ 105883 h 182091"/>
                  <a:gd name="connsiteX5" fmla="*/ 0 w 405997"/>
                  <a:gd name="connsiteY5" fmla="*/ 107906 h 182091"/>
                  <a:gd name="connsiteX6" fmla="*/ 202999 w 405997"/>
                  <a:gd name="connsiteY6" fmla="*/ 182092 h 182091"/>
                  <a:gd name="connsiteX7" fmla="*/ 405998 w 405997"/>
                  <a:gd name="connsiteY7" fmla="*/ 107906 h 182091"/>
                  <a:gd name="connsiteX8" fmla="*/ 405998 w 405997"/>
                  <a:gd name="connsiteY8" fmla="*/ 105883 h 182091"/>
                  <a:gd name="connsiteX9" fmla="*/ 405998 w 405997"/>
                  <a:gd name="connsiteY9" fmla="*/ 105883 h 182091"/>
                  <a:gd name="connsiteX10" fmla="*/ 405998 w 405997"/>
                  <a:gd name="connsiteY10" fmla="*/ 74186 h 182091"/>
                  <a:gd name="connsiteX11" fmla="*/ 283254 w 405997"/>
                  <a:gd name="connsiteY11" fmla="*/ 128139 h 182091"/>
                  <a:gd name="connsiteX12" fmla="*/ 274487 w 405997"/>
                  <a:gd name="connsiteY12" fmla="*/ 130162 h 182091"/>
                  <a:gd name="connsiteX13" fmla="*/ 264371 w 405997"/>
                  <a:gd name="connsiteY13" fmla="*/ 131511 h 182091"/>
                  <a:gd name="connsiteX14" fmla="*/ 250882 w 405997"/>
                  <a:gd name="connsiteY14" fmla="*/ 132185 h 182091"/>
                  <a:gd name="connsiteX15" fmla="*/ 185464 w 405997"/>
                  <a:gd name="connsiteY15" fmla="*/ 118697 h 182091"/>
                  <a:gd name="connsiteX16" fmla="*/ 159836 w 405997"/>
                  <a:gd name="connsiteY16" fmla="*/ 98465 h 182091"/>
                  <a:gd name="connsiteX17" fmla="*/ 129488 w 405997"/>
                  <a:gd name="connsiteY17" fmla="*/ 99139 h 182091"/>
                  <a:gd name="connsiteX18" fmla="*/ 124092 w 405997"/>
                  <a:gd name="connsiteY18" fmla="*/ 84302 h 182091"/>
                  <a:gd name="connsiteX19" fmla="*/ 150394 w 405997"/>
                  <a:gd name="connsiteY19" fmla="*/ 83627 h 182091"/>
                  <a:gd name="connsiteX20" fmla="*/ 147697 w 405997"/>
                  <a:gd name="connsiteY20" fmla="*/ 76883 h 182091"/>
                  <a:gd name="connsiteX21" fmla="*/ 146348 w 405997"/>
                  <a:gd name="connsiteY21" fmla="*/ 72162 h 182091"/>
                  <a:gd name="connsiteX22" fmla="*/ 119371 w 405997"/>
                  <a:gd name="connsiteY22" fmla="*/ 72837 h 182091"/>
                  <a:gd name="connsiteX23" fmla="*/ 113976 w 405997"/>
                  <a:gd name="connsiteY23" fmla="*/ 58000 h 182091"/>
                  <a:gd name="connsiteX24" fmla="*/ 146348 w 405997"/>
                  <a:gd name="connsiteY24" fmla="*/ 57325 h 182091"/>
                  <a:gd name="connsiteX25" fmla="*/ 149720 w 405997"/>
                  <a:gd name="connsiteY25" fmla="*/ 47883 h 182091"/>
                  <a:gd name="connsiteX26" fmla="*/ 173325 w 405997"/>
                  <a:gd name="connsiteY26" fmla="*/ 29000 h 182091"/>
                  <a:gd name="connsiteX27" fmla="*/ 212441 w 405997"/>
                  <a:gd name="connsiteY27" fmla="*/ 21581 h 182091"/>
                  <a:gd name="connsiteX28" fmla="*/ 236045 w 405997"/>
                  <a:gd name="connsiteY28" fmla="*/ 22930 h 182091"/>
                  <a:gd name="connsiteX29" fmla="*/ 252906 w 405997"/>
                  <a:gd name="connsiteY29" fmla="*/ 26302 h 182091"/>
                  <a:gd name="connsiteX30" fmla="*/ 250208 w 405997"/>
                  <a:gd name="connsiteY30" fmla="*/ 43837 h 182091"/>
                  <a:gd name="connsiteX31" fmla="*/ 218510 w 405997"/>
                  <a:gd name="connsiteY31" fmla="*/ 38442 h 182091"/>
                  <a:gd name="connsiteX32" fmla="*/ 201650 w 405997"/>
                  <a:gd name="connsiteY32" fmla="*/ 41139 h 182091"/>
                  <a:gd name="connsiteX33" fmla="*/ 190185 w 405997"/>
                  <a:gd name="connsiteY33" fmla="*/ 47883 h 182091"/>
                  <a:gd name="connsiteX34" fmla="*/ 188162 w 405997"/>
                  <a:gd name="connsiteY34" fmla="*/ 51256 h 182091"/>
                  <a:gd name="connsiteX35" fmla="*/ 186813 w 405997"/>
                  <a:gd name="connsiteY35" fmla="*/ 55302 h 182091"/>
                  <a:gd name="connsiteX36" fmla="*/ 238068 w 405997"/>
                  <a:gd name="connsiteY36" fmla="*/ 54628 h 182091"/>
                  <a:gd name="connsiteX37" fmla="*/ 243464 w 405997"/>
                  <a:gd name="connsiteY37" fmla="*/ 69465 h 182091"/>
                  <a:gd name="connsiteX38" fmla="*/ 188162 w 405997"/>
                  <a:gd name="connsiteY38" fmla="*/ 70139 h 182091"/>
                  <a:gd name="connsiteX39" fmla="*/ 189511 w 405997"/>
                  <a:gd name="connsiteY39" fmla="*/ 76209 h 182091"/>
                  <a:gd name="connsiteX40" fmla="*/ 192208 w 405997"/>
                  <a:gd name="connsiteY40" fmla="*/ 82279 h 182091"/>
                  <a:gd name="connsiteX41" fmla="*/ 247510 w 405997"/>
                  <a:gd name="connsiteY41" fmla="*/ 81604 h 182091"/>
                  <a:gd name="connsiteX42" fmla="*/ 252906 w 405997"/>
                  <a:gd name="connsiteY42" fmla="*/ 96441 h 182091"/>
                  <a:gd name="connsiteX43" fmla="*/ 200976 w 405997"/>
                  <a:gd name="connsiteY43" fmla="*/ 97116 h 182091"/>
                  <a:gd name="connsiteX44" fmla="*/ 207720 w 405997"/>
                  <a:gd name="connsiteY44" fmla="*/ 103185 h 182091"/>
                  <a:gd name="connsiteX45" fmla="*/ 247510 w 405997"/>
                  <a:gd name="connsiteY45" fmla="*/ 114650 h 182091"/>
                  <a:gd name="connsiteX46" fmla="*/ 263022 w 405997"/>
                  <a:gd name="connsiteY46" fmla="*/ 112627 h 182091"/>
                  <a:gd name="connsiteX47" fmla="*/ 277184 w 405997"/>
                  <a:gd name="connsiteY47" fmla="*/ 107232 h 182091"/>
                  <a:gd name="connsiteX48" fmla="*/ 292022 w 405997"/>
                  <a:gd name="connsiteY48" fmla="*/ 123418 h 182091"/>
                  <a:gd name="connsiteX49" fmla="*/ 283254 w 405997"/>
                  <a:gd name="connsiteY49" fmla="*/ 128139 h 18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5997" h="182091">
                    <a:moveTo>
                      <a:pt x="405998" y="74186"/>
                    </a:moveTo>
                    <a:cubicBezTo>
                      <a:pt x="405998" y="33046"/>
                      <a:pt x="314952" y="0"/>
                      <a:pt x="202999" y="0"/>
                    </a:cubicBezTo>
                    <a:cubicBezTo>
                      <a:pt x="91046" y="0"/>
                      <a:pt x="0" y="33046"/>
                      <a:pt x="0" y="74186"/>
                    </a:cubicBezTo>
                    <a:lnTo>
                      <a:pt x="0" y="105883"/>
                    </a:lnTo>
                    <a:lnTo>
                      <a:pt x="0" y="105883"/>
                    </a:lnTo>
                    <a:cubicBezTo>
                      <a:pt x="0" y="106557"/>
                      <a:pt x="0" y="107232"/>
                      <a:pt x="0" y="107906"/>
                    </a:cubicBezTo>
                    <a:cubicBezTo>
                      <a:pt x="0" y="149046"/>
                      <a:pt x="91046" y="182092"/>
                      <a:pt x="202999" y="182092"/>
                    </a:cubicBezTo>
                    <a:cubicBezTo>
                      <a:pt x="314952" y="182092"/>
                      <a:pt x="405998" y="149046"/>
                      <a:pt x="405998" y="107906"/>
                    </a:cubicBezTo>
                    <a:cubicBezTo>
                      <a:pt x="405998" y="107232"/>
                      <a:pt x="405998" y="106557"/>
                      <a:pt x="405998" y="105883"/>
                    </a:cubicBezTo>
                    <a:lnTo>
                      <a:pt x="405998" y="105883"/>
                    </a:lnTo>
                    <a:lnTo>
                      <a:pt x="405998" y="74186"/>
                    </a:lnTo>
                    <a:close/>
                    <a:moveTo>
                      <a:pt x="283254" y="128139"/>
                    </a:moveTo>
                    <a:cubicBezTo>
                      <a:pt x="280557" y="128813"/>
                      <a:pt x="277859" y="130162"/>
                      <a:pt x="274487" y="130162"/>
                    </a:cubicBezTo>
                    <a:cubicBezTo>
                      <a:pt x="271115" y="130836"/>
                      <a:pt x="267743" y="131511"/>
                      <a:pt x="264371" y="131511"/>
                    </a:cubicBezTo>
                    <a:cubicBezTo>
                      <a:pt x="260324" y="132185"/>
                      <a:pt x="256278" y="132185"/>
                      <a:pt x="250882" y="132185"/>
                    </a:cubicBezTo>
                    <a:cubicBezTo>
                      <a:pt x="225255" y="132860"/>
                      <a:pt x="203673" y="128139"/>
                      <a:pt x="185464" y="118697"/>
                    </a:cubicBezTo>
                    <a:cubicBezTo>
                      <a:pt x="174673" y="113302"/>
                      <a:pt x="166580" y="106557"/>
                      <a:pt x="159836" y="98465"/>
                    </a:cubicBezTo>
                    <a:lnTo>
                      <a:pt x="129488" y="99139"/>
                    </a:lnTo>
                    <a:lnTo>
                      <a:pt x="124092" y="84302"/>
                    </a:lnTo>
                    <a:lnTo>
                      <a:pt x="150394" y="83627"/>
                    </a:lnTo>
                    <a:lnTo>
                      <a:pt x="147697" y="76883"/>
                    </a:lnTo>
                    <a:cubicBezTo>
                      <a:pt x="147022" y="74860"/>
                      <a:pt x="147022" y="73511"/>
                      <a:pt x="146348" y="72162"/>
                    </a:cubicBezTo>
                    <a:lnTo>
                      <a:pt x="119371" y="72837"/>
                    </a:lnTo>
                    <a:lnTo>
                      <a:pt x="113976" y="58000"/>
                    </a:lnTo>
                    <a:lnTo>
                      <a:pt x="146348" y="57325"/>
                    </a:lnTo>
                    <a:cubicBezTo>
                      <a:pt x="147022" y="53953"/>
                      <a:pt x="148371" y="50581"/>
                      <a:pt x="149720" y="47883"/>
                    </a:cubicBezTo>
                    <a:cubicBezTo>
                      <a:pt x="154441" y="39790"/>
                      <a:pt x="161860" y="33721"/>
                      <a:pt x="173325" y="29000"/>
                    </a:cubicBezTo>
                    <a:cubicBezTo>
                      <a:pt x="184115" y="24279"/>
                      <a:pt x="196929" y="22256"/>
                      <a:pt x="212441" y="21581"/>
                    </a:cubicBezTo>
                    <a:cubicBezTo>
                      <a:pt x="221882" y="21581"/>
                      <a:pt x="229301" y="21581"/>
                      <a:pt x="236045" y="22930"/>
                    </a:cubicBezTo>
                    <a:cubicBezTo>
                      <a:pt x="242789" y="23605"/>
                      <a:pt x="248185" y="24953"/>
                      <a:pt x="252906" y="26302"/>
                    </a:cubicBezTo>
                    <a:lnTo>
                      <a:pt x="250208" y="43837"/>
                    </a:lnTo>
                    <a:cubicBezTo>
                      <a:pt x="239417" y="39790"/>
                      <a:pt x="229301" y="38442"/>
                      <a:pt x="218510" y="38442"/>
                    </a:cubicBezTo>
                    <a:cubicBezTo>
                      <a:pt x="212441" y="38442"/>
                      <a:pt x="206371" y="39790"/>
                      <a:pt x="201650" y="41139"/>
                    </a:cubicBezTo>
                    <a:cubicBezTo>
                      <a:pt x="196255" y="43163"/>
                      <a:pt x="192883" y="45186"/>
                      <a:pt x="190185" y="47883"/>
                    </a:cubicBezTo>
                    <a:cubicBezTo>
                      <a:pt x="188836" y="49232"/>
                      <a:pt x="188162" y="50581"/>
                      <a:pt x="188162" y="51256"/>
                    </a:cubicBezTo>
                    <a:cubicBezTo>
                      <a:pt x="187487" y="52604"/>
                      <a:pt x="187487" y="53953"/>
                      <a:pt x="186813" y="55302"/>
                    </a:cubicBezTo>
                    <a:lnTo>
                      <a:pt x="238068" y="54628"/>
                    </a:lnTo>
                    <a:lnTo>
                      <a:pt x="243464" y="69465"/>
                    </a:lnTo>
                    <a:lnTo>
                      <a:pt x="188162" y="70139"/>
                    </a:lnTo>
                    <a:cubicBezTo>
                      <a:pt x="188836" y="72162"/>
                      <a:pt x="188836" y="74186"/>
                      <a:pt x="189511" y="76209"/>
                    </a:cubicBezTo>
                    <a:cubicBezTo>
                      <a:pt x="190185" y="78232"/>
                      <a:pt x="190859" y="80255"/>
                      <a:pt x="192208" y="82279"/>
                    </a:cubicBezTo>
                    <a:lnTo>
                      <a:pt x="247510" y="81604"/>
                    </a:lnTo>
                    <a:lnTo>
                      <a:pt x="252906" y="96441"/>
                    </a:lnTo>
                    <a:lnTo>
                      <a:pt x="200976" y="97116"/>
                    </a:lnTo>
                    <a:cubicBezTo>
                      <a:pt x="202999" y="99813"/>
                      <a:pt x="205022" y="101837"/>
                      <a:pt x="207720" y="103185"/>
                    </a:cubicBezTo>
                    <a:cubicBezTo>
                      <a:pt x="217836" y="111278"/>
                      <a:pt x="231324" y="114650"/>
                      <a:pt x="247510" y="114650"/>
                    </a:cubicBezTo>
                    <a:cubicBezTo>
                      <a:pt x="252906" y="114650"/>
                      <a:pt x="258301" y="113976"/>
                      <a:pt x="263022" y="112627"/>
                    </a:cubicBezTo>
                    <a:cubicBezTo>
                      <a:pt x="267743" y="111278"/>
                      <a:pt x="272464" y="109930"/>
                      <a:pt x="277184" y="107232"/>
                    </a:cubicBezTo>
                    <a:lnTo>
                      <a:pt x="292022" y="123418"/>
                    </a:lnTo>
                    <a:cubicBezTo>
                      <a:pt x="288650" y="126116"/>
                      <a:pt x="285952" y="126790"/>
                      <a:pt x="283254" y="128139"/>
                    </a:cubicBezTo>
                    <a:close/>
                  </a:path>
                </a:pathLst>
              </a:custGeom>
              <a:solidFill>
                <a:srgbClr val="005F85"/>
              </a:solidFill>
              <a:ln w="6731" cap="flat">
                <a:noFill/>
                <a:prstDash val="solid"/>
                <a:miter/>
              </a:ln>
            </p:spPr>
            <p:txBody>
              <a:bodyPr rtlCol="0" anchor="ctr"/>
              <a:lstStyle/>
              <a:p>
                <a:endParaRPr lang="de-DE"/>
              </a:p>
            </p:txBody>
          </p:sp>
        </p:grpSp>
        <p:grpSp>
          <p:nvGrpSpPr>
            <p:cNvPr id="123" name="Grafik 122">
              <a:extLst>
                <a:ext uri="{FF2B5EF4-FFF2-40B4-BE49-F238E27FC236}">
                  <a16:creationId xmlns:a16="http://schemas.microsoft.com/office/drawing/2014/main" id="{F64DC8A4-05EC-4AD1-B1AF-9292577EF791}"/>
                </a:ext>
              </a:extLst>
            </p:cNvPr>
            <p:cNvGrpSpPr/>
            <p:nvPr/>
          </p:nvGrpSpPr>
          <p:grpSpPr>
            <a:xfrm>
              <a:off x="2079022" y="2382944"/>
              <a:ext cx="406672" cy="600903"/>
              <a:chOff x="2079022" y="2382944"/>
              <a:chExt cx="406672" cy="600903"/>
            </a:xfrm>
            <a:solidFill>
              <a:srgbClr val="005F85"/>
            </a:solidFill>
          </p:grpSpPr>
          <p:grpSp>
            <p:nvGrpSpPr>
              <p:cNvPr id="124" name="Grafik 122">
                <a:extLst>
                  <a:ext uri="{FF2B5EF4-FFF2-40B4-BE49-F238E27FC236}">
                    <a16:creationId xmlns:a16="http://schemas.microsoft.com/office/drawing/2014/main" id="{702B6E14-0577-4375-BCA6-8553ED39DFBC}"/>
                  </a:ext>
                </a:extLst>
              </p:cNvPr>
              <p:cNvGrpSpPr/>
              <p:nvPr/>
            </p:nvGrpSpPr>
            <p:grpSpPr>
              <a:xfrm>
                <a:off x="2079697" y="2515803"/>
                <a:ext cx="405997" cy="468043"/>
                <a:chOff x="2079697" y="2515803"/>
                <a:chExt cx="405997" cy="468043"/>
              </a:xfrm>
              <a:solidFill>
                <a:srgbClr val="005F85"/>
              </a:solidFill>
            </p:grpSpPr>
            <p:sp>
              <p:nvSpPr>
                <p:cNvPr id="126" name="Freihandform: Form 125">
                  <a:extLst>
                    <a:ext uri="{FF2B5EF4-FFF2-40B4-BE49-F238E27FC236}">
                      <a16:creationId xmlns:a16="http://schemas.microsoft.com/office/drawing/2014/main" id="{C81164AB-11C2-4F37-9485-CB15C8DAF21C}"/>
                    </a:ext>
                  </a:extLst>
                </p:cNvPr>
                <p:cNvSpPr/>
                <p:nvPr/>
              </p:nvSpPr>
              <p:spPr>
                <a:xfrm>
                  <a:off x="2079697" y="2515803"/>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2A1BB279-0024-440E-8314-1E4EC72F8C48}"/>
                    </a:ext>
                  </a:extLst>
                </p:cNvPr>
                <p:cNvSpPr/>
                <p:nvPr/>
              </p:nvSpPr>
              <p:spPr>
                <a:xfrm>
                  <a:off x="2079697" y="2586617"/>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71B45726-FF28-42A0-8E8D-987D8CDE3849}"/>
                    </a:ext>
                  </a:extLst>
                </p:cNvPr>
                <p:cNvSpPr/>
                <p:nvPr/>
              </p:nvSpPr>
              <p:spPr>
                <a:xfrm>
                  <a:off x="2079697" y="2658105"/>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0D206081-0EBD-47C2-9E22-CDBDD6FF75A3}"/>
                    </a:ext>
                  </a:extLst>
                </p:cNvPr>
                <p:cNvSpPr/>
                <p:nvPr/>
              </p:nvSpPr>
              <p:spPr>
                <a:xfrm>
                  <a:off x="2079697" y="2728918"/>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0193D535-3DF6-4863-A1AB-4A97500BCE8F}"/>
                    </a:ext>
                  </a:extLst>
                </p:cNvPr>
                <p:cNvSpPr/>
                <p:nvPr/>
              </p:nvSpPr>
              <p:spPr>
                <a:xfrm>
                  <a:off x="2079697" y="2799732"/>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53B684D0-12B6-4554-B397-8084F23EFB2B}"/>
                    </a:ext>
                  </a:extLst>
                </p:cNvPr>
                <p:cNvSpPr/>
                <p:nvPr/>
              </p:nvSpPr>
              <p:spPr>
                <a:xfrm>
                  <a:off x="2079697" y="2871220"/>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grpSp>
          <p:sp>
            <p:nvSpPr>
              <p:cNvPr id="125" name="Freihandform: Form 124">
                <a:extLst>
                  <a:ext uri="{FF2B5EF4-FFF2-40B4-BE49-F238E27FC236}">
                    <a16:creationId xmlns:a16="http://schemas.microsoft.com/office/drawing/2014/main" id="{14DD3DD1-9FE9-4CCC-A380-F1AC291A6362}"/>
                  </a:ext>
                </a:extLst>
              </p:cNvPr>
              <p:cNvSpPr/>
              <p:nvPr/>
            </p:nvSpPr>
            <p:spPr>
              <a:xfrm>
                <a:off x="2079022" y="2382944"/>
                <a:ext cx="405997" cy="182091"/>
              </a:xfrm>
              <a:custGeom>
                <a:avLst/>
                <a:gdLst>
                  <a:gd name="connsiteX0" fmla="*/ 405998 w 405997"/>
                  <a:gd name="connsiteY0" fmla="*/ 74186 h 182091"/>
                  <a:gd name="connsiteX1" fmla="*/ 202999 w 405997"/>
                  <a:gd name="connsiteY1" fmla="*/ 0 h 182091"/>
                  <a:gd name="connsiteX2" fmla="*/ 0 w 405997"/>
                  <a:gd name="connsiteY2" fmla="*/ 74186 h 182091"/>
                  <a:gd name="connsiteX3" fmla="*/ 0 w 405997"/>
                  <a:gd name="connsiteY3" fmla="*/ 105883 h 182091"/>
                  <a:gd name="connsiteX4" fmla="*/ 0 w 405997"/>
                  <a:gd name="connsiteY4" fmla="*/ 105883 h 182091"/>
                  <a:gd name="connsiteX5" fmla="*/ 0 w 405997"/>
                  <a:gd name="connsiteY5" fmla="*/ 107906 h 182091"/>
                  <a:gd name="connsiteX6" fmla="*/ 202999 w 405997"/>
                  <a:gd name="connsiteY6" fmla="*/ 182092 h 182091"/>
                  <a:gd name="connsiteX7" fmla="*/ 405998 w 405997"/>
                  <a:gd name="connsiteY7" fmla="*/ 107906 h 182091"/>
                  <a:gd name="connsiteX8" fmla="*/ 405998 w 405997"/>
                  <a:gd name="connsiteY8" fmla="*/ 105883 h 182091"/>
                  <a:gd name="connsiteX9" fmla="*/ 405998 w 405997"/>
                  <a:gd name="connsiteY9" fmla="*/ 105883 h 182091"/>
                  <a:gd name="connsiteX10" fmla="*/ 405998 w 405997"/>
                  <a:gd name="connsiteY10" fmla="*/ 74186 h 182091"/>
                  <a:gd name="connsiteX11" fmla="*/ 274487 w 405997"/>
                  <a:gd name="connsiteY11" fmla="*/ 128139 h 182091"/>
                  <a:gd name="connsiteX12" fmla="*/ 265719 w 405997"/>
                  <a:gd name="connsiteY12" fmla="*/ 130162 h 182091"/>
                  <a:gd name="connsiteX13" fmla="*/ 255603 w 405997"/>
                  <a:gd name="connsiteY13" fmla="*/ 131511 h 182091"/>
                  <a:gd name="connsiteX14" fmla="*/ 242115 w 405997"/>
                  <a:gd name="connsiteY14" fmla="*/ 132185 h 182091"/>
                  <a:gd name="connsiteX15" fmla="*/ 176697 w 405997"/>
                  <a:gd name="connsiteY15" fmla="*/ 118697 h 182091"/>
                  <a:gd name="connsiteX16" fmla="*/ 151069 w 405997"/>
                  <a:gd name="connsiteY16" fmla="*/ 98465 h 182091"/>
                  <a:gd name="connsiteX17" fmla="*/ 120720 w 405997"/>
                  <a:gd name="connsiteY17" fmla="*/ 99139 h 182091"/>
                  <a:gd name="connsiteX18" fmla="*/ 115325 w 405997"/>
                  <a:gd name="connsiteY18" fmla="*/ 84302 h 182091"/>
                  <a:gd name="connsiteX19" fmla="*/ 141627 w 405997"/>
                  <a:gd name="connsiteY19" fmla="*/ 83627 h 182091"/>
                  <a:gd name="connsiteX20" fmla="*/ 138929 w 405997"/>
                  <a:gd name="connsiteY20" fmla="*/ 76883 h 182091"/>
                  <a:gd name="connsiteX21" fmla="*/ 137581 w 405997"/>
                  <a:gd name="connsiteY21" fmla="*/ 72162 h 182091"/>
                  <a:gd name="connsiteX22" fmla="*/ 110604 w 405997"/>
                  <a:gd name="connsiteY22" fmla="*/ 72837 h 182091"/>
                  <a:gd name="connsiteX23" fmla="*/ 105209 w 405997"/>
                  <a:gd name="connsiteY23" fmla="*/ 58000 h 182091"/>
                  <a:gd name="connsiteX24" fmla="*/ 137581 w 405997"/>
                  <a:gd name="connsiteY24" fmla="*/ 57325 h 182091"/>
                  <a:gd name="connsiteX25" fmla="*/ 140953 w 405997"/>
                  <a:gd name="connsiteY25" fmla="*/ 47883 h 182091"/>
                  <a:gd name="connsiteX26" fmla="*/ 164557 w 405997"/>
                  <a:gd name="connsiteY26" fmla="*/ 29000 h 182091"/>
                  <a:gd name="connsiteX27" fmla="*/ 203673 w 405997"/>
                  <a:gd name="connsiteY27" fmla="*/ 21581 h 182091"/>
                  <a:gd name="connsiteX28" fmla="*/ 227278 w 405997"/>
                  <a:gd name="connsiteY28" fmla="*/ 22930 h 182091"/>
                  <a:gd name="connsiteX29" fmla="*/ 244138 w 405997"/>
                  <a:gd name="connsiteY29" fmla="*/ 26302 h 182091"/>
                  <a:gd name="connsiteX30" fmla="*/ 241440 w 405997"/>
                  <a:gd name="connsiteY30" fmla="*/ 43837 h 182091"/>
                  <a:gd name="connsiteX31" fmla="*/ 209743 w 405997"/>
                  <a:gd name="connsiteY31" fmla="*/ 38442 h 182091"/>
                  <a:gd name="connsiteX32" fmla="*/ 192883 w 405997"/>
                  <a:gd name="connsiteY32" fmla="*/ 41139 h 182091"/>
                  <a:gd name="connsiteX33" fmla="*/ 181418 w 405997"/>
                  <a:gd name="connsiteY33" fmla="*/ 47883 h 182091"/>
                  <a:gd name="connsiteX34" fmla="*/ 179394 w 405997"/>
                  <a:gd name="connsiteY34" fmla="*/ 51256 h 182091"/>
                  <a:gd name="connsiteX35" fmla="*/ 178045 w 405997"/>
                  <a:gd name="connsiteY35" fmla="*/ 55302 h 182091"/>
                  <a:gd name="connsiteX36" fmla="*/ 229301 w 405997"/>
                  <a:gd name="connsiteY36" fmla="*/ 54628 h 182091"/>
                  <a:gd name="connsiteX37" fmla="*/ 234696 w 405997"/>
                  <a:gd name="connsiteY37" fmla="*/ 69465 h 182091"/>
                  <a:gd name="connsiteX38" fmla="*/ 179394 w 405997"/>
                  <a:gd name="connsiteY38" fmla="*/ 70139 h 182091"/>
                  <a:gd name="connsiteX39" fmla="*/ 180743 w 405997"/>
                  <a:gd name="connsiteY39" fmla="*/ 76209 h 182091"/>
                  <a:gd name="connsiteX40" fmla="*/ 183441 w 405997"/>
                  <a:gd name="connsiteY40" fmla="*/ 82279 h 182091"/>
                  <a:gd name="connsiteX41" fmla="*/ 238743 w 405997"/>
                  <a:gd name="connsiteY41" fmla="*/ 81604 h 182091"/>
                  <a:gd name="connsiteX42" fmla="*/ 244138 w 405997"/>
                  <a:gd name="connsiteY42" fmla="*/ 96441 h 182091"/>
                  <a:gd name="connsiteX43" fmla="*/ 192208 w 405997"/>
                  <a:gd name="connsiteY43" fmla="*/ 97116 h 182091"/>
                  <a:gd name="connsiteX44" fmla="*/ 198952 w 405997"/>
                  <a:gd name="connsiteY44" fmla="*/ 103185 h 182091"/>
                  <a:gd name="connsiteX45" fmla="*/ 238743 w 405997"/>
                  <a:gd name="connsiteY45" fmla="*/ 114650 h 182091"/>
                  <a:gd name="connsiteX46" fmla="*/ 254254 w 405997"/>
                  <a:gd name="connsiteY46" fmla="*/ 112627 h 182091"/>
                  <a:gd name="connsiteX47" fmla="*/ 268417 w 405997"/>
                  <a:gd name="connsiteY47" fmla="*/ 107232 h 182091"/>
                  <a:gd name="connsiteX48" fmla="*/ 283254 w 405997"/>
                  <a:gd name="connsiteY48" fmla="*/ 123418 h 182091"/>
                  <a:gd name="connsiteX49" fmla="*/ 274487 w 405997"/>
                  <a:gd name="connsiteY49" fmla="*/ 128139 h 18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5997" h="182091">
                    <a:moveTo>
                      <a:pt x="405998" y="74186"/>
                    </a:moveTo>
                    <a:cubicBezTo>
                      <a:pt x="405998" y="33046"/>
                      <a:pt x="314952" y="0"/>
                      <a:pt x="202999" y="0"/>
                    </a:cubicBezTo>
                    <a:cubicBezTo>
                      <a:pt x="91046" y="0"/>
                      <a:pt x="0" y="33046"/>
                      <a:pt x="0" y="74186"/>
                    </a:cubicBezTo>
                    <a:lnTo>
                      <a:pt x="0" y="105883"/>
                    </a:lnTo>
                    <a:lnTo>
                      <a:pt x="0" y="105883"/>
                    </a:lnTo>
                    <a:cubicBezTo>
                      <a:pt x="0" y="106558"/>
                      <a:pt x="0" y="107232"/>
                      <a:pt x="0" y="107906"/>
                    </a:cubicBezTo>
                    <a:cubicBezTo>
                      <a:pt x="0" y="149046"/>
                      <a:pt x="91046" y="182092"/>
                      <a:pt x="202999" y="182092"/>
                    </a:cubicBezTo>
                    <a:cubicBezTo>
                      <a:pt x="314952" y="182092"/>
                      <a:pt x="405998" y="149046"/>
                      <a:pt x="405998" y="107906"/>
                    </a:cubicBezTo>
                    <a:cubicBezTo>
                      <a:pt x="405998" y="107232"/>
                      <a:pt x="405998" y="106558"/>
                      <a:pt x="405998" y="105883"/>
                    </a:cubicBezTo>
                    <a:lnTo>
                      <a:pt x="405998" y="105883"/>
                    </a:lnTo>
                    <a:lnTo>
                      <a:pt x="405998" y="74186"/>
                    </a:lnTo>
                    <a:close/>
                    <a:moveTo>
                      <a:pt x="274487" y="128139"/>
                    </a:moveTo>
                    <a:cubicBezTo>
                      <a:pt x="271789" y="128813"/>
                      <a:pt x="269091" y="130162"/>
                      <a:pt x="265719" y="130162"/>
                    </a:cubicBezTo>
                    <a:cubicBezTo>
                      <a:pt x="262347" y="130836"/>
                      <a:pt x="258975" y="131511"/>
                      <a:pt x="255603" y="131511"/>
                    </a:cubicBezTo>
                    <a:cubicBezTo>
                      <a:pt x="251557" y="132185"/>
                      <a:pt x="247510" y="132185"/>
                      <a:pt x="242115" y="132185"/>
                    </a:cubicBezTo>
                    <a:cubicBezTo>
                      <a:pt x="216487" y="132860"/>
                      <a:pt x="194906" y="128139"/>
                      <a:pt x="176697" y="118697"/>
                    </a:cubicBezTo>
                    <a:cubicBezTo>
                      <a:pt x="165906" y="113302"/>
                      <a:pt x="157813" y="106558"/>
                      <a:pt x="151069" y="98465"/>
                    </a:cubicBezTo>
                    <a:lnTo>
                      <a:pt x="120720" y="99139"/>
                    </a:lnTo>
                    <a:lnTo>
                      <a:pt x="115325" y="84302"/>
                    </a:lnTo>
                    <a:lnTo>
                      <a:pt x="141627" y="83627"/>
                    </a:lnTo>
                    <a:lnTo>
                      <a:pt x="138929" y="76883"/>
                    </a:lnTo>
                    <a:cubicBezTo>
                      <a:pt x="138255" y="74860"/>
                      <a:pt x="138255" y="73511"/>
                      <a:pt x="137581" y="72162"/>
                    </a:cubicBezTo>
                    <a:lnTo>
                      <a:pt x="110604" y="72837"/>
                    </a:lnTo>
                    <a:lnTo>
                      <a:pt x="105209" y="58000"/>
                    </a:lnTo>
                    <a:lnTo>
                      <a:pt x="137581" y="57325"/>
                    </a:lnTo>
                    <a:cubicBezTo>
                      <a:pt x="138255" y="53953"/>
                      <a:pt x="139604" y="50581"/>
                      <a:pt x="140953" y="47883"/>
                    </a:cubicBezTo>
                    <a:cubicBezTo>
                      <a:pt x="145674" y="39790"/>
                      <a:pt x="153092" y="33721"/>
                      <a:pt x="164557" y="29000"/>
                    </a:cubicBezTo>
                    <a:cubicBezTo>
                      <a:pt x="175348" y="24279"/>
                      <a:pt x="188162" y="22256"/>
                      <a:pt x="203673" y="21581"/>
                    </a:cubicBezTo>
                    <a:cubicBezTo>
                      <a:pt x="213115" y="21581"/>
                      <a:pt x="220534" y="21581"/>
                      <a:pt x="227278" y="22930"/>
                    </a:cubicBezTo>
                    <a:cubicBezTo>
                      <a:pt x="234022" y="23605"/>
                      <a:pt x="239417" y="24953"/>
                      <a:pt x="244138" y="26302"/>
                    </a:cubicBezTo>
                    <a:lnTo>
                      <a:pt x="241440" y="43837"/>
                    </a:lnTo>
                    <a:cubicBezTo>
                      <a:pt x="230650" y="39790"/>
                      <a:pt x="220534" y="38442"/>
                      <a:pt x="209743" y="38442"/>
                    </a:cubicBezTo>
                    <a:cubicBezTo>
                      <a:pt x="203673" y="38442"/>
                      <a:pt x="197603" y="39790"/>
                      <a:pt x="192883" y="41139"/>
                    </a:cubicBezTo>
                    <a:cubicBezTo>
                      <a:pt x="187487" y="43163"/>
                      <a:pt x="184115" y="45186"/>
                      <a:pt x="181418" y="47883"/>
                    </a:cubicBezTo>
                    <a:cubicBezTo>
                      <a:pt x="180069" y="49232"/>
                      <a:pt x="179394" y="50581"/>
                      <a:pt x="179394" y="51256"/>
                    </a:cubicBezTo>
                    <a:cubicBezTo>
                      <a:pt x="178720" y="52604"/>
                      <a:pt x="178720" y="53953"/>
                      <a:pt x="178045" y="55302"/>
                    </a:cubicBezTo>
                    <a:lnTo>
                      <a:pt x="229301" y="54628"/>
                    </a:lnTo>
                    <a:lnTo>
                      <a:pt x="234696" y="69465"/>
                    </a:lnTo>
                    <a:lnTo>
                      <a:pt x="179394" y="70139"/>
                    </a:lnTo>
                    <a:cubicBezTo>
                      <a:pt x="180069" y="72162"/>
                      <a:pt x="180069" y="74186"/>
                      <a:pt x="180743" y="76209"/>
                    </a:cubicBezTo>
                    <a:cubicBezTo>
                      <a:pt x="181418" y="78232"/>
                      <a:pt x="182092" y="80255"/>
                      <a:pt x="183441" y="82279"/>
                    </a:cubicBezTo>
                    <a:lnTo>
                      <a:pt x="238743" y="81604"/>
                    </a:lnTo>
                    <a:lnTo>
                      <a:pt x="244138" y="96441"/>
                    </a:lnTo>
                    <a:lnTo>
                      <a:pt x="192208" y="97116"/>
                    </a:lnTo>
                    <a:cubicBezTo>
                      <a:pt x="194231" y="99813"/>
                      <a:pt x="196255" y="101837"/>
                      <a:pt x="198952" y="103185"/>
                    </a:cubicBezTo>
                    <a:cubicBezTo>
                      <a:pt x="209069" y="111278"/>
                      <a:pt x="222557" y="114650"/>
                      <a:pt x="238743" y="114650"/>
                    </a:cubicBezTo>
                    <a:cubicBezTo>
                      <a:pt x="244138" y="114650"/>
                      <a:pt x="249533" y="113976"/>
                      <a:pt x="254254" y="112627"/>
                    </a:cubicBezTo>
                    <a:cubicBezTo>
                      <a:pt x="258975" y="111278"/>
                      <a:pt x="263696" y="109930"/>
                      <a:pt x="268417" y="107232"/>
                    </a:cubicBezTo>
                    <a:lnTo>
                      <a:pt x="283254" y="123418"/>
                    </a:lnTo>
                    <a:cubicBezTo>
                      <a:pt x="279882" y="126116"/>
                      <a:pt x="277184" y="127464"/>
                      <a:pt x="274487" y="128139"/>
                    </a:cubicBezTo>
                    <a:close/>
                  </a:path>
                </a:pathLst>
              </a:custGeom>
              <a:solidFill>
                <a:srgbClr val="005F85"/>
              </a:solidFill>
              <a:ln w="6731" cap="flat">
                <a:noFill/>
                <a:prstDash val="solid"/>
                <a:miter/>
              </a:ln>
            </p:spPr>
            <p:txBody>
              <a:bodyPr rtlCol="0" anchor="ctr"/>
              <a:lstStyle/>
              <a:p>
                <a:endParaRPr lang="de-DE"/>
              </a:p>
            </p:txBody>
          </p:sp>
        </p:grpSp>
      </p:grpSp>
      <p:grpSp>
        <p:nvGrpSpPr>
          <p:cNvPr id="136" name="Gruppieren 135">
            <a:extLst>
              <a:ext uri="{FF2B5EF4-FFF2-40B4-BE49-F238E27FC236}">
                <a16:creationId xmlns:a16="http://schemas.microsoft.com/office/drawing/2014/main" id="{E437827C-9D9E-45B1-BCD6-1D0E968EFA43}"/>
              </a:ext>
            </a:extLst>
          </p:cNvPr>
          <p:cNvGrpSpPr/>
          <p:nvPr userDrawn="1"/>
        </p:nvGrpSpPr>
        <p:grpSpPr>
          <a:xfrm>
            <a:off x="3187080" y="5994631"/>
            <a:ext cx="961221" cy="1005183"/>
            <a:chOff x="4704927" y="2199668"/>
            <a:chExt cx="961221" cy="1005183"/>
          </a:xfrm>
        </p:grpSpPr>
        <p:grpSp>
          <p:nvGrpSpPr>
            <p:cNvPr id="137" name="Grafik 124">
              <a:extLst>
                <a:ext uri="{FF2B5EF4-FFF2-40B4-BE49-F238E27FC236}">
                  <a16:creationId xmlns:a16="http://schemas.microsoft.com/office/drawing/2014/main" id="{42FC83A1-02AB-4E8E-97D5-C10828ADE985}"/>
                </a:ext>
              </a:extLst>
            </p:cNvPr>
            <p:cNvGrpSpPr/>
            <p:nvPr/>
          </p:nvGrpSpPr>
          <p:grpSpPr>
            <a:xfrm>
              <a:off x="4979951" y="2199668"/>
              <a:ext cx="557521" cy="591899"/>
              <a:chOff x="4979951" y="2199668"/>
              <a:chExt cx="557521" cy="591899"/>
            </a:xfrm>
            <a:solidFill>
              <a:srgbClr val="005F85"/>
            </a:solidFill>
          </p:grpSpPr>
          <p:sp>
            <p:nvSpPr>
              <p:cNvPr id="142" name="Freihandform: Form 141">
                <a:extLst>
                  <a:ext uri="{FF2B5EF4-FFF2-40B4-BE49-F238E27FC236}">
                    <a16:creationId xmlns:a16="http://schemas.microsoft.com/office/drawing/2014/main" id="{655CDAD1-4B1B-462F-A7AB-C35CED99894B}"/>
                  </a:ext>
                </a:extLst>
              </p:cNvPr>
              <p:cNvSpPr/>
              <p:nvPr/>
            </p:nvSpPr>
            <p:spPr>
              <a:xfrm>
                <a:off x="5112231" y="2332696"/>
                <a:ext cx="292960" cy="458871"/>
              </a:xfrm>
              <a:custGeom>
                <a:avLst/>
                <a:gdLst>
                  <a:gd name="connsiteX0" fmla="*/ 292960 w 292960"/>
                  <a:gd name="connsiteY0" fmla="*/ 146480 h 458871"/>
                  <a:gd name="connsiteX1" fmla="*/ 146480 w 292960"/>
                  <a:gd name="connsiteY1" fmla="*/ 0 h 458871"/>
                  <a:gd name="connsiteX2" fmla="*/ 0 w 292960"/>
                  <a:gd name="connsiteY2" fmla="*/ 146480 h 458871"/>
                  <a:gd name="connsiteX3" fmla="*/ 4484 w 292960"/>
                  <a:gd name="connsiteY3" fmla="*/ 181606 h 458871"/>
                  <a:gd name="connsiteX4" fmla="*/ 25410 w 292960"/>
                  <a:gd name="connsiteY4" fmla="*/ 227941 h 458871"/>
                  <a:gd name="connsiteX5" fmla="*/ 32883 w 292960"/>
                  <a:gd name="connsiteY5" fmla="*/ 239899 h 458871"/>
                  <a:gd name="connsiteX6" fmla="*/ 41851 w 292960"/>
                  <a:gd name="connsiteY6" fmla="*/ 254846 h 458871"/>
                  <a:gd name="connsiteX7" fmla="*/ 62777 w 292960"/>
                  <a:gd name="connsiteY7" fmla="*/ 313886 h 458871"/>
                  <a:gd name="connsiteX8" fmla="*/ 62777 w 292960"/>
                  <a:gd name="connsiteY8" fmla="*/ 374421 h 458871"/>
                  <a:gd name="connsiteX9" fmla="*/ 88934 w 292960"/>
                  <a:gd name="connsiteY9" fmla="*/ 405063 h 458871"/>
                  <a:gd name="connsiteX10" fmla="*/ 147975 w 292960"/>
                  <a:gd name="connsiteY10" fmla="*/ 458872 h 458871"/>
                  <a:gd name="connsiteX11" fmla="*/ 207015 w 292960"/>
                  <a:gd name="connsiteY11" fmla="*/ 405063 h 458871"/>
                  <a:gd name="connsiteX12" fmla="*/ 233173 w 292960"/>
                  <a:gd name="connsiteY12" fmla="*/ 374421 h 458871"/>
                  <a:gd name="connsiteX13" fmla="*/ 233173 w 292960"/>
                  <a:gd name="connsiteY13" fmla="*/ 313886 h 458871"/>
                  <a:gd name="connsiteX14" fmla="*/ 254098 w 292960"/>
                  <a:gd name="connsiteY14" fmla="*/ 254846 h 458871"/>
                  <a:gd name="connsiteX15" fmla="*/ 263066 w 292960"/>
                  <a:gd name="connsiteY15" fmla="*/ 239899 h 458871"/>
                  <a:gd name="connsiteX16" fmla="*/ 270540 w 292960"/>
                  <a:gd name="connsiteY16" fmla="*/ 227941 h 458871"/>
                  <a:gd name="connsiteX17" fmla="*/ 291466 w 292960"/>
                  <a:gd name="connsiteY17" fmla="*/ 181606 h 458871"/>
                  <a:gd name="connsiteX18" fmla="*/ 292960 w 292960"/>
                  <a:gd name="connsiteY18" fmla="*/ 146480 h 458871"/>
                  <a:gd name="connsiteX19" fmla="*/ 205521 w 292960"/>
                  <a:gd name="connsiteY19" fmla="*/ 329580 h 458871"/>
                  <a:gd name="connsiteX20" fmla="*/ 88187 w 292960"/>
                  <a:gd name="connsiteY20" fmla="*/ 329580 h 458871"/>
                  <a:gd name="connsiteX21" fmla="*/ 88187 w 292960"/>
                  <a:gd name="connsiteY21" fmla="*/ 314633 h 458871"/>
                  <a:gd name="connsiteX22" fmla="*/ 87440 w 292960"/>
                  <a:gd name="connsiteY22" fmla="*/ 306413 h 458871"/>
                  <a:gd name="connsiteX23" fmla="*/ 205521 w 292960"/>
                  <a:gd name="connsiteY23" fmla="*/ 306413 h 458871"/>
                  <a:gd name="connsiteX24" fmla="*/ 204773 w 292960"/>
                  <a:gd name="connsiteY24" fmla="*/ 314633 h 458871"/>
                  <a:gd name="connsiteX25" fmla="*/ 205521 w 292960"/>
                  <a:gd name="connsiteY25" fmla="*/ 329580 h 458871"/>
                  <a:gd name="connsiteX26" fmla="*/ 205521 w 292960"/>
                  <a:gd name="connsiteY26" fmla="*/ 329580 h 458871"/>
                  <a:gd name="connsiteX27" fmla="*/ 199542 w 292960"/>
                  <a:gd name="connsiteY27" fmla="*/ 380400 h 458871"/>
                  <a:gd name="connsiteX28" fmla="*/ 92671 w 292960"/>
                  <a:gd name="connsiteY28" fmla="*/ 380400 h 458871"/>
                  <a:gd name="connsiteX29" fmla="*/ 87440 w 292960"/>
                  <a:gd name="connsiteY29" fmla="*/ 375169 h 458871"/>
                  <a:gd name="connsiteX30" fmla="*/ 87440 w 292960"/>
                  <a:gd name="connsiteY30" fmla="*/ 354990 h 458871"/>
                  <a:gd name="connsiteX31" fmla="*/ 205521 w 292960"/>
                  <a:gd name="connsiteY31" fmla="*/ 354990 h 458871"/>
                  <a:gd name="connsiteX32" fmla="*/ 205521 w 292960"/>
                  <a:gd name="connsiteY32" fmla="*/ 375169 h 458871"/>
                  <a:gd name="connsiteX33" fmla="*/ 199542 w 292960"/>
                  <a:gd name="connsiteY33" fmla="*/ 380400 h 458871"/>
                  <a:gd name="connsiteX34" fmla="*/ 146480 w 292960"/>
                  <a:gd name="connsiteY34" fmla="*/ 433462 h 458871"/>
                  <a:gd name="connsiteX35" fmla="*/ 114344 w 292960"/>
                  <a:gd name="connsiteY35" fmla="*/ 406557 h 458871"/>
                  <a:gd name="connsiteX36" fmla="*/ 179364 w 292960"/>
                  <a:gd name="connsiteY36" fmla="*/ 406557 h 458871"/>
                  <a:gd name="connsiteX37" fmla="*/ 146480 w 292960"/>
                  <a:gd name="connsiteY37" fmla="*/ 433462 h 458871"/>
                  <a:gd name="connsiteX38" fmla="*/ 263066 w 292960"/>
                  <a:gd name="connsiteY38" fmla="*/ 176374 h 458871"/>
                  <a:gd name="connsiteX39" fmla="*/ 245878 w 292960"/>
                  <a:gd name="connsiteY39" fmla="*/ 215236 h 458871"/>
                  <a:gd name="connsiteX40" fmla="*/ 238404 w 292960"/>
                  <a:gd name="connsiteY40" fmla="*/ 227194 h 458871"/>
                  <a:gd name="connsiteX41" fmla="*/ 230183 w 292960"/>
                  <a:gd name="connsiteY41" fmla="*/ 241393 h 458871"/>
                  <a:gd name="connsiteX42" fmla="*/ 210752 w 292960"/>
                  <a:gd name="connsiteY42" fmla="*/ 279508 h 458871"/>
                  <a:gd name="connsiteX43" fmla="*/ 82956 w 292960"/>
                  <a:gd name="connsiteY43" fmla="*/ 279508 h 458871"/>
                  <a:gd name="connsiteX44" fmla="*/ 63525 w 292960"/>
                  <a:gd name="connsiteY44" fmla="*/ 241393 h 458871"/>
                  <a:gd name="connsiteX45" fmla="*/ 55304 w 292960"/>
                  <a:gd name="connsiteY45" fmla="*/ 227194 h 458871"/>
                  <a:gd name="connsiteX46" fmla="*/ 47830 w 292960"/>
                  <a:gd name="connsiteY46" fmla="*/ 215236 h 458871"/>
                  <a:gd name="connsiteX47" fmla="*/ 30641 w 292960"/>
                  <a:gd name="connsiteY47" fmla="*/ 175627 h 458871"/>
                  <a:gd name="connsiteX48" fmla="*/ 26905 w 292960"/>
                  <a:gd name="connsiteY48" fmla="*/ 146480 h 458871"/>
                  <a:gd name="connsiteX49" fmla="*/ 147975 w 292960"/>
                  <a:gd name="connsiteY49" fmla="*/ 25410 h 458871"/>
                  <a:gd name="connsiteX50" fmla="*/ 269045 w 292960"/>
                  <a:gd name="connsiteY50" fmla="*/ 146480 h 458871"/>
                  <a:gd name="connsiteX51" fmla="*/ 263066 w 292960"/>
                  <a:gd name="connsiteY51" fmla="*/ 176374 h 45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960" h="458871">
                    <a:moveTo>
                      <a:pt x="292960" y="146480"/>
                    </a:moveTo>
                    <a:cubicBezTo>
                      <a:pt x="292960" y="65767"/>
                      <a:pt x="227194" y="0"/>
                      <a:pt x="146480" y="0"/>
                    </a:cubicBezTo>
                    <a:cubicBezTo>
                      <a:pt x="65767" y="0"/>
                      <a:pt x="0" y="65767"/>
                      <a:pt x="0" y="146480"/>
                    </a:cubicBezTo>
                    <a:cubicBezTo>
                      <a:pt x="0" y="158438"/>
                      <a:pt x="1495" y="169648"/>
                      <a:pt x="4484" y="181606"/>
                    </a:cubicBezTo>
                    <a:cubicBezTo>
                      <a:pt x="8221" y="200289"/>
                      <a:pt x="15694" y="212247"/>
                      <a:pt x="25410" y="227941"/>
                    </a:cubicBezTo>
                    <a:cubicBezTo>
                      <a:pt x="27652" y="231678"/>
                      <a:pt x="29894" y="235415"/>
                      <a:pt x="32883" y="239899"/>
                    </a:cubicBezTo>
                    <a:cubicBezTo>
                      <a:pt x="35873" y="245130"/>
                      <a:pt x="38862" y="250362"/>
                      <a:pt x="41851" y="254846"/>
                    </a:cubicBezTo>
                    <a:cubicBezTo>
                      <a:pt x="54556" y="276519"/>
                      <a:pt x="62777" y="288476"/>
                      <a:pt x="62777" y="313886"/>
                    </a:cubicBezTo>
                    <a:lnTo>
                      <a:pt x="62777" y="374421"/>
                    </a:lnTo>
                    <a:cubicBezTo>
                      <a:pt x="62777" y="390116"/>
                      <a:pt x="73987" y="402073"/>
                      <a:pt x="88934" y="405063"/>
                    </a:cubicBezTo>
                    <a:cubicBezTo>
                      <a:pt x="95661" y="437946"/>
                      <a:pt x="115092" y="458872"/>
                      <a:pt x="147975" y="458872"/>
                    </a:cubicBezTo>
                    <a:cubicBezTo>
                      <a:pt x="180858" y="458872"/>
                      <a:pt x="201037" y="437946"/>
                      <a:pt x="207015" y="405063"/>
                    </a:cubicBezTo>
                    <a:cubicBezTo>
                      <a:pt x="221962" y="402821"/>
                      <a:pt x="233173" y="389368"/>
                      <a:pt x="233173" y="374421"/>
                    </a:cubicBezTo>
                    <a:lnTo>
                      <a:pt x="233173" y="313886"/>
                    </a:lnTo>
                    <a:cubicBezTo>
                      <a:pt x="233173" y="288476"/>
                      <a:pt x="240646" y="275771"/>
                      <a:pt x="254098" y="254846"/>
                    </a:cubicBezTo>
                    <a:cubicBezTo>
                      <a:pt x="256340" y="250362"/>
                      <a:pt x="260077" y="245130"/>
                      <a:pt x="263066" y="239899"/>
                    </a:cubicBezTo>
                    <a:cubicBezTo>
                      <a:pt x="265309" y="235415"/>
                      <a:pt x="268298" y="231678"/>
                      <a:pt x="270540" y="227941"/>
                    </a:cubicBezTo>
                    <a:cubicBezTo>
                      <a:pt x="280256" y="211500"/>
                      <a:pt x="287729" y="200289"/>
                      <a:pt x="291466" y="181606"/>
                    </a:cubicBezTo>
                    <a:cubicBezTo>
                      <a:pt x="291466" y="169648"/>
                      <a:pt x="292960" y="158438"/>
                      <a:pt x="292960" y="146480"/>
                    </a:cubicBezTo>
                    <a:close/>
                    <a:moveTo>
                      <a:pt x="205521" y="329580"/>
                    </a:moveTo>
                    <a:lnTo>
                      <a:pt x="88187" y="329580"/>
                    </a:lnTo>
                    <a:lnTo>
                      <a:pt x="88187" y="314633"/>
                    </a:lnTo>
                    <a:cubicBezTo>
                      <a:pt x="88187" y="311644"/>
                      <a:pt x="88187" y="308655"/>
                      <a:pt x="87440" y="306413"/>
                    </a:cubicBezTo>
                    <a:lnTo>
                      <a:pt x="205521" y="306413"/>
                    </a:lnTo>
                    <a:cubicBezTo>
                      <a:pt x="205521" y="308655"/>
                      <a:pt x="204773" y="311644"/>
                      <a:pt x="204773" y="314633"/>
                    </a:cubicBezTo>
                    <a:lnTo>
                      <a:pt x="205521" y="329580"/>
                    </a:lnTo>
                    <a:lnTo>
                      <a:pt x="205521" y="329580"/>
                    </a:lnTo>
                    <a:close/>
                    <a:moveTo>
                      <a:pt x="199542" y="380400"/>
                    </a:moveTo>
                    <a:lnTo>
                      <a:pt x="92671" y="380400"/>
                    </a:lnTo>
                    <a:cubicBezTo>
                      <a:pt x="89682" y="380400"/>
                      <a:pt x="87440" y="378158"/>
                      <a:pt x="87440" y="375169"/>
                    </a:cubicBezTo>
                    <a:lnTo>
                      <a:pt x="87440" y="354990"/>
                    </a:lnTo>
                    <a:lnTo>
                      <a:pt x="205521" y="354990"/>
                    </a:lnTo>
                    <a:lnTo>
                      <a:pt x="205521" y="375169"/>
                    </a:lnTo>
                    <a:cubicBezTo>
                      <a:pt x="205521" y="378158"/>
                      <a:pt x="203279" y="380400"/>
                      <a:pt x="199542" y="380400"/>
                    </a:cubicBezTo>
                    <a:close/>
                    <a:moveTo>
                      <a:pt x="146480" y="433462"/>
                    </a:moveTo>
                    <a:cubicBezTo>
                      <a:pt x="139007" y="433462"/>
                      <a:pt x="121070" y="433462"/>
                      <a:pt x="114344" y="406557"/>
                    </a:cubicBezTo>
                    <a:lnTo>
                      <a:pt x="179364" y="406557"/>
                    </a:lnTo>
                    <a:cubicBezTo>
                      <a:pt x="171890" y="433462"/>
                      <a:pt x="153206" y="433462"/>
                      <a:pt x="146480" y="433462"/>
                    </a:cubicBezTo>
                    <a:close/>
                    <a:moveTo>
                      <a:pt x="263066" y="176374"/>
                    </a:moveTo>
                    <a:cubicBezTo>
                      <a:pt x="260077" y="190574"/>
                      <a:pt x="254846" y="200289"/>
                      <a:pt x="245878" y="215236"/>
                    </a:cubicBezTo>
                    <a:cubicBezTo>
                      <a:pt x="243635" y="218973"/>
                      <a:pt x="241393" y="222710"/>
                      <a:pt x="238404" y="227194"/>
                    </a:cubicBezTo>
                    <a:cubicBezTo>
                      <a:pt x="235415" y="232425"/>
                      <a:pt x="232425" y="237657"/>
                      <a:pt x="230183" y="241393"/>
                    </a:cubicBezTo>
                    <a:cubicBezTo>
                      <a:pt x="222710" y="254098"/>
                      <a:pt x="215236" y="266056"/>
                      <a:pt x="210752" y="279508"/>
                    </a:cubicBezTo>
                    <a:lnTo>
                      <a:pt x="82956" y="279508"/>
                    </a:lnTo>
                    <a:cubicBezTo>
                      <a:pt x="78472" y="266056"/>
                      <a:pt x="71745" y="254098"/>
                      <a:pt x="63525" y="241393"/>
                    </a:cubicBezTo>
                    <a:cubicBezTo>
                      <a:pt x="61283" y="236909"/>
                      <a:pt x="57546" y="232425"/>
                      <a:pt x="55304" y="227194"/>
                    </a:cubicBezTo>
                    <a:cubicBezTo>
                      <a:pt x="53062" y="222710"/>
                      <a:pt x="50072" y="218226"/>
                      <a:pt x="47830" y="215236"/>
                    </a:cubicBezTo>
                    <a:cubicBezTo>
                      <a:pt x="38862" y="199542"/>
                      <a:pt x="33631" y="190574"/>
                      <a:pt x="30641" y="175627"/>
                    </a:cubicBezTo>
                    <a:cubicBezTo>
                      <a:pt x="28399" y="165911"/>
                      <a:pt x="26905" y="156196"/>
                      <a:pt x="26905" y="146480"/>
                    </a:cubicBezTo>
                    <a:cubicBezTo>
                      <a:pt x="26905" y="79966"/>
                      <a:pt x="81461" y="25410"/>
                      <a:pt x="147975" y="25410"/>
                    </a:cubicBezTo>
                    <a:cubicBezTo>
                      <a:pt x="214489" y="25410"/>
                      <a:pt x="269045" y="79966"/>
                      <a:pt x="269045" y="146480"/>
                    </a:cubicBezTo>
                    <a:cubicBezTo>
                      <a:pt x="266803" y="156196"/>
                      <a:pt x="266056" y="165911"/>
                      <a:pt x="263066" y="176374"/>
                    </a:cubicBezTo>
                    <a:close/>
                  </a:path>
                </a:pathLst>
              </a:custGeom>
              <a:solidFill>
                <a:srgbClr val="005F85"/>
              </a:solidFill>
              <a:ln w="7429"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E16B3CB0-AFE8-4B20-979B-016E2B8C30A9}"/>
                  </a:ext>
                </a:extLst>
              </p:cNvPr>
              <p:cNvSpPr/>
              <p:nvPr/>
            </p:nvSpPr>
            <p:spPr>
              <a:xfrm>
                <a:off x="5458253"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987" y="0"/>
                      <a:pt x="66514" y="0"/>
                    </a:cubicBezTo>
                    <a:close/>
                  </a:path>
                </a:pathLst>
              </a:custGeom>
              <a:solidFill>
                <a:srgbClr val="005F85"/>
              </a:solidFill>
              <a:ln w="7429"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23DBC3EF-FD11-43A1-9733-A89334BBB46B}"/>
                  </a:ext>
                </a:extLst>
              </p:cNvPr>
              <p:cNvSpPr/>
              <p:nvPr/>
            </p:nvSpPr>
            <p:spPr>
              <a:xfrm>
                <a:off x="5395289" y="2278700"/>
                <a:ext cx="63898" cy="63711"/>
              </a:xfrm>
              <a:custGeom>
                <a:avLst/>
                <a:gdLst>
                  <a:gd name="connsiteX0" fmla="*/ 12892 w 63898"/>
                  <a:gd name="connsiteY0" fmla="*/ 63711 h 63711"/>
                  <a:gd name="connsiteX1" fmla="*/ 21860 w 63898"/>
                  <a:gd name="connsiteY1" fmla="*/ 59975 h 63711"/>
                  <a:gd name="connsiteX2" fmla="*/ 59975 w 63898"/>
                  <a:gd name="connsiteY2" fmla="*/ 21860 h 63711"/>
                  <a:gd name="connsiteX3" fmla="*/ 59975 w 63898"/>
                  <a:gd name="connsiteY3" fmla="*/ 3924 h 63711"/>
                  <a:gd name="connsiteX4" fmla="*/ 42038 w 63898"/>
                  <a:gd name="connsiteY4" fmla="*/ 3924 h 63711"/>
                  <a:gd name="connsiteX5" fmla="*/ 3924 w 63898"/>
                  <a:gd name="connsiteY5" fmla="*/ 42038 h 63711"/>
                  <a:gd name="connsiteX6" fmla="*/ 3924 w 63898"/>
                  <a:gd name="connsiteY6" fmla="*/ 59975 h 63711"/>
                  <a:gd name="connsiteX7" fmla="*/ 12892 w 63898"/>
                  <a:gd name="connsiteY7" fmla="*/ 63711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12892" y="63711"/>
                    </a:moveTo>
                    <a:cubicBezTo>
                      <a:pt x="15881" y="63711"/>
                      <a:pt x="19618" y="62217"/>
                      <a:pt x="21860" y="59975"/>
                    </a:cubicBezTo>
                    <a:lnTo>
                      <a:pt x="59975" y="21860"/>
                    </a:lnTo>
                    <a:cubicBezTo>
                      <a:pt x="65206" y="16628"/>
                      <a:pt x="65206" y="9155"/>
                      <a:pt x="59975" y="3924"/>
                    </a:cubicBezTo>
                    <a:cubicBezTo>
                      <a:pt x="54743" y="-1308"/>
                      <a:pt x="47270" y="-1308"/>
                      <a:pt x="42038" y="3924"/>
                    </a:cubicBezTo>
                    <a:lnTo>
                      <a:pt x="3924" y="42038"/>
                    </a:lnTo>
                    <a:cubicBezTo>
                      <a:pt x="-1308" y="47270"/>
                      <a:pt x="-1308" y="54743"/>
                      <a:pt x="3924" y="59975"/>
                    </a:cubicBezTo>
                    <a:cubicBezTo>
                      <a:pt x="6913" y="62217"/>
                      <a:pt x="9902" y="63711"/>
                      <a:pt x="12892" y="63711"/>
                    </a:cubicBezTo>
                    <a:close/>
                  </a:path>
                </a:pathLst>
              </a:custGeom>
              <a:solidFill>
                <a:srgbClr val="005F85"/>
              </a:solidFill>
              <a:ln w="7429"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21B26477-E43A-41E1-8052-3DDF4E281F6C}"/>
                  </a:ext>
                </a:extLst>
              </p:cNvPr>
              <p:cNvSpPr/>
              <p:nvPr/>
            </p:nvSpPr>
            <p:spPr>
              <a:xfrm>
                <a:off x="5245259" y="2199668"/>
                <a:ext cx="26157" cy="79966"/>
              </a:xfrm>
              <a:custGeom>
                <a:avLst/>
                <a:gdLst>
                  <a:gd name="connsiteX0" fmla="*/ 13452 w 26157"/>
                  <a:gd name="connsiteY0" fmla="*/ 79966 h 79966"/>
                  <a:gd name="connsiteX1" fmla="*/ 26157 w 26157"/>
                  <a:gd name="connsiteY1" fmla="*/ 67261 h 79966"/>
                  <a:gd name="connsiteX2" fmla="*/ 26157 w 26157"/>
                  <a:gd name="connsiteY2" fmla="*/ 12705 h 79966"/>
                  <a:gd name="connsiteX3" fmla="*/ 13452 w 26157"/>
                  <a:gd name="connsiteY3" fmla="*/ 0 h 79966"/>
                  <a:gd name="connsiteX4" fmla="*/ 0 w 26157"/>
                  <a:gd name="connsiteY4" fmla="*/ 12705 h 79966"/>
                  <a:gd name="connsiteX5" fmla="*/ 0 w 26157"/>
                  <a:gd name="connsiteY5" fmla="*/ 66514 h 79966"/>
                  <a:gd name="connsiteX6" fmla="*/ 13452 w 26157"/>
                  <a:gd name="connsiteY6" fmla="*/ 79966 h 7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7" h="79966">
                    <a:moveTo>
                      <a:pt x="13452" y="79966"/>
                    </a:moveTo>
                    <a:cubicBezTo>
                      <a:pt x="20926" y="79966"/>
                      <a:pt x="26157" y="73987"/>
                      <a:pt x="26157" y="67261"/>
                    </a:cubicBezTo>
                    <a:lnTo>
                      <a:pt x="26157" y="12705"/>
                    </a:lnTo>
                    <a:cubicBezTo>
                      <a:pt x="26157" y="5231"/>
                      <a:pt x="20178" y="0"/>
                      <a:pt x="13452" y="0"/>
                    </a:cubicBezTo>
                    <a:cubicBezTo>
                      <a:pt x="6726" y="0"/>
                      <a:pt x="0" y="5979"/>
                      <a:pt x="0" y="12705"/>
                    </a:cubicBezTo>
                    <a:lnTo>
                      <a:pt x="0" y="66514"/>
                    </a:lnTo>
                    <a:cubicBezTo>
                      <a:pt x="0" y="73987"/>
                      <a:pt x="5979" y="79966"/>
                      <a:pt x="13452" y="79966"/>
                    </a:cubicBezTo>
                    <a:close/>
                  </a:path>
                </a:pathLst>
              </a:custGeom>
              <a:solidFill>
                <a:srgbClr val="005F85"/>
              </a:solidFill>
              <a:ln w="7429"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E91E8B6B-E22A-4ECA-A8FC-B802116B7E22}"/>
                  </a:ext>
                </a:extLst>
              </p:cNvPr>
              <p:cNvSpPr/>
              <p:nvPr/>
            </p:nvSpPr>
            <p:spPr>
              <a:xfrm>
                <a:off x="5057488" y="2277953"/>
                <a:ext cx="63898" cy="63711"/>
              </a:xfrm>
              <a:custGeom>
                <a:avLst/>
                <a:gdLst>
                  <a:gd name="connsiteX0" fmla="*/ 42038 w 63898"/>
                  <a:gd name="connsiteY0" fmla="*/ 59975 h 63711"/>
                  <a:gd name="connsiteX1" fmla="*/ 51007 w 63898"/>
                  <a:gd name="connsiteY1" fmla="*/ 63711 h 63711"/>
                  <a:gd name="connsiteX2" fmla="*/ 59975 w 63898"/>
                  <a:gd name="connsiteY2" fmla="*/ 59975 h 63711"/>
                  <a:gd name="connsiteX3" fmla="*/ 59975 w 63898"/>
                  <a:gd name="connsiteY3" fmla="*/ 42038 h 63711"/>
                  <a:gd name="connsiteX4" fmla="*/ 21860 w 63898"/>
                  <a:gd name="connsiteY4" fmla="*/ 3924 h 63711"/>
                  <a:gd name="connsiteX5" fmla="*/ 3924 w 63898"/>
                  <a:gd name="connsiteY5" fmla="*/ 3924 h 63711"/>
                  <a:gd name="connsiteX6" fmla="*/ 3924 w 63898"/>
                  <a:gd name="connsiteY6" fmla="*/ 21860 h 63711"/>
                  <a:gd name="connsiteX7" fmla="*/ 42038 w 63898"/>
                  <a:gd name="connsiteY7" fmla="*/ 59975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59975"/>
                    </a:moveTo>
                    <a:cubicBezTo>
                      <a:pt x="44280" y="62217"/>
                      <a:pt x="48017" y="63711"/>
                      <a:pt x="51007" y="63711"/>
                    </a:cubicBezTo>
                    <a:cubicBezTo>
                      <a:pt x="53996" y="63711"/>
                      <a:pt x="57733" y="62217"/>
                      <a:pt x="59975" y="59975"/>
                    </a:cubicBezTo>
                    <a:cubicBezTo>
                      <a:pt x="65206" y="54743"/>
                      <a:pt x="65206" y="47270"/>
                      <a:pt x="59975" y="42038"/>
                    </a:cubicBezTo>
                    <a:lnTo>
                      <a:pt x="21860" y="3924"/>
                    </a:lnTo>
                    <a:cubicBezTo>
                      <a:pt x="16628" y="-1308"/>
                      <a:pt x="9155" y="-1308"/>
                      <a:pt x="3924" y="3924"/>
                    </a:cubicBezTo>
                    <a:cubicBezTo>
                      <a:pt x="-1308" y="9155"/>
                      <a:pt x="-1308" y="16628"/>
                      <a:pt x="3924" y="21860"/>
                    </a:cubicBezTo>
                    <a:lnTo>
                      <a:pt x="42038" y="59975"/>
                    </a:lnTo>
                    <a:close/>
                  </a:path>
                </a:pathLst>
              </a:custGeom>
              <a:solidFill>
                <a:srgbClr val="005F85"/>
              </a:solidFill>
              <a:ln w="7429"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3E948D57-CA7C-4F12-AD50-4C446FBAE579}"/>
                  </a:ext>
                </a:extLst>
              </p:cNvPr>
              <p:cNvSpPr/>
              <p:nvPr/>
            </p:nvSpPr>
            <p:spPr>
              <a:xfrm>
                <a:off x="4979951"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240" y="0"/>
                      <a:pt x="66514" y="0"/>
                    </a:cubicBezTo>
                    <a:close/>
                  </a:path>
                </a:pathLst>
              </a:custGeom>
              <a:solidFill>
                <a:srgbClr val="005F85"/>
              </a:solidFill>
              <a:ln w="7429"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74DA15F8-56A7-49C8-84ED-4883AECA92B5}"/>
                  </a:ext>
                </a:extLst>
              </p:cNvPr>
              <p:cNvSpPr/>
              <p:nvPr/>
            </p:nvSpPr>
            <p:spPr>
              <a:xfrm>
                <a:off x="5057488" y="2616501"/>
                <a:ext cx="63898" cy="63711"/>
              </a:xfrm>
              <a:custGeom>
                <a:avLst/>
                <a:gdLst>
                  <a:gd name="connsiteX0" fmla="*/ 42038 w 63898"/>
                  <a:gd name="connsiteY0" fmla="*/ 3924 h 63711"/>
                  <a:gd name="connsiteX1" fmla="*/ 3924 w 63898"/>
                  <a:gd name="connsiteY1" fmla="*/ 42038 h 63711"/>
                  <a:gd name="connsiteX2" fmla="*/ 3924 w 63898"/>
                  <a:gd name="connsiteY2" fmla="*/ 59975 h 63711"/>
                  <a:gd name="connsiteX3" fmla="*/ 12892 w 63898"/>
                  <a:gd name="connsiteY3" fmla="*/ 63711 h 63711"/>
                  <a:gd name="connsiteX4" fmla="*/ 21860 w 63898"/>
                  <a:gd name="connsiteY4" fmla="*/ 59975 h 63711"/>
                  <a:gd name="connsiteX5" fmla="*/ 59975 w 63898"/>
                  <a:gd name="connsiteY5" fmla="*/ 21860 h 63711"/>
                  <a:gd name="connsiteX6" fmla="*/ 59975 w 63898"/>
                  <a:gd name="connsiteY6" fmla="*/ 3924 h 63711"/>
                  <a:gd name="connsiteX7" fmla="*/ 42038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3924"/>
                    </a:moveTo>
                    <a:lnTo>
                      <a:pt x="3924" y="42038"/>
                    </a:lnTo>
                    <a:cubicBezTo>
                      <a:pt x="-1308" y="47270"/>
                      <a:pt x="-1308" y="54743"/>
                      <a:pt x="3924" y="59975"/>
                    </a:cubicBezTo>
                    <a:cubicBezTo>
                      <a:pt x="6166" y="62217"/>
                      <a:pt x="9902" y="63711"/>
                      <a:pt x="12892" y="63711"/>
                    </a:cubicBezTo>
                    <a:cubicBezTo>
                      <a:pt x="15881" y="63711"/>
                      <a:pt x="19618" y="62217"/>
                      <a:pt x="21860" y="59975"/>
                    </a:cubicBezTo>
                    <a:lnTo>
                      <a:pt x="59975" y="21860"/>
                    </a:lnTo>
                    <a:cubicBezTo>
                      <a:pt x="65206" y="16629"/>
                      <a:pt x="65206" y="9155"/>
                      <a:pt x="59975" y="3924"/>
                    </a:cubicBezTo>
                    <a:cubicBezTo>
                      <a:pt x="54743" y="-1308"/>
                      <a:pt x="46522" y="-1308"/>
                      <a:pt x="42038" y="3924"/>
                    </a:cubicBezTo>
                    <a:close/>
                  </a:path>
                </a:pathLst>
              </a:custGeom>
              <a:solidFill>
                <a:srgbClr val="005F85"/>
              </a:solidFill>
              <a:ln w="7429"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B603F43A-CFF5-436F-8400-2C4C32FAA005}"/>
                  </a:ext>
                </a:extLst>
              </p:cNvPr>
              <p:cNvSpPr/>
              <p:nvPr/>
            </p:nvSpPr>
            <p:spPr>
              <a:xfrm>
                <a:off x="5395289" y="2616501"/>
                <a:ext cx="63898" cy="63711"/>
              </a:xfrm>
              <a:custGeom>
                <a:avLst/>
                <a:gdLst>
                  <a:gd name="connsiteX0" fmla="*/ 21860 w 63898"/>
                  <a:gd name="connsiteY0" fmla="*/ 3924 h 63711"/>
                  <a:gd name="connsiteX1" fmla="*/ 3924 w 63898"/>
                  <a:gd name="connsiteY1" fmla="*/ 3924 h 63711"/>
                  <a:gd name="connsiteX2" fmla="*/ 3924 w 63898"/>
                  <a:gd name="connsiteY2" fmla="*/ 21860 h 63711"/>
                  <a:gd name="connsiteX3" fmla="*/ 42038 w 63898"/>
                  <a:gd name="connsiteY3" fmla="*/ 59975 h 63711"/>
                  <a:gd name="connsiteX4" fmla="*/ 51006 w 63898"/>
                  <a:gd name="connsiteY4" fmla="*/ 63711 h 63711"/>
                  <a:gd name="connsiteX5" fmla="*/ 59975 w 63898"/>
                  <a:gd name="connsiteY5" fmla="*/ 59975 h 63711"/>
                  <a:gd name="connsiteX6" fmla="*/ 59975 w 63898"/>
                  <a:gd name="connsiteY6" fmla="*/ 42038 h 63711"/>
                  <a:gd name="connsiteX7" fmla="*/ 21860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21860" y="3924"/>
                    </a:moveTo>
                    <a:cubicBezTo>
                      <a:pt x="16628" y="-1308"/>
                      <a:pt x="9155" y="-1308"/>
                      <a:pt x="3924" y="3924"/>
                    </a:cubicBezTo>
                    <a:cubicBezTo>
                      <a:pt x="-1308" y="9155"/>
                      <a:pt x="-1308" y="16629"/>
                      <a:pt x="3924" y="21860"/>
                    </a:cubicBezTo>
                    <a:lnTo>
                      <a:pt x="42038" y="59975"/>
                    </a:lnTo>
                    <a:cubicBezTo>
                      <a:pt x="44280" y="62217"/>
                      <a:pt x="48017" y="63711"/>
                      <a:pt x="51006" y="63711"/>
                    </a:cubicBezTo>
                    <a:cubicBezTo>
                      <a:pt x="53996" y="63711"/>
                      <a:pt x="57733" y="62217"/>
                      <a:pt x="59975" y="59975"/>
                    </a:cubicBezTo>
                    <a:cubicBezTo>
                      <a:pt x="65206" y="54743"/>
                      <a:pt x="65206" y="47270"/>
                      <a:pt x="59975" y="42038"/>
                    </a:cubicBezTo>
                    <a:lnTo>
                      <a:pt x="21860" y="3924"/>
                    </a:lnTo>
                    <a:close/>
                  </a:path>
                </a:pathLst>
              </a:custGeom>
              <a:solidFill>
                <a:srgbClr val="005F85"/>
              </a:solidFill>
              <a:ln w="7429" cap="flat">
                <a:noFill/>
                <a:prstDash val="solid"/>
                <a:miter/>
              </a:ln>
            </p:spPr>
            <p:txBody>
              <a:bodyPr rtlCol="0" anchor="ctr"/>
              <a:lstStyle/>
              <a:p>
                <a:endParaRPr lang="de-DE"/>
              </a:p>
            </p:txBody>
          </p:sp>
        </p:grpSp>
        <p:grpSp>
          <p:nvGrpSpPr>
            <p:cNvPr id="138" name="Grafik 124">
              <a:extLst>
                <a:ext uri="{FF2B5EF4-FFF2-40B4-BE49-F238E27FC236}">
                  <a16:creationId xmlns:a16="http://schemas.microsoft.com/office/drawing/2014/main" id="{D1EC7EA7-DFDF-4D0E-9163-34764A9DD556}"/>
                </a:ext>
              </a:extLst>
            </p:cNvPr>
            <p:cNvGrpSpPr/>
            <p:nvPr/>
          </p:nvGrpSpPr>
          <p:grpSpPr>
            <a:xfrm>
              <a:off x="4704927" y="2845599"/>
              <a:ext cx="961221" cy="359252"/>
              <a:chOff x="4704927" y="2845599"/>
              <a:chExt cx="961221" cy="359252"/>
            </a:xfrm>
            <a:solidFill>
              <a:srgbClr val="005F85"/>
            </a:solidFill>
          </p:grpSpPr>
          <p:sp>
            <p:nvSpPr>
              <p:cNvPr id="139" name="Freihandform: Form 138">
                <a:extLst>
                  <a:ext uri="{FF2B5EF4-FFF2-40B4-BE49-F238E27FC236}">
                    <a16:creationId xmlns:a16="http://schemas.microsoft.com/office/drawing/2014/main" id="{BB70AC3C-0DA9-4FC9-9A9C-F92F43B9105C}"/>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1DCB4AC9-0174-4720-A307-9807EA50470C}"/>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69663417-D96E-4EC9-8A2F-35621047E04B}"/>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grpSp>
      <p:pic>
        <p:nvPicPr>
          <p:cNvPr id="150" name="Grafik 149">
            <a:extLst>
              <a:ext uri="{FF2B5EF4-FFF2-40B4-BE49-F238E27FC236}">
                <a16:creationId xmlns:a16="http://schemas.microsoft.com/office/drawing/2014/main" id="{B884EAC8-6545-4748-88C0-A2F8CE6EC8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44795" y="7647886"/>
            <a:ext cx="645793" cy="756789"/>
          </a:xfrm>
          <a:prstGeom prst="rect">
            <a:avLst/>
          </a:prstGeom>
        </p:spPr>
      </p:pic>
      <p:grpSp>
        <p:nvGrpSpPr>
          <p:cNvPr id="151" name="Grafik 185">
            <a:extLst>
              <a:ext uri="{FF2B5EF4-FFF2-40B4-BE49-F238E27FC236}">
                <a16:creationId xmlns:a16="http://schemas.microsoft.com/office/drawing/2014/main" id="{B7E45F7D-6F36-4D2B-86B5-8408F1CA882C}"/>
              </a:ext>
            </a:extLst>
          </p:cNvPr>
          <p:cNvGrpSpPr/>
          <p:nvPr userDrawn="1"/>
        </p:nvGrpSpPr>
        <p:grpSpPr>
          <a:xfrm>
            <a:off x="4019484" y="3320560"/>
            <a:ext cx="901653" cy="871748"/>
            <a:chOff x="523181" y="5644948"/>
            <a:chExt cx="901653" cy="871748"/>
          </a:xfrm>
          <a:solidFill>
            <a:schemeClr val="accent2"/>
          </a:solidFill>
        </p:grpSpPr>
        <p:sp>
          <p:nvSpPr>
            <p:cNvPr id="152" name="Freihandform: Form 151">
              <a:extLst>
                <a:ext uri="{FF2B5EF4-FFF2-40B4-BE49-F238E27FC236}">
                  <a16:creationId xmlns:a16="http://schemas.microsoft.com/office/drawing/2014/main" id="{29F1CD2D-3E90-44A1-A7AE-E38B60C3445B}"/>
                </a:ext>
              </a:extLst>
            </p:cNvPr>
            <p:cNvSpPr/>
            <p:nvPr/>
          </p:nvSpPr>
          <p:spPr>
            <a:xfrm>
              <a:off x="523181" y="5644948"/>
              <a:ext cx="652151" cy="502735"/>
            </a:xfrm>
            <a:custGeom>
              <a:avLst/>
              <a:gdLst>
                <a:gd name="connsiteX0" fmla="*/ 277487 w 652151"/>
                <a:gd name="connsiteY0" fmla="*/ 502571 h 502735"/>
                <a:gd name="connsiteX1" fmla="*/ 327969 w 652151"/>
                <a:gd name="connsiteY1" fmla="*/ 452089 h 502735"/>
                <a:gd name="connsiteX2" fmla="*/ 327969 w 652151"/>
                <a:gd name="connsiteY2" fmla="*/ 345528 h 502735"/>
                <a:gd name="connsiteX3" fmla="*/ 351015 w 652151"/>
                <a:gd name="connsiteY3" fmla="*/ 322482 h 502735"/>
                <a:gd name="connsiteX4" fmla="*/ 601669 w 652151"/>
                <a:gd name="connsiteY4" fmla="*/ 322482 h 502735"/>
                <a:gd name="connsiteX5" fmla="*/ 652151 w 652151"/>
                <a:gd name="connsiteY5" fmla="*/ 272000 h 502735"/>
                <a:gd name="connsiteX6" fmla="*/ 601669 w 652151"/>
                <a:gd name="connsiteY6" fmla="*/ 221517 h 502735"/>
                <a:gd name="connsiteX7" fmla="*/ 496041 w 652151"/>
                <a:gd name="connsiteY7" fmla="*/ 221517 h 502735"/>
                <a:gd name="connsiteX8" fmla="*/ 501748 w 652151"/>
                <a:gd name="connsiteY8" fmla="*/ 198197 h 502735"/>
                <a:gd name="connsiteX9" fmla="*/ 485670 w 652151"/>
                <a:gd name="connsiteY9" fmla="*/ 161268 h 502735"/>
                <a:gd name="connsiteX10" fmla="*/ 501748 w 652151"/>
                <a:gd name="connsiteY10" fmla="*/ 124340 h 502735"/>
                <a:gd name="connsiteX11" fmla="*/ 485670 w 652151"/>
                <a:gd name="connsiteY11" fmla="*/ 87411 h 502735"/>
                <a:gd name="connsiteX12" fmla="*/ 501748 w 652151"/>
                <a:gd name="connsiteY12" fmla="*/ 50482 h 502735"/>
                <a:gd name="connsiteX13" fmla="*/ 451266 w 652151"/>
                <a:gd name="connsiteY13" fmla="*/ 0 h 502735"/>
                <a:gd name="connsiteX14" fmla="*/ 273810 w 652151"/>
                <a:gd name="connsiteY14" fmla="*/ 0 h 502735"/>
                <a:gd name="connsiteX15" fmla="*/ 190076 w 652151"/>
                <a:gd name="connsiteY15" fmla="*/ 19479 h 502735"/>
                <a:gd name="connsiteX16" fmla="*/ 167194 w 652151"/>
                <a:gd name="connsiteY16" fmla="*/ 30618 h 502735"/>
                <a:gd name="connsiteX17" fmla="*/ 13608 w 652151"/>
                <a:gd name="connsiteY17" fmla="*/ 30618 h 502735"/>
                <a:gd name="connsiteX18" fmla="*/ 0 w 652151"/>
                <a:gd name="connsiteY18" fmla="*/ 44227 h 502735"/>
                <a:gd name="connsiteX19" fmla="*/ 13608 w 652151"/>
                <a:gd name="connsiteY19" fmla="*/ 57835 h 502735"/>
                <a:gd name="connsiteX20" fmla="*/ 173450 w 652151"/>
                <a:gd name="connsiteY20" fmla="*/ 57835 h 502735"/>
                <a:gd name="connsiteX21" fmla="*/ 201983 w 652151"/>
                <a:gd name="connsiteY21" fmla="*/ 43952 h 502735"/>
                <a:gd name="connsiteX22" fmla="*/ 273865 w 652151"/>
                <a:gd name="connsiteY22" fmla="*/ 27216 h 502735"/>
                <a:gd name="connsiteX23" fmla="*/ 451266 w 652151"/>
                <a:gd name="connsiteY23" fmla="*/ 27216 h 502735"/>
                <a:gd name="connsiteX24" fmla="*/ 474586 w 652151"/>
                <a:gd name="connsiteY24" fmla="*/ 50537 h 502735"/>
                <a:gd name="connsiteX25" fmla="*/ 451266 w 652151"/>
                <a:gd name="connsiteY25" fmla="*/ 73857 h 502735"/>
                <a:gd name="connsiteX26" fmla="*/ 432829 w 652151"/>
                <a:gd name="connsiteY26" fmla="*/ 73857 h 502735"/>
                <a:gd name="connsiteX27" fmla="*/ 419221 w 652151"/>
                <a:gd name="connsiteY27" fmla="*/ 87466 h 502735"/>
                <a:gd name="connsiteX28" fmla="*/ 432829 w 652151"/>
                <a:gd name="connsiteY28" fmla="*/ 101074 h 502735"/>
                <a:gd name="connsiteX29" fmla="*/ 451266 w 652151"/>
                <a:gd name="connsiteY29" fmla="*/ 101074 h 502735"/>
                <a:gd name="connsiteX30" fmla="*/ 474586 w 652151"/>
                <a:gd name="connsiteY30" fmla="*/ 124394 h 502735"/>
                <a:gd name="connsiteX31" fmla="*/ 451266 w 652151"/>
                <a:gd name="connsiteY31" fmla="*/ 147715 h 502735"/>
                <a:gd name="connsiteX32" fmla="*/ 432829 w 652151"/>
                <a:gd name="connsiteY32" fmla="*/ 147715 h 502735"/>
                <a:gd name="connsiteX33" fmla="*/ 419221 w 652151"/>
                <a:gd name="connsiteY33" fmla="*/ 161323 h 502735"/>
                <a:gd name="connsiteX34" fmla="*/ 432829 w 652151"/>
                <a:gd name="connsiteY34" fmla="*/ 174931 h 502735"/>
                <a:gd name="connsiteX35" fmla="*/ 451266 w 652151"/>
                <a:gd name="connsiteY35" fmla="*/ 174931 h 502735"/>
                <a:gd name="connsiteX36" fmla="*/ 474586 w 652151"/>
                <a:gd name="connsiteY36" fmla="*/ 198252 h 502735"/>
                <a:gd name="connsiteX37" fmla="*/ 451266 w 652151"/>
                <a:gd name="connsiteY37" fmla="*/ 221572 h 502735"/>
                <a:gd name="connsiteX38" fmla="*/ 432829 w 652151"/>
                <a:gd name="connsiteY38" fmla="*/ 221572 h 502735"/>
                <a:gd name="connsiteX39" fmla="*/ 424269 w 652151"/>
                <a:gd name="connsiteY39" fmla="*/ 224700 h 502735"/>
                <a:gd name="connsiteX40" fmla="*/ 419221 w 652151"/>
                <a:gd name="connsiteY40" fmla="*/ 235181 h 502735"/>
                <a:gd name="connsiteX41" fmla="*/ 424269 w 652151"/>
                <a:gd name="connsiteY41" fmla="*/ 245661 h 502735"/>
                <a:gd name="connsiteX42" fmla="*/ 432829 w 652151"/>
                <a:gd name="connsiteY42" fmla="*/ 248789 h 502735"/>
                <a:gd name="connsiteX43" fmla="*/ 451266 w 652151"/>
                <a:gd name="connsiteY43" fmla="*/ 248789 h 502735"/>
                <a:gd name="connsiteX44" fmla="*/ 601669 w 652151"/>
                <a:gd name="connsiteY44" fmla="*/ 248789 h 502735"/>
                <a:gd name="connsiteX45" fmla="*/ 624990 w 652151"/>
                <a:gd name="connsiteY45" fmla="*/ 272109 h 502735"/>
                <a:gd name="connsiteX46" fmla="*/ 601669 w 652151"/>
                <a:gd name="connsiteY46" fmla="*/ 295430 h 502735"/>
                <a:gd name="connsiteX47" fmla="*/ 351015 w 652151"/>
                <a:gd name="connsiteY47" fmla="*/ 295430 h 502735"/>
                <a:gd name="connsiteX48" fmla="*/ 300807 w 652151"/>
                <a:gd name="connsiteY48" fmla="*/ 345637 h 502735"/>
                <a:gd name="connsiteX49" fmla="*/ 300807 w 652151"/>
                <a:gd name="connsiteY49" fmla="*/ 452199 h 502735"/>
                <a:gd name="connsiteX50" fmla="*/ 277487 w 652151"/>
                <a:gd name="connsiteY50" fmla="*/ 475519 h 502735"/>
                <a:gd name="connsiteX51" fmla="*/ 263165 w 652151"/>
                <a:gd name="connsiteY51" fmla="*/ 475519 h 502735"/>
                <a:gd name="connsiteX52" fmla="*/ 263165 w 652151"/>
                <a:gd name="connsiteY52" fmla="*/ 421690 h 502735"/>
                <a:gd name="connsiteX53" fmla="*/ 248405 w 652151"/>
                <a:gd name="connsiteY53" fmla="*/ 369342 h 502735"/>
                <a:gd name="connsiteX54" fmla="*/ 220420 w 652151"/>
                <a:gd name="connsiteY54" fmla="*/ 323798 h 502735"/>
                <a:gd name="connsiteX55" fmla="*/ 143984 w 652151"/>
                <a:gd name="connsiteY55" fmla="*/ 281053 h 502735"/>
                <a:gd name="connsiteX56" fmla="*/ 13608 w 652151"/>
                <a:gd name="connsiteY56" fmla="*/ 281053 h 502735"/>
                <a:gd name="connsiteX57" fmla="*/ 0 w 652151"/>
                <a:gd name="connsiteY57" fmla="*/ 294662 h 502735"/>
                <a:gd name="connsiteX58" fmla="*/ 13608 w 652151"/>
                <a:gd name="connsiteY58" fmla="*/ 308270 h 502735"/>
                <a:gd name="connsiteX59" fmla="*/ 143929 w 652151"/>
                <a:gd name="connsiteY59" fmla="*/ 308270 h 502735"/>
                <a:gd name="connsiteX60" fmla="*/ 197209 w 652151"/>
                <a:gd name="connsiteY60" fmla="*/ 338065 h 502735"/>
                <a:gd name="connsiteX61" fmla="*/ 225194 w 652151"/>
                <a:gd name="connsiteY61" fmla="*/ 383609 h 502735"/>
                <a:gd name="connsiteX62" fmla="*/ 235949 w 652151"/>
                <a:gd name="connsiteY62" fmla="*/ 421745 h 502735"/>
                <a:gd name="connsiteX63" fmla="*/ 235949 w 652151"/>
                <a:gd name="connsiteY63" fmla="*/ 482872 h 502735"/>
                <a:gd name="connsiteX64" fmla="*/ 255812 w 652151"/>
                <a:gd name="connsiteY64" fmla="*/ 502735 h 502735"/>
                <a:gd name="connsiteX65" fmla="*/ 277487 w 652151"/>
                <a:gd name="connsiteY65" fmla="*/ 502735 h 5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735">
                  <a:moveTo>
                    <a:pt x="277487" y="502571"/>
                  </a:moveTo>
                  <a:cubicBezTo>
                    <a:pt x="305362" y="502571"/>
                    <a:pt x="327969" y="479909"/>
                    <a:pt x="327969" y="452089"/>
                  </a:cubicBezTo>
                  <a:lnTo>
                    <a:pt x="327969" y="345528"/>
                  </a:lnTo>
                  <a:cubicBezTo>
                    <a:pt x="327969" y="332852"/>
                    <a:pt x="338285" y="322482"/>
                    <a:pt x="351015" y="322482"/>
                  </a:cubicBezTo>
                  <a:lnTo>
                    <a:pt x="601669" y="322482"/>
                  </a:lnTo>
                  <a:cubicBezTo>
                    <a:pt x="629544" y="322482"/>
                    <a:pt x="652151" y="299820"/>
                    <a:pt x="652151" y="272000"/>
                  </a:cubicBezTo>
                  <a:cubicBezTo>
                    <a:pt x="652151" y="244180"/>
                    <a:pt x="629489" y="221517"/>
                    <a:pt x="601669" y="221517"/>
                  </a:cubicBezTo>
                  <a:lnTo>
                    <a:pt x="496041" y="221517"/>
                  </a:lnTo>
                  <a:cubicBezTo>
                    <a:pt x="499718" y="214549"/>
                    <a:pt x="501748" y="206592"/>
                    <a:pt x="501748" y="198197"/>
                  </a:cubicBezTo>
                  <a:cubicBezTo>
                    <a:pt x="501748" y="183656"/>
                    <a:pt x="495547" y="170487"/>
                    <a:pt x="485670" y="161268"/>
                  </a:cubicBezTo>
                  <a:cubicBezTo>
                    <a:pt x="495547" y="152050"/>
                    <a:pt x="501748" y="138881"/>
                    <a:pt x="501748" y="124340"/>
                  </a:cubicBezTo>
                  <a:cubicBezTo>
                    <a:pt x="501748" y="109798"/>
                    <a:pt x="495547" y="96629"/>
                    <a:pt x="485670" y="87411"/>
                  </a:cubicBezTo>
                  <a:cubicBezTo>
                    <a:pt x="495547" y="78192"/>
                    <a:pt x="501748" y="65023"/>
                    <a:pt x="501748" y="50482"/>
                  </a:cubicBezTo>
                  <a:cubicBezTo>
                    <a:pt x="501748" y="22607"/>
                    <a:pt x="479086" y="0"/>
                    <a:pt x="451266" y="0"/>
                  </a:cubicBezTo>
                  <a:lnTo>
                    <a:pt x="273810" y="0"/>
                  </a:lnTo>
                  <a:cubicBezTo>
                    <a:pt x="244948" y="110"/>
                    <a:pt x="216030" y="6859"/>
                    <a:pt x="190076" y="19479"/>
                  </a:cubicBezTo>
                  <a:lnTo>
                    <a:pt x="167194" y="30618"/>
                  </a:lnTo>
                  <a:lnTo>
                    <a:pt x="13608" y="30618"/>
                  </a:lnTo>
                  <a:cubicBezTo>
                    <a:pt x="6091" y="30618"/>
                    <a:pt x="0" y="36709"/>
                    <a:pt x="0" y="44227"/>
                  </a:cubicBezTo>
                  <a:cubicBezTo>
                    <a:pt x="0" y="51744"/>
                    <a:pt x="6091" y="57835"/>
                    <a:pt x="13608" y="57835"/>
                  </a:cubicBezTo>
                  <a:lnTo>
                    <a:pt x="173450" y="57835"/>
                  </a:lnTo>
                  <a:lnTo>
                    <a:pt x="201983" y="43952"/>
                  </a:lnTo>
                  <a:cubicBezTo>
                    <a:pt x="224261" y="33088"/>
                    <a:pt x="249173" y="27326"/>
                    <a:pt x="273865" y="27216"/>
                  </a:cubicBezTo>
                  <a:lnTo>
                    <a:pt x="451266" y="27216"/>
                  </a:lnTo>
                  <a:cubicBezTo>
                    <a:pt x="464161" y="27216"/>
                    <a:pt x="474586" y="37697"/>
                    <a:pt x="474586" y="50537"/>
                  </a:cubicBezTo>
                  <a:cubicBezTo>
                    <a:pt x="474586" y="63377"/>
                    <a:pt x="464106" y="73857"/>
                    <a:pt x="451266" y="73857"/>
                  </a:cubicBezTo>
                  <a:lnTo>
                    <a:pt x="432829" y="73857"/>
                  </a:lnTo>
                  <a:cubicBezTo>
                    <a:pt x="425311" y="73857"/>
                    <a:pt x="419221" y="79948"/>
                    <a:pt x="419221" y="87466"/>
                  </a:cubicBezTo>
                  <a:cubicBezTo>
                    <a:pt x="419221" y="94983"/>
                    <a:pt x="425311" y="101074"/>
                    <a:pt x="432829" y="101074"/>
                  </a:cubicBezTo>
                  <a:lnTo>
                    <a:pt x="451266" y="101074"/>
                  </a:lnTo>
                  <a:cubicBezTo>
                    <a:pt x="464161" y="101074"/>
                    <a:pt x="474586" y="111554"/>
                    <a:pt x="474586" y="124394"/>
                  </a:cubicBezTo>
                  <a:cubicBezTo>
                    <a:pt x="474586" y="137289"/>
                    <a:pt x="464106" y="147715"/>
                    <a:pt x="451266" y="147715"/>
                  </a:cubicBezTo>
                  <a:lnTo>
                    <a:pt x="432829" y="147715"/>
                  </a:lnTo>
                  <a:cubicBezTo>
                    <a:pt x="425311" y="147715"/>
                    <a:pt x="419221" y="153806"/>
                    <a:pt x="419221" y="161323"/>
                  </a:cubicBezTo>
                  <a:cubicBezTo>
                    <a:pt x="419221" y="168841"/>
                    <a:pt x="425311" y="174931"/>
                    <a:pt x="432829" y="174931"/>
                  </a:cubicBezTo>
                  <a:lnTo>
                    <a:pt x="451266" y="174931"/>
                  </a:lnTo>
                  <a:cubicBezTo>
                    <a:pt x="464161" y="174931"/>
                    <a:pt x="474586" y="185412"/>
                    <a:pt x="474586" y="198252"/>
                  </a:cubicBezTo>
                  <a:cubicBezTo>
                    <a:pt x="474586" y="211147"/>
                    <a:pt x="464106" y="221572"/>
                    <a:pt x="451266" y="221572"/>
                  </a:cubicBezTo>
                  <a:lnTo>
                    <a:pt x="432829" y="221572"/>
                  </a:lnTo>
                  <a:cubicBezTo>
                    <a:pt x="429591" y="221572"/>
                    <a:pt x="426628" y="222780"/>
                    <a:pt x="424269" y="224700"/>
                  </a:cubicBezTo>
                  <a:cubicBezTo>
                    <a:pt x="421251" y="227169"/>
                    <a:pt x="419221" y="230955"/>
                    <a:pt x="419221" y="235181"/>
                  </a:cubicBezTo>
                  <a:cubicBezTo>
                    <a:pt x="419221" y="239406"/>
                    <a:pt x="421196" y="243137"/>
                    <a:pt x="424269" y="245661"/>
                  </a:cubicBezTo>
                  <a:cubicBezTo>
                    <a:pt x="426628" y="247582"/>
                    <a:pt x="429536" y="248789"/>
                    <a:pt x="432829" y="248789"/>
                  </a:cubicBezTo>
                  <a:lnTo>
                    <a:pt x="451266" y="248789"/>
                  </a:lnTo>
                  <a:lnTo>
                    <a:pt x="601669" y="248789"/>
                  </a:lnTo>
                  <a:cubicBezTo>
                    <a:pt x="614564" y="248789"/>
                    <a:pt x="624990" y="259269"/>
                    <a:pt x="624990" y="272109"/>
                  </a:cubicBezTo>
                  <a:cubicBezTo>
                    <a:pt x="624990" y="285004"/>
                    <a:pt x="614509" y="295430"/>
                    <a:pt x="601669" y="295430"/>
                  </a:cubicBezTo>
                  <a:lnTo>
                    <a:pt x="351015" y="295430"/>
                  </a:lnTo>
                  <a:cubicBezTo>
                    <a:pt x="323305" y="295430"/>
                    <a:pt x="300807" y="317927"/>
                    <a:pt x="300807" y="345637"/>
                  </a:cubicBezTo>
                  <a:lnTo>
                    <a:pt x="300807" y="452199"/>
                  </a:lnTo>
                  <a:cubicBezTo>
                    <a:pt x="300807" y="465093"/>
                    <a:pt x="290327" y="475519"/>
                    <a:pt x="277487" y="475519"/>
                  </a:cubicBezTo>
                  <a:lnTo>
                    <a:pt x="263165" y="475519"/>
                  </a:lnTo>
                  <a:lnTo>
                    <a:pt x="263165" y="421690"/>
                  </a:lnTo>
                  <a:cubicBezTo>
                    <a:pt x="263165" y="403198"/>
                    <a:pt x="258062" y="385090"/>
                    <a:pt x="248405" y="369342"/>
                  </a:cubicBezTo>
                  <a:lnTo>
                    <a:pt x="220420" y="323798"/>
                  </a:lnTo>
                  <a:cubicBezTo>
                    <a:pt x="204233" y="297405"/>
                    <a:pt x="174931" y="281053"/>
                    <a:pt x="143984" y="281053"/>
                  </a:cubicBezTo>
                  <a:lnTo>
                    <a:pt x="13608" y="281053"/>
                  </a:lnTo>
                  <a:cubicBezTo>
                    <a:pt x="6091" y="281053"/>
                    <a:pt x="0" y="287144"/>
                    <a:pt x="0" y="294662"/>
                  </a:cubicBezTo>
                  <a:cubicBezTo>
                    <a:pt x="0" y="302179"/>
                    <a:pt x="6091" y="308270"/>
                    <a:pt x="13608" y="308270"/>
                  </a:cubicBezTo>
                  <a:lnTo>
                    <a:pt x="143929" y="308270"/>
                  </a:lnTo>
                  <a:cubicBezTo>
                    <a:pt x="165493" y="308270"/>
                    <a:pt x="185906" y="319683"/>
                    <a:pt x="197209" y="338065"/>
                  </a:cubicBezTo>
                  <a:lnTo>
                    <a:pt x="225194" y="383609"/>
                  </a:lnTo>
                  <a:cubicBezTo>
                    <a:pt x="232217" y="395077"/>
                    <a:pt x="235949" y="408301"/>
                    <a:pt x="235949" y="421745"/>
                  </a:cubicBezTo>
                  <a:lnTo>
                    <a:pt x="235949" y="482872"/>
                  </a:lnTo>
                  <a:cubicBezTo>
                    <a:pt x="235949" y="493846"/>
                    <a:pt x="244893" y="502735"/>
                    <a:pt x="255812" y="502735"/>
                  </a:cubicBezTo>
                  <a:lnTo>
                    <a:pt x="277487" y="502735"/>
                  </a:lnTo>
                  <a:close/>
                </a:path>
              </a:pathLst>
            </a:custGeom>
            <a:grpFill/>
            <a:ln w="5477"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9A141355-A331-4B16-AA7A-BD0A441933AE}"/>
                </a:ext>
              </a:extLst>
            </p:cNvPr>
            <p:cNvSpPr/>
            <p:nvPr/>
          </p:nvSpPr>
          <p:spPr>
            <a:xfrm>
              <a:off x="772683" y="6014125"/>
              <a:ext cx="652151" cy="502570"/>
            </a:xfrm>
            <a:custGeom>
              <a:avLst/>
              <a:gdLst>
                <a:gd name="connsiteX0" fmla="*/ 638543 w 652151"/>
                <a:gd name="connsiteY0" fmla="*/ 444846 h 502570"/>
                <a:gd name="connsiteX1" fmla="*/ 478702 w 652151"/>
                <a:gd name="connsiteY1" fmla="*/ 444846 h 502570"/>
                <a:gd name="connsiteX2" fmla="*/ 450168 w 652151"/>
                <a:gd name="connsiteY2" fmla="*/ 458728 h 502570"/>
                <a:gd name="connsiteX3" fmla="*/ 378286 w 652151"/>
                <a:gd name="connsiteY3" fmla="*/ 475464 h 502570"/>
                <a:gd name="connsiteX4" fmla="*/ 200886 w 652151"/>
                <a:gd name="connsiteY4" fmla="*/ 475464 h 502570"/>
                <a:gd name="connsiteX5" fmla="*/ 177565 w 652151"/>
                <a:gd name="connsiteY5" fmla="*/ 452144 h 502570"/>
                <a:gd name="connsiteX6" fmla="*/ 200886 w 652151"/>
                <a:gd name="connsiteY6" fmla="*/ 428823 h 502570"/>
                <a:gd name="connsiteX7" fmla="*/ 219323 w 652151"/>
                <a:gd name="connsiteY7" fmla="*/ 428823 h 502570"/>
                <a:gd name="connsiteX8" fmla="*/ 232931 w 652151"/>
                <a:gd name="connsiteY8" fmla="*/ 415215 h 502570"/>
                <a:gd name="connsiteX9" fmla="*/ 219323 w 652151"/>
                <a:gd name="connsiteY9" fmla="*/ 401607 h 502570"/>
                <a:gd name="connsiteX10" fmla="*/ 200886 w 652151"/>
                <a:gd name="connsiteY10" fmla="*/ 401607 h 502570"/>
                <a:gd name="connsiteX11" fmla="*/ 177565 w 652151"/>
                <a:gd name="connsiteY11" fmla="*/ 378286 h 502570"/>
                <a:gd name="connsiteX12" fmla="*/ 200886 w 652151"/>
                <a:gd name="connsiteY12" fmla="*/ 354966 h 502570"/>
                <a:gd name="connsiteX13" fmla="*/ 219323 w 652151"/>
                <a:gd name="connsiteY13" fmla="*/ 354966 h 502570"/>
                <a:gd name="connsiteX14" fmla="*/ 232931 w 652151"/>
                <a:gd name="connsiteY14" fmla="*/ 341357 h 502570"/>
                <a:gd name="connsiteX15" fmla="*/ 219323 w 652151"/>
                <a:gd name="connsiteY15" fmla="*/ 327749 h 502570"/>
                <a:gd name="connsiteX16" fmla="*/ 200886 w 652151"/>
                <a:gd name="connsiteY16" fmla="*/ 327749 h 502570"/>
                <a:gd name="connsiteX17" fmla="*/ 177565 w 652151"/>
                <a:gd name="connsiteY17" fmla="*/ 304429 h 502570"/>
                <a:gd name="connsiteX18" fmla="*/ 200886 w 652151"/>
                <a:gd name="connsiteY18" fmla="*/ 281108 h 502570"/>
                <a:gd name="connsiteX19" fmla="*/ 219323 w 652151"/>
                <a:gd name="connsiteY19" fmla="*/ 281108 h 502570"/>
                <a:gd name="connsiteX20" fmla="*/ 227883 w 652151"/>
                <a:gd name="connsiteY20" fmla="*/ 277981 h 502570"/>
                <a:gd name="connsiteX21" fmla="*/ 232931 w 652151"/>
                <a:gd name="connsiteY21" fmla="*/ 267500 h 502570"/>
                <a:gd name="connsiteX22" fmla="*/ 227883 w 652151"/>
                <a:gd name="connsiteY22" fmla="*/ 257019 h 502570"/>
                <a:gd name="connsiteX23" fmla="*/ 219323 w 652151"/>
                <a:gd name="connsiteY23" fmla="*/ 253892 h 502570"/>
                <a:gd name="connsiteX24" fmla="*/ 200886 w 652151"/>
                <a:gd name="connsiteY24" fmla="*/ 253892 h 502570"/>
                <a:gd name="connsiteX25" fmla="*/ 50482 w 652151"/>
                <a:gd name="connsiteY25" fmla="*/ 253892 h 502570"/>
                <a:gd name="connsiteX26" fmla="*/ 27162 w 652151"/>
                <a:gd name="connsiteY26" fmla="*/ 230571 h 502570"/>
                <a:gd name="connsiteX27" fmla="*/ 50482 w 652151"/>
                <a:gd name="connsiteY27" fmla="*/ 207251 h 502570"/>
                <a:gd name="connsiteX28" fmla="*/ 301136 w 652151"/>
                <a:gd name="connsiteY28" fmla="*/ 207251 h 502570"/>
                <a:gd name="connsiteX29" fmla="*/ 351344 w 652151"/>
                <a:gd name="connsiteY29" fmla="*/ 157043 h 502570"/>
                <a:gd name="connsiteX30" fmla="*/ 351344 w 652151"/>
                <a:gd name="connsiteY30" fmla="*/ 50482 h 502570"/>
                <a:gd name="connsiteX31" fmla="*/ 374665 w 652151"/>
                <a:gd name="connsiteY31" fmla="*/ 27162 h 502570"/>
                <a:gd name="connsiteX32" fmla="*/ 388986 w 652151"/>
                <a:gd name="connsiteY32" fmla="*/ 27162 h 502570"/>
                <a:gd name="connsiteX33" fmla="*/ 388986 w 652151"/>
                <a:gd name="connsiteY33" fmla="*/ 80991 h 502570"/>
                <a:gd name="connsiteX34" fmla="*/ 403802 w 652151"/>
                <a:gd name="connsiteY34" fmla="*/ 133338 h 502570"/>
                <a:gd name="connsiteX35" fmla="*/ 431786 w 652151"/>
                <a:gd name="connsiteY35" fmla="*/ 178882 h 502570"/>
                <a:gd name="connsiteX36" fmla="*/ 508223 w 652151"/>
                <a:gd name="connsiteY36" fmla="*/ 221627 h 502570"/>
                <a:gd name="connsiteX37" fmla="*/ 638543 w 652151"/>
                <a:gd name="connsiteY37" fmla="*/ 221627 h 502570"/>
                <a:gd name="connsiteX38" fmla="*/ 652151 w 652151"/>
                <a:gd name="connsiteY38" fmla="*/ 208019 h 502570"/>
                <a:gd name="connsiteX39" fmla="*/ 638543 w 652151"/>
                <a:gd name="connsiteY39" fmla="*/ 194411 h 502570"/>
                <a:gd name="connsiteX40" fmla="*/ 508223 w 652151"/>
                <a:gd name="connsiteY40" fmla="*/ 194411 h 502570"/>
                <a:gd name="connsiteX41" fmla="*/ 454942 w 652151"/>
                <a:gd name="connsiteY41" fmla="*/ 164615 h 502570"/>
                <a:gd name="connsiteX42" fmla="*/ 426957 w 652151"/>
                <a:gd name="connsiteY42" fmla="*/ 119017 h 502570"/>
                <a:gd name="connsiteX43" fmla="*/ 416203 w 652151"/>
                <a:gd name="connsiteY43" fmla="*/ 80881 h 502570"/>
                <a:gd name="connsiteX44" fmla="*/ 416203 w 652151"/>
                <a:gd name="connsiteY44" fmla="*/ 19864 h 502570"/>
                <a:gd name="connsiteX45" fmla="*/ 396339 w 652151"/>
                <a:gd name="connsiteY45" fmla="*/ 0 h 502570"/>
                <a:gd name="connsiteX46" fmla="*/ 374720 w 652151"/>
                <a:gd name="connsiteY46" fmla="*/ 0 h 502570"/>
                <a:gd name="connsiteX47" fmla="*/ 324237 w 652151"/>
                <a:gd name="connsiteY47" fmla="*/ 50482 h 502570"/>
                <a:gd name="connsiteX48" fmla="*/ 324237 w 652151"/>
                <a:gd name="connsiteY48" fmla="*/ 157043 h 502570"/>
                <a:gd name="connsiteX49" fmla="*/ 301191 w 652151"/>
                <a:gd name="connsiteY49" fmla="*/ 180089 h 502570"/>
                <a:gd name="connsiteX50" fmla="*/ 50482 w 652151"/>
                <a:gd name="connsiteY50" fmla="*/ 180089 h 502570"/>
                <a:gd name="connsiteX51" fmla="*/ 0 w 652151"/>
                <a:gd name="connsiteY51" fmla="*/ 230571 h 502570"/>
                <a:gd name="connsiteX52" fmla="*/ 50482 w 652151"/>
                <a:gd name="connsiteY52" fmla="*/ 281053 h 502570"/>
                <a:gd name="connsiteX53" fmla="*/ 156110 w 652151"/>
                <a:gd name="connsiteY53" fmla="*/ 281053 h 502570"/>
                <a:gd name="connsiteX54" fmla="*/ 150404 w 652151"/>
                <a:gd name="connsiteY54" fmla="*/ 304374 h 502570"/>
                <a:gd name="connsiteX55" fmla="*/ 166481 w 652151"/>
                <a:gd name="connsiteY55" fmla="*/ 341303 h 502570"/>
                <a:gd name="connsiteX56" fmla="*/ 150404 w 652151"/>
                <a:gd name="connsiteY56" fmla="*/ 378231 h 502570"/>
                <a:gd name="connsiteX57" fmla="*/ 166481 w 652151"/>
                <a:gd name="connsiteY57" fmla="*/ 415160 h 502570"/>
                <a:gd name="connsiteX58" fmla="*/ 150404 w 652151"/>
                <a:gd name="connsiteY58" fmla="*/ 452089 h 502570"/>
                <a:gd name="connsiteX59" fmla="*/ 200886 w 652151"/>
                <a:gd name="connsiteY59" fmla="*/ 502571 h 502570"/>
                <a:gd name="connsiteX60" fmla="*/ 378341 w 652151"/>
                <a:gd name="connsiteY60" fmla="*/ 502571 h 502570"/>
                <a:gd name="connsiteX61" fmla="*/ 462075 w 652151"/>
                <a:gd name="connsiteY61" fmla="*/ 483091 h 502570"/>
                <a:gd name="connsiteX62" fmla="*/ 484957 w 652151"/>
                <a:gd name="connsiteY62" fmla="*/ 471952 h 502570"/>
                <a:gd name="connsiteX63" fmla="*/ 638543 w 652151"/>
                <a:gd name="connsiteY63" fmla="*/ 471952 h 502570"/>
                <a:gd name="connsiteX64" fmla="*/ 652151 w 652151"/>
                <a:gd name="connsiteY64" fmla="*/ 458344 h 502570"/>
                <a:gd name="connsiteX65" fmla="*/ 638543 w 652151"/>
                <a:gd name="connsiteY65" fmla="*/ 444846 h 5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570">
                  <a:moveTo>
                    <a:pt x="638543" y="444846"/>
                  </a:moveTo>
                  <a:lnTo>
                    <a:pt x="478702" y="444846"/>
                  </a:lnTo>
                  <a:lnTo>
                    <a:pt x="450168" y="458728"/>
                  </a:lnTo>
                  <a:cubicBezTo>
                    <a:pt x="427890" y="469593"/>
                    <a:pt x="402979" y="475354"/>
                    <a:pt x="378286" y="475464"/>
                  </a:cubicBezTo>
                  <a:lnTo>
                    <a:pt x="200886" y="475464"/>
                  </a:lnTo>
                  <a:cubicBezTo>
                    <a:pt x="187991" y="475464"/>
                    <a:pt x="177565" y="464984"/>
                    <a:pt x="177565" y="452144"/>
                  </a:cubicBezTo>
                  <a:cubicBezTo>
                    <a:pt x="177565" y="439249"/>
                    <a:pt x="188046" y="428823"/>
                    <a:pt x="200886" y="428823"/>
                  </a:cubicBezTo>
                  <a:lnTo>
                    <a:pt x="219323" y="428823"/>
                  </a:lnTo>
                  <a:cubicBezTo>
                    <a:pt x="226840" y="428823"/>
                    <a:pt x="232931" y="422732"/>
                    <a:pt x="232931" y="415215"/>
                  </a:cubicBezTo>
                  <a:cubicBezTo>
                    <a:pt x="232931" y="407698"/>
                    <a:pt x="226840" y="401607"/>
                    <a:pt x="219323" y="401607"/>
                  </a:cubicBezTo>
                  <a:lnTo>
                    <a:pt x="200886" y="401607"/>
                  </a:lnTo>
                  <a:cubicBezTo>
                    <a:pt x="187991" y="401607"/>
                    <a:pt x="177565" y="391126"/>
                    <a:pt x="177565" y="378286"/>
                  </a:cubicBezTo>
                  <a:cubicBezTo>
                    <a:pt x="177565" y="365391"/>
                    <a:pt x="188046" y="354966"/>
                    <a:pt x="200886" y="354966"/>
                  </a:cubicBezTo>
                  <a:lnTo>
                    <a:pt x="219323" y="354966"/>
                  </a:lnTo>
                  <a:cubicBezTo>
                    <a:pt x="226840" y="354966"/>
                    <a:pt x="232931" y="348875"/>
                    <a:pt x="232931" y="341357"/>
                  </a:cubicBezTo>
                  <a:cubicBezTo>
                    <a:pt x="232931" y="333840"/>
                    <a:pt x="226840" y="327749"/>
                    <a:pt x="219323" y="327749"/>
                  </a:cubicBezTo>
                  <a:lnTo>
                    <a:pt x="200886" y="327749"/>
                  </a:lnTo>
                  <a:cubicBezTo>
                    <a:pt x="187991" y="327749"/>
                    <a:pt x="177565" y="317269"/>
                    <a:pt x="177565" y="304429"/>
                  </a:cubicBezTo>
                  <a:cubicBezTo>
                    <a:pt x="177565" y="291534"/>
                    <a:pt x="188046" y="281108"/>
                    <a:pt x="200886" y="281108"/>
                  </a:cubicBezTo>
                  <a:lnTo>
                    <a:pt x="219323" y="281108"/>
                  </a:lnTo>
                  <a:cubicBezTo>
                    <a:pt x="222560" y="281108"/>
                    <a:pt x="225523" y="279901"/>
                    <a:pt x="227883" y="277981"/>
                  </a:cubicBezTo>
                  <a:cubicBezTo>
                    <a:pt x="230901" y="275511"/>
                    <a:pt x="232931" y="271725"/>
                    <a:pt x="232931" y="267500"/>
                  </a:cubicBezTo>
                  <a:cubicBezTo>
                    <a:pt x="232931" y="263275"/>
                    <a:pt x="230955" y="259544"/>
                    <a:pt x="227883" y="257019"/>
                  </a:cubicBezTo>
                  <a:cubicBezTo>
                    <a:pt x="225523" y="255099"/>
                    <a:pt x="222615" y="253892"/>
                    <a:pt x="219323" y="253892"/>
                  </a:cubicBezTo>
                  <a:lnTo>
                    <a:pt x="200886" y="253892"/>
                  </a:lnTo>
                  <a:lnTo>
                    <a:pt x="50482" y="253892"/>
                  </a:lnTo>
                  <a:cubicBezTo>
                    <a:pt x="37587" y="253892"/>
                    <a:pt x="27162" y="243411"/>
                    <a:pt x="27162" y="230571"/>
                  </a:cubicBezTo>
                  <a:cubicBezTo>
                    <a:pt x="27162" y="217676"/>
                    <a:pt x="37642" y="207251"/>
                    <a:pt x="50482" y="207251"/>
                  </a:cubicBezTo>
                  <a:lnTo>
                    <a:pt x="301136" y="207251"/>
                  </a:lnTo>
                  <a:cubicBezTo>
                    <a:pt x="328792" y="207251"/>
                    <a:pt x="351344" y="184753"/>
                    <a:pt x="351344" y="157043"/>
                  </a:cubicBezTo>
                  <a:lnTo>
                    <a:pt x="351344" y="50482"/>
                  </a:lnTo>
                  <a:cubicBezTo>
                    <a:pt x="351344" y="37587"/>
                    <a:pt x="361825" y="27162"/>
                    <a:pt x="374665" y="27162"/>
                  </a:cubicBezTo>
                  <a:lnTo>
                    <a:pt x="388986" y="27162"/>
                  </a:lnTo>
                  <a:lnTo>
                    <a:pt x="388986" y="80991"/>
                  </a:lnTo>
                  <a:cubicBezTo>
                    <a:pt x="388986" y="99483"/>
                    <a:pt x="394089" y="117590"/>
                    <a:pt x="403802" y="133338"/>
                  </a:cubicBezTo>
                  <a:lnTo>
                    <a:pt x="431786" y="178882"/>
                  </a:lnTo>
                  <a:cubicBezTo>
                    <a:pt x="447973" y="205275"/>
                    <a:pt x="477275" y="221627"/>
                    <a:pt x="508223" y="221627"/>
                  </a:cubicBezTo>
                  <a:lnTo>
                    <a:pt x="638543" y="221627"/>
                  </a:lnTo>
                  <a:cubicBezTo>
                    <a:pt x="646061" y="221627"/>
                    <a:pt x="652151" y="215536"/>
                    <a:pt x="652151" y="208019"/>
                  </a:cubicBezTo>
                  <a:cubicBezTo>
                    <a:pt x="652151" y="200502"/>
                    <a:pt x="646061" y="194411"/>
                    <a:pt x="638543" y="194411"/>
                  </a:cubicBezTo>
                  <a:lnTo>
                    <a:pt x="508223" y="194411"/>
                  </a:lnTo>
                  <a:cubicBezTo>
                    <a:pt x="486658" y="194411"/>
                    <a:pt x="466246" y="182997"/>
                    <a:pt x="454942" y="164615"/>
                  </a:cubicBezTo>
                  <a:lnTo>
                    <a:pt x="426957" y="119017"/>
                  </a:lnTo>
                  <a:cubicBezTo>
                    <a:pt x="419934" y="107549"/>
                    <a:pt x="416203" y="94379"/>
                    <a:pt x="416203" y="80881"/>
                  </a:cubicBezTo>
                  <a:lnTo>
                    <a:pt x="416203" y="19864"/>
                  </a:lnTo>
                  <a:cubicBezTo>
                    <a:pt x="416203" y="8889"/>
                    <a:pt x="407259" y="0"/>
                    <a:pt x="396339" y="0"/>
                  </a:cubicBezTo>
                  <a:lnTo>
                    <a:pt x="374720" y="0"/>
                  </a:lnTo>
                  <a:cubicBezTo>
                    <a:pt x="346845" y="0"/>
                    <a:pt x="324237" y="22662"/>
                    <a:pt x="324237" y="50482"/>
                  </a:cubicBezTo>
                  <a:lnTo>
                    <a:pt x="324237" y="157043"/>
                  </a:lnTo>
                  <a:cubicBezTo>
                    <a:pt x="324237" y="169718"/>
                    <a:pt x="313922" y="180089"/>
                    <a:pt x="301191" y="180089"/>
                  </a:cubicBezTo>
                  <a:lnTo>
                    <a:pt x="50482" y="180089"/>
                  </a:lnTo>
                  <a:cubicBezTo>
                    <a:pt x="22607" y="180089"/>
                    <a:pt x="0" y="202751"/>
                    <a:pt x="0" y="230571"/>
                  </a:cubicBezTo>
                  <a:cubicBezTo>
                    <a:pt x="0" y="258446"/>
                    <a:pt x="22662" y="281053"/>
                    <a:pt x="50482" y="281053"/>
                  </a:cubicBezTo>
                  <a:lnTo>
                    <a:pt x="156110" y="281053"/>
                  </a:lnTo>
                  <a:cubicBezTo>
                    <a:pt x="152434" y="288022"/>
                    <a:pt x="150404" y="295979"/>
                    <a:pt x="150404" y="304374"/>
                  </a:cubicBezTo>
                  <a:cubicBezTo>
                    <a:pt x="150404" y="318915"/>
                    <a:pt x="156604" y="332084"/>
                    <a:pt x="166481" y="341303"/>
                  </a:cubicBezTo>
                  <a:cubicBezTo>
                    <a:pt x="156604" y="350521"/>
                    <a:pt x="150404" y="363690"/>
                    <a:pt x="150404" y="378231"/>
                  </a:cubicBezTo>
                  <a:cubicBezTo>
                    <a:pt x="150404" y="392772"/>
                    <a:pt x="156604" y="405942"/>
                    <a:pt x="166481" y="415160"/>
                  </a:cubicBezTo>
                  <a:cubicBezTo>
                    <a:pt x="156604" y="424378"/>
                    <a:pt x="150404" y="437548"/>
                    <a:pt x="150404" y="452089"/>
                  </a:cubicBezTo>
                  <a:cubicBezTo>
                    <a:pt x="150404" y="479964"/>
                    <a:pt x="173066" y="502571"/>
                    <a:pt x="200886" y="502571"/>
                  </a:cubicBezTo>
                  <a:lnTo>
                    <a:pt x="378341" y="502571"/>
                  </a:lnTo>
                  <a:cubicBezTo>
                    <a:pt x="407204" y="502461"/>
                    <a:pt x="436121" y="495712"/>
                    <a:pt x="462075" y="483091"/>
                  </a:cubicBezTo>
                  <a:lnTo>
                    <a:pt x="484957" y="471952"/>
                  </a:lnTo>
                  <a:lnTo>
                    <a:pt x="638543" y="471952"/>
                  </a:lnTo>
                  <a:cubicBezTo>
                    <a:pt x="646061" y="471952"/>
                    <a:pt x="652151" y="465862"/>
                    <a:pt x="652151" y="458344"/>
                  </a:cubicBezTo>
                  <a:cubicBezTo>
                    <a:pt x="652151" y="450827"/>
                    <a:pt x="646061" y="444846"/>
                    <a:pt x="638543" y="444846"/>
                  </a:cubicBezTo>
                  <a:close/>
                </a:path>
              </a:pathLst>
            </a:custGeom>
            <a:grpFill/>
            <a:ln w="5477" cap="flat">
              <a:noFill/>
              <a:prstDash val="solid"/>
              <a:miter/>
            </a:ln>
          </p:spPr>
          <p:txBody>
            <a:bodyPr rtlCol="0" anchor="ctr"/>
            <a:lstStyle/>
            <a:p>
              <a:endParaRPr lang="de-DE"/>
            </a:p>
          </p:txBody>
        </p:sp>
      </p:grpSp>
      <p:grpSp>
        <p:nvGrpSpPr>
          <p:cNvPr id="154" name="Grafik 186">
            <a:extLst>
              <a:ext uri="{FF2B5EF4-FFF2-40B4-BE49-F238E27FC236}">
                <a16:creationId xmlns:a16="http://schemas.microsoft.com/office/drawing/2014/main" id="{C4DF695A-8824-4CC8-AE65-781518FC525C}"/>
              </a:ext>
            </a:extLst>
          </p:cNvPr>
          <p:cNvGrpSpPr/>
          <p:nvPr userDrawn="1"/>
        </p:nvGrpSpPr>
        <p:grpSpPr>
          <a:xfrm>
            <a:off x="5357469" y="3339929"/>
            <a:ext cx="751688" cy="897592"/>
            <a:chOff x="1861166" y="5664317"/>
            <a:chExt cx="751688" cy="897592"/>
          </a:xfrm>
          <a:solidFill>
            <a:schemeClr val="accent2"/>
          </a:solidFill>
        </p:grpSpPr>
        <p:sp>
          <p:nvSpPr>
            <p:cNvPr id="155" name="Freihandform: Form 154">
              <a:extLst>
                <a:ext uri="{FF2B5EF4-FFF2-40B4-BE49-F238E27FC236}">
                  <a16:creationId xmlns:a16="http://schemas.microsoft.com/office/drawing/2014/main" id="{7BA6D41C-CF78-4758-B31E-125500451B79}"/>
                </a:ext>
              </a:extLst>
            </p:cNvPr>
            <p:cNvSpPr/>
            <p:nvPr/>
          </p:nvSpPr>
          <p:spPr>
            <a:xfrm>
              <a:off x="2017934" y="6242556"/>
              <a:ext cx="176303" cy="192709"/>
            </a:xfrm>
            <a:custGeom>
              <a:avLst/>
              <a:gdLst>
                <a:gd name="connsiteX0" fmla="*/ 176303 w 176303"/>
                <a:gd name="connsiteY0" fmla="*/ 120773 h 192709"/>
                <a:gd name="connsiteX1" fmla="*/ 160939 w 176303"/>
                <a:gd name="connsiteY1" fmla="*/ 105409 h 192709"/>
                <a:gd name="connsiteX2" fmla="*/ 54049 w 176303"/>
                <a:gd name="connsiteY2" fmla="*/ 105409 h 192709"/>
                <a:gd name="connsiteX3" fmla="*/ 53390 w 176303"/>
                <a:gd name="connsiteY3" fmla="*/ 96465 h 192709"/>
                <a:gd name="connsiteX4" fmla="*/ 54323 w 176303"/>
                <a:gd name="connsiteY4" fmla="*/ 85600 h 192709"/>
                <a:gd name="connsiteX5" fmla="*/ 54378 w 176303"/>
                <a:gd name="connsiteY5" fmla="*/ 85381 h 192709"/>
                <a:gd name="connsiteX6" fmla="*/ 160610 w 176303"/>
                <a:gd name="connsiteY6" fmla="*/ 85381 h 192709"/>
                <a:gd name="connsiteX7" fmla="*/ 175974 w 176303"/>
                <a:gd name="connsiteY7" fmla="*/ 70016 h 192709"/>
                <a:gd name="connsiteX8" fmla="*/ 160610 w 176303"/>
                <a:gd name="connsiteY8" fmla="*/ 54652 h 192709"/>
                <a:gd name="connsiteX9" fmla="*/ 68480 w 176303"/>
                <a:gd name="connsiteY9" fmla="*/ 54652 h 192709"/>
                <a:gd name="connsiteX10" fmla="*/ 69468 w 176303"/>
                <a:gd name="connsiteY10" fmla="*/ 53335 h 192709"/>
                <a:gd name="connsiteX11" fmla="*/ 72047 w 176303"/>
                <a:gd name="connsiteY11" fmla="*/ 50537 h 192709"/>
                <a:gd name="connsiteX12" fmla="*/ 118962 w 176303"/>
                <a:gd name="connsiteY12" fmla="*/ 30728 h 192709"/>
                <a:gd name="connsiteX13" fmla="*/ 160500 w 176303"/>
                <a:gd name="connsiteY13" fmla="*/ 30728 h 192709"/>
                <a:gd name="connsiteX14" fmla="*/ 175864 w 176303"/>
                <a:gd name="connsiteY14" fmla="*/ 15364 h 192709"/>
                <a:gd name="connsiteX15" fmla="*/ 160500 w 176303"/>
                <a:gd name="connsiteY15" fmla="*/ 0 h 192709"/>
                <a:gd name="connsiteX16" fmla="*/ 118962 w 176303"/>
                <a:gd name="connsiteY16" fmla="*/ 0 h 192709"/>
                <a:gd name="connsiteX17" fmla="*/ 50153 w 176303"/>
                <a:gd name="connsiteY17" fmla="*/ 28917 h 192709"/>
                <a:gd name="connsiteX18" fmla="*/ 46147 w 176303"/>
                <a:gd name="connsiteY18" fmla="*/ 33252 h 192709"/>
                <a:gd name="connsiteX19" fmla="*/ 32100 w 176303"/>
                <a:gd name="connsiteY19" fmla="*/ 54598 h 192709"/>
                <a:gd name="connsiteX20" fmla="*/ 15364 w 176303"/>
                <a:gd name="connsiteY20" fmla="*/ 54598 h 192709"/>
                <a:gd name="connsiteX21" fmla="*/ 0 w 176303"/>
                <a:gd name="connsiteY21" fmla="*/ 69962 h 192709"/>
                <a:gd name="connsiteX22" fmla="*/ 15364 w 176303"/>
                <a:gd name="connsiteY22" fmla="*/ 85326 h 192709"/>
                <a:gd name="connsiteX23" fmla="*/ 23266 w 176303"/>
                <a:gd name="connsiteY23" fmla="*/ 85326 h 192709"/>
                <a:gd name="connsiteX24" fmla="*/ 22552 w 176303"/>
                <a:gd name="connsiteY24" fmla="*/ 96355 h 192709"/>
                <a:gd name="connsiteX25" fmla="*/ 22991 w 176303"/>
                <a:gd name="connsiteY25" fmla="*/ 105299 h 192709"/>
                <a:gd name="connsiteX26" fmla="*/ 15748 w 176303"/>
                <a:gd name="connsiteY26" fmla="*/ 105299 h 192709"/>
                <a:gd name="connsiteX27" fmla="*/ 384 w 176303"/>
                <a:gd name="connsiteY27" fmla="*/ 120663 h 192709"/>
                <a:gd name="connsiteX28" fmla="*/ 15748 w 176303"/>
                <a:gd name="connsiteY28" fmla="*/ 136027 h 192709"/>
                <a:gd name="connsiteX29" fmla="*/ 31222 w 176303"/>
                <a:gd name="connsiteY29" fmla="*/ 136027 h 192709"/>
                <a:gd name="connsiteX30" fmla="*/ 118907 w 176303"/>
                <a:gd name="connsiteY30" fmla="*/ 192710 h 192709"/>
                <a:gd name="connsiteX31" fmla="*/ 160884 w 176303"/>
                <a:gd name="connsiteY31" fmla="*/ 192710 h 192709"/>
                <a:gd name="connsiteX32" fmla="*/ 176248 w 176303"/>
                <a:gd name="connsiteY32" fmla="*/ 177346 h 192709"/>
                <a:gd name="connsiteX33" fmla="*/ 160884 w 176303"/>
                <a:gd name="connsiteY33" fmla="*/ 161982 h 192709"/>
                <a:gd name="connsiteX34" fmla="*/ 118907 w 176303"/>
                <a:gd name="connsiteY34" fmla="*/ 161982 h 192709"/>
                <a:gd name="connsiteX35" fmla="*/ 66779 w 176303"/>
                <a:gd name="connsiteY35" fmla="*/ 136027 h 192709"/>
                <a:gd name="connsiteX36" fmla="*/ 160884 w 176303"/>
                <a:gd name="connsiteY36" fmla="*/ 136027 h 192709"/>
                <a:gd name="connsiteX37" fmla="*/ 176303 w 176303"/>
                <a:gd name="connsiteY37" fmla="*/ 120773 h 1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303" h="192709">
                  <a:moveTo>
                    <a:pt x="176303" y="120773"/>
                  </a:moveTo>
                  <a:cubicBezTo>
                    <a:pt x="176303" y="112268"/>
                    <a:pt x="169444" y="105409"/>
                    <a:pt x="160939" y="105409"/>
                  </a:cubicBezTo>
                  <a:lnTo>
                    <a:pt x="54049" y="105409"/>
                  </a:lnTo>
                  <a:cubicBezTo>
                    <a:pt x="53665" y="102446"/>
                    <a:pt x="53390" y="99483"/>
                    <a:pt x="53390" y="96465"/>
                  </a:cubicBezTo>
                  <a:cubicBezTo>
                    <a:pt x="53390" y="92733"/>
                    <a:pt x="53665" y="89167"/>
                    <a:pt x="54323" y="85600"/>
                  </a:cubicBezTo>
                  <a:cubicBezTo>
                    <a:pt x="54323" y="85545"/>
                    <a:pt x="54378" y="85490"/>
                    <a:pt x="54378" y="85381"/>
                  </a:cubicBezTo>
                  <a:lnTo>
                    <a:pt x="160610" y="85381"/>
                  </a:lnTo>
                  <a:cubicBezTo>
                    <a:pt x="169115" y="85381"/>
                    <a:pt x="175974" y="78522"/>
                    <a:pt x="175974" y="70016"/>
                  </a:cubicBezTo>
                  <a:cubicBezTo>
                    <a:pt x="175974" y="61511"/>
                    <a:pt x="169115" y="54652"/>
                    <a:pt x="160610" y="54652"/>
                  </a:cubicBezTo>
                  <a:lnTo>
                    <a:pt x="68480" y="54652"/>
                  </a:lnTo>
                  <a:cubicBezTo>
                    <a:pt x="68809" y="54213"/>
                    <a:pt x="69084" y="53774"/>
                    <a:pt x="69468" y="53335"/>
                  </a:cubicBezTo>
                  <a:cubicBezTo>
                    <a:pt x="70236" y="52403"/>
                    <a:pt x="71059" y="51525"/>
                    <a:pt x="72047" y="50537"/>
                  </a:cubicBezTo>
                  <a:cubicBezTo>
                    <a:pt x="84503" y="37752"/>
                    <a:pt x="101184" y="30728"/>
                    <a:pt x="118962" y="30728"/>
                  </a:cubicBezTo>
                  <a:lnTo>
                    <a:pt x="160500" y="30728"/>
                  </a:lnTo>
                  <a:cubicBezTo>
                    <a:pt x="169005" y="30728"/>
                    <a:pt x="175864" y="23869"/>
                    <a:pt x="175864" y="15364"/>
                  </a:cubicBezTo>
                  <a:cubicBezTo>
                    <a:pt x="175864" y="6859"/>
                    <a:pt x="169005" y="0"/>
                    <a:pt x="160500" y="0"/>
                  </a:cubicBezTo>
                  <a:lnTo>
                    <a:pt x="118962" y="0"/>
                  </a:lnTo>
                  <a:cubicBezTo>
                    <a:pt x="92788" y="0"/>
                    <a:pt x="68315" y="10316"/>
                    <a:pt x="50153" y="28917"/>
                  </a:cubicBezTo>
                  <a:cubicBezTo>
                    <a:pt x="48726" y="30344"/>
                    <a:pt x="47354" y="31826"/>
                    <a:pt x="46147" y="33252"/>
                  </a:cubicBezTo>
                  <a:cubicBezTo>
                    <a:pt x="40495" y="39782"/>
                    <a:pt x="35831" y="46970"/>
                    <a:pt x="32100" y="54598"/>
                  </a:cubicBezTo>
                  <a:lnTo>
                    <a:pt x="15364" y="54598"/>
                  </a:lnTo>
                  <a:cubicBezTo>
                    <a:pt x="6859" y="54598"/>
                    <a:pt x="0" y="61456"/>
                    <a:pt x="0" y="69962"/>
                  </a:cubicBezTo>
                  <a:cubicBezTo>
                    <a:pt x="0" y="78467"/>
                    <a:pt x="6859" y="85326"/>
                    <a:pt x="15364" y="85326"/>
                  </a:cubicBezTo>
                  <a:lnTo>
                    <a:pt x="23266" y="85326"/>
                  </a:lnTo>
                  <a:cubicBezTo>
                    <a:pt x="22827" y="88947"/>
                    <a:pt x="22552" y="92624"/>
                    <a:pt x="22552" y="96355"/>
                  </a:cubicBezTo>
                  <a:cubicBezTo>
                    <a:pt x="22552" y="99373"/>
                    <a:pt x="22717" y="102391"/>
                    <a:pt x="22991" y="105299"/>
                  </a:cubicBezTo>
                  <a:lnTo>
                    <a:pt x="15748" y="105299"/>
                  </a:lnTo>
                  <a:cubicBezTo>
                    <a:pt x="7243" y="105299"/>
                    <a:pt x="384" y="112158"/>
                    <a:pt x="384" y="120663"/>
                  </a:cubicBezTo>
                  <a:cubicBezTo>
                    <a:pt x="384" y="129168"/>
                    <a:pt x="7243" y="136027"/>
                    <a:pt x="15748" y="136027"/>
                  </a:cubicBezTo>
                  <a:lnTo>
                    <a:pt x="31222" y="136027"/>
                  </a:lnTo>
                  <a:cubicBezTo>
                    <a:pt x="46367" y="169389"/>
                    <a:pt x="79948" y="192710"/>
                    <a:pt x="118907" y="192710"/>
                  </a:cubicBezTo>
                  <a:lnTo>
                    <a:pt x="160884" y="192710"/>
                  </a:lnTo>
                  <a:cubicBezTo>
                    <a:pt x="169389" y="192710"/>
                    <a:pt x="176248" y="185851"/>
                    <a:pt x="176248" y="177346"/>
                  </a:cubicBezTo>
                  <a:cubicBezTo>
                    <a:pt x="176248" y="168841"/>
                    <a:pt x="169389" y="161982"/>
                    <a:pt x="160884" y="161982"/>
                  </a:cubicBezTo>
                  <a:lnTo>
                    <a:pt x="118907" y="161982"/>
                  </a:lnTo>
                  <a:cubicBezTo>
                    <a:pt x="97617" y="161982"/>
                    <a:pt x="78741" y="151775"/>
                    <a:pt x="66779" y="136027"/>
                  </a:cubicBezTo>
                  <a:lnTo>
                    <a:pt x="160884" y="136027"/>
                  </a:lnTo>
                  <a:cubicBezTo>
                    <a:pt x="169444" y="136137"/>
                    <a:pt x="176303" y="129223"/>
                    <a:pt x="176303" y="120773"/>
                  </a:cubicBezTo>
                  <a:close/>
                </a:path>
              </a:pathLst>
            </a:custGeom>
            <a:grpFill/>
            <a:ln w="5477"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EC9CB59E-ADD5-4849-861E-7C2F668D5B9E}"/>
                </a:ext>
              </a:extLst>
            </p:cNvPr>
            <p:cNvSpPr/>
            <p:nvPr/>
          </p:nvSpPr>
          <p:spPr>
            <a:xfrm>
              <a:off x="1861166" y="5664317"/>
              <a:ext cx="751688" cy="897592"/>
            </a:xfrm>
            <a:custGeom>
              <a:avLst/>
              <a:gdLst>
                <a:gd name="connsiteX0" fmla="*/ 528690 w 751688"/>
                <a:gd name="connsiteY0" fmla="*/ 405119 h 897592"/>
                <a:gd name="connsiteX1" fmla="*/ 445943 w 751688"/>
                <a:gd name="connsiteY1" fmla="*/ 412197 h 897592"/>
                <a:gd name="connsiteX2" fmla="*/ 445943 w 751688"/>
                <a:gd name="connsiteY2" fmla="*/ 337462 h 897592"/>
                <a:gd name="connsiteX3" fmla="*/ 445943 w 751688"/>
                <a:gd name="connsiteY3" fmla="*/ 259489 h 897592"/>
                <a:gd name="connsiteX4" fmla="*/ 445943 w 751688"/>
                <a:gd name="connsiteY4" fmla="*/ 181461 h 897592"/>
                <a:gd name="connsiteX5" fmla="*/ 445943 w 751688"/>
                <a:gd name="connsiteY5" fmla="*/ 103488 h 897592"/>
                <a:gd name="connsiteX6" fmla="*/ 222944 w 751688"/>
                <a:gd name="connsiteY6" fmla="*/ 0 h 897592"/>
                <a:gd name="connsiteX7" fmla="*/ 0 w 751688"/>
                <a:gd name="connsiteY7" fmla="*/ 103488 h 897592"/>
                <a:gd name="connsiteX8" fmla="*/ 0 w 751688"/>
                <a:gd name="connsiteY8" fmla="*/ 181461 h 897592"/>
                <a:gd name="connsiteX9" fmla="*/ 0 w 751688"/>
                <a:gd name="connsiteY9" fmla="*/ 259489 h 897592"/>
                <a:gd name="connsiteX10" fmla="*/ 0 w 751688"/>
                <a:gd name="connsiteY10" fmla="*/ 337462 h 897592"/>
                <a:gd name="connsiteX11" fmla="*/ 0 w 751688"/>
                <a:gd name="connsiteY11" fmla="*/ 415489 h 897592"/>
                <a:gd name="connsiteX12" fmla="*/ 0 w 751688"/>
                <a:gd name="connsiteY12" fmla="*/ 493517 h 897592"/>
                <a:gd name="connsiteX13" fmla="*/ 0 w 751688"/>
                <a:gd name="connsiteY13" fmla="*/ 571490 h 897592"/>
                <a:gd name="connsiteX14" fmla="*/ 55366 w 751688"/>
                <a:gd name="connsiteY14" fmla="*/ 640958 h 897592"/>
                <a:gd name="connsiteX15" fmla="*/ 52842 w 751688"/>
                <a:gd name="connsiteY15" fmla="*/ 674649 h 897592"/>
                <a:gd name="connsiteX16" fmla="*/ 275786 w 751688"/>
                <a:gd name="connsiteY16" fmla="*/ 897593 h 897592"/>
                <a:gd name="connsiteX17" fmla="*/ 419330 w 751688"/>
                <a:gd name="connsiteY17" fmla="*/ 845245 h 897592"/>
                <a:gd name="connsiteX18" fmla="*/ 528690 w 751688"/>
                <a:gd name="connsiteY18" fmla="*/ 858030 h 897592"/>
                <a:gd name="connsiteX19" fmla="*/ 751689 w 751688"/>
                <a:gd name="connsiteY19" fmla="*/ 754597 h 897592"/>
                <a:gd name="connsiteX20" fmla="*/ 751689 w 751688"/>
                <a:gd name="connsiteY20" fmla="*/ 672564 h 897592"/>
                <a:gd name="connsiteX21" fmla="*/ 751689 w 751688"/>
                <a:gd name="connsiteY21" fmla="*/ 590585 h 897592"/>
                <a:gd name="connsiteX22" fmla="*/ 751689 w 751688"/>
                <a:gd name="connsiteY22" fmla="*/ 508552 h 897592"/>
                <a:gd name="connsiteX23" fmla="*/ 528690 w 751688"/>
                <a:gd name="connsiteY23" fmla="*/ 405119 h 897592"/>
                <a:gd name="connsiteX24" fmla="*/ 720961 w 751688"/>
                <a:gd name="connsiteY24" fmla="*/ 508552 h 897592"/>
                <a:gd name="connsiteX25" fmla="*/ 714980 w 751688"/>
                <a:gd name="connsiteY25" fmla="*/ 525068 h 897592"/>
                <a:gd name="connsiteX26" fmla="*/ 709108 w 751688"/>
                <a:gd name="connsiteY26" fmla="*/ 531927 h 897592"/>
                <a:gd name="connsiteX27" fmla="*/ 702743 w 751688"/>
                <a:gd name="connsiteY27" fmla="*/ 537579 h 897592"/>
                <a:gd name="connsiteX28" fmla="*/ 601889 w 751688"/>
                <a:gd name="connsiteY28" fmla="*/ 575441 h 897592"/>
                <a:gd name="connsiteX29" fmla="*/ 528635 w 751688"/>
                <a:gd name="connsiteY29" fmla="*/ 581257 h 897592"/>
                <a:gd name="connsiteX30" fmla="*/ 514423 w 751688"/>
                <a:gd name="connsiteY30" fmla="*/ 581038 h 897592"/>
                <a:gd name="connsiteX31" fmla="*/ 509814 w 751688"/>
                <a:gd name="connsiteY31" fmla="*/ 580873 h 897592"/>
                <a:gd name="connsiteX32" fmla="*/ 500211 w 751688"/>
                <a:gd name="connsiteY32" fmla="*/ 580434 h 897592"/>
                <a:gd name="connsiteX33" fmla="*/ 494889 w 751688"/>
                <a:gd name="connsiteY33" fmla="*/ 580050 h 897592"/>
                <a:gd name="connsiteX34" fmla="*/ 486109 w 751688"/>
                <a:gd name="connsiteY34" fmla="*/ 579337 h 897592"/>
                <a:gd name="connsiteX35" fmla="*/ 480622 w 751688"/>
                <a:gd name="connsiteY35" fmla="*/ 578788 h 897592"/>
                <a:gd name="connsiteX36" fmla="*/ 476946 w 751688"/>
                <a:gd name="connsiteY36" fmla="*/ 578349 h 897592"/>
                <a:gd name="connsiteX37" fmla="*/ 473653 w 751688"/>
                <a:gd name="connsiteY37" fmla="*/ 572093 h 897592"/>
                <a:gd name="connsiteX38" fmla="*/ 470416 w 751688"/>
                <a:gd name="connsiteY38" fmla="*/ 565893 h 897592"/>
                <a:gd name="connsiteX39" fmla="*/ 465368 w 751688"/>
                <a:gd name="connsiteY39" fmla="*/ 557443 h 897592"/>
                <a:gd name="connsiteX40" fmla="*/ 461966 w 751688"/>
                <a:gd name="connsiteY40" fmla="*/ 551901 h 897592"/>
                <a:gd name="connsiteX41" fmla="*/ 455655 w 751688"/>
                <a:gd name="connsiteY41" fmla="*/ 543011 h 897592"/>
                <a:gd name="connsiteX42" fmla="*/ 452473 w 751688"/>
                <a:gd name="connsiteY42" fmla="*/ 538567 h 897592"/>
                <a:gd name="connsiteX43" fmla="*/ 441992 w 751688"/>
                <a:gd name="connsiteY43" fmla="*/ 525946 h 897592"/>
                <a:gd name="connsiteX44" fmla="*/ 435682 w 751688"/>
                <a:gd name="connsiteY44" fmla="*/ 519197 h 897592"/>
                <a:gd name="connsiteX45" fmla="*/ 428768 w 751688"/>
                <a:gd name="connsiteY45" fmla="*/ 512393 h 897592"/>
                <a:gd name="connsiteX46" fmla="*/ 425311 w 751688"/>
                <a:gd name="connsiteY46" fmla="*/ 509265 h 897592"/>
                <a:gd name="connsiteX47" fmla="*/ 421854 w 751688"/>
                <a:gd name="connsiteY47" fmla="*/ 506138 h 897592"/>
                <a:gd name="connsiteX48" fmla="*/ 415599 w 751688"/>
                <a:gd name="connsiteY48" fmla="*/ 500980 h 897592"/>
                <a:gd name="connsiteX49" fmla="*/ 409618 w 751688"/>
                <a:gd name="connsiteY49" fmla="*/ 496370 h 897592"/>
                <a:gd name="connsiteX50" fmla="*/ 409563 w 751688"/>
                <a:gd name="connsiteY50" fmla="*/ 496315 h 897592"/>
                <a:gd name="connsiteX51" fmla="*/ 398808 w 751688"/>
                <a:gd name="connsiteY51" fmla="*/ 488743 h 897592"/>
                <a:gd name="connsiteX52" fmla="*/ 395132 w 751688"/>
                <a:gd name="connsiteY52" fmla="*/ 486439 h 897592"/>
                <a:gd name="connsiteX53" fmla="*/ 387614 w 751688"/>
                <a:gd name="connsiteY53" fmla="*/ 481829 h 897592"/>
                <a:gd name="connsiteX54" fmla="*/ 383115 w 751688"/>
                <a:gd name="connsiteY54" fmla="*/ 479360 h 897592"/>
                <a:gd name="connsiteX55" fmla="*/ 376036 w 751688"/>
                <a:gd name="connsiteY55" fmla="*/ 475629 h 897592"/>
                <a:gd name="connsiteX56" fmla="*/ 371153 w 751688"/>
                <a:gd name="connsiteY56" fmla="*/ 473269 h 897592"/>
                <a:gd name="connsiteX57" fmla="*/ 366873 w 751688"/>
                <a:gd name="connsiteY57" fmla="*/ 471184 h 897592"/>
                <a:gd name="connsiteX58" fmla="*/ 367312 w 751688"/>
                <a:gd name="connsiteY58" fmla="*/ 470910 h 897592"/>
                <a:gd name="connsiteX59" fmla="*/ 371098 w 751688"/>
                <a:gd name="connsiteY59" fmla="*/ 468770 h 897592"/>
                <a:gd name="connsiteX60" fmla="*/ 374006 w 751688"/>
                <a:gd name="connsiteY60" fmla="*/ 467179 h 897592"/>
                <a:gd name="connsiteX61" fmla="*/ 378286 w 751688"/>
                <a:gd name="connsiteY61" fmla="*/ 465039 h 897592"/>
                <a:gd name="connsiteX62" fmla="*/ 381304 w 751688"/>
                <a:gd name="connsiteY62" fmla="*/ 463557 h 897592"/>
                <a:gd name="connsiteX63" fmla="*/ 386407 w 751688"/>
                <a:gd name="connsiteY63" fmla="*/ 461307 h 897592"/>
                <a:gd name="connsiteX64" fmla="*/ 389096 w 751688"/>
                <a:gd name="connsiteY64" fmla="*/ 460100 h 897592"/>
                <a:gd name="connsiteX65" fmla="*/ 397382 w 751688"/>
                <a:gd name="connsiteY65" fmla="*/ 456808 h 897592"/>
                <a:gd name="connsiteX66" fmla="*/ 412416 w 751688"/>
                <a:gd name="connsiteY66" fmla="*/ 451760 h 897592"/>
                <a:gd name="connsiteX67" fmla="*/ 430853 w 751688"/>
                <a:gd name="connsiteY67" fmla="*/ 446766 h 897592"/>
                <a:gd name="connsiteX68" fmla="*/ 433432 w 751688"/>
                <a:gd name="connsiteY68" fmla="*/ 446163 h 897592"/>
                <a:gd name="connsiteX69" fmla="*/ 445998 w 751688"/>
                <a:gd name="connsiteY69" fmla="*/ 443858 h 897592"/>
                <a:gd name="connsiteX70" fmla="*/ 445998 w 751688"/>
                <a:gd name="connsiteY70" fmla="*/ 443529 h 897592"/>
                <a:gd name="connsiteX71" fmla="*/ 528745 w 751688"/>
                <a:gd name="connsiteY71" fmla="*/ 435956 h 897592"/>
                <a:gd name="connsiteX72" fmla="*/ 720961 w 751688"/>
                <a:gd name="connsiteY72" fmla="*/ 508552 h 897592"/>
                <a:gd name="connsiteX73" fmla="*/ 222944 w 751688"/>
                <a:gd name="connsiteY73" fmla="*/ 30728 h 897592"/>
                <a:gd name="connsiteX74" fmla="*/ 415215 w 751688"/>
                <a:gd name="connsiteY74" fmla="*/ 103488 h 897592"/>
                <a:gd name="connsiteX75" fmla="*/ 400893 w 751688"/>
                <a:gd name="connsiteY75" fmla="*/ 129278 h 897592"/>
                <a:gd name="connsiteX76" fmla="*/ 399083 w 751688"/>
                <a:gd name="connsiteY76" fmla="*/ 130814 h 897592"/>
                <a:gd name="connsiteX77" fmla="*/ 316007 w 751688"/>
                <a:gd name="connsiteY77" fmla="*/ 166426 h 897592"/>
                <a:gd name="connsiteX78" fmla="*/ 222889 w 751688"/>
                <a:gd name="connsiteY78" fmla="*/ 176138 h 897592"/>
                <a:gd name="connsiteX79" fmla="*/ 129827 w 751688"/>
                <a:gd name="connsiteY79" fmla="*/ 166426 h 897592"/>
                <a:gd name="connsiteX80" fmla="*/ 46806 w 751688"/>
                <a:gd name="connsiteY80" fmla="*/ 130814 h 897592"/>
                <a:gd name="connsiteX81" fmla="*/ 45324 w 751688"/>
                <a:gd name="connsiteY81" fmla="*/ 129552 h 897592"/>
                <a:gd name="connsiteX82" fmla="*/ 30673 w 751688"/>
                <a:gd name="connsiteY82" fmla="*/ 103488 h 897592"/>
                <a:gd name="connsiteX83" fmla="*/ 222944 w 751688"/>
                <a:gd name="connsiteY83" fmla="*/ 30728 h 897592"/>
                <a:gd name="connsiteX84" fmla="*/ 30673 w 751688"/>
                <a:gd name="connsiteY84" fmla="*/ 157537 h 897592"/>
                <a:gd name="connsiteX85" fmla="*/ 31057 w 751688"/>
                <a:gd name="connsiteY85" fmla="*/ 157866 h 897592"/>
                <a:gd name="connsiteX86" fmla="*/ 31277 w 751688"/>
                <a:gd name="connsiteY86" fmla="*/ 157866 h 897592"/>
                <a:gd name="connsiteX87" fmla="*/ 123077 w 751688"/>
                <a:gd name="connsiteY87" fmla="*/ 196441 h 897592"/>
                <a:gd name="connsiteX88" fmla="*/ 222834 w 751688"/>
                <a:gd name="connsiteY88" fmla="*/ 206922 h 897592"/>
                <a:gd name="connsiteX89" fmla="*/ 322646 w 751688"/>
                <a:gd name="connsiteY89" fmla="*/ 196441 h 897592"/>
                <a:gd name="connsiteX90" fmla="*/ 414502 w 751688"/>
                <a:gd name="connsiteY90" fmla="*/ 157866 h 897592"/>
                <a:gd name="connsiteX91" fmla="*/ 415105 w 751688"/>
                <a:gd name="connsiteY91" fmla="*/ 157592 h 897592"/>
                <a:gd name="connsiteX92" fmla="*/ 415105 w 751688"/>
                <a:gd name="connsiteY92" fmla="*/ 181461 h 897592"/>
                <a:gd name="connsiteX93" fmla="*/ 411045 w 751688"/>
                <a:gd name="connsiteY93" fmla="*/ 195069 h 897592"/>
                <a:gd name="connsiteX94" fmla="*/ 405996 w 751688"/>
                <a:gd name="connsiteY94" fmla="*/ 201928 h 897592"/>
                <a:gd name="connsiteX95" fmla="*/ 398973 w 751688"/>
                <a:gd name="connsiteY95" fmla="*/ 208787 h 897592"/>
                <a:gd name="connsiteX96" fmla="*/ 315952 w 751688"/>
                <a:gd name="connsiteY96" fmla="*/ 244454 h 897592"/>
                <a:gd name="connsiteX97" fmla="*/ 129772 w 751688"/>
                <a:gd name="connsiteY97" fmla="*/ 244454 h 897592"/>
                <a:gd name="connsiteX98" fmla="*/ 103982 w 751688"/>
                <a:gd name="connsiteY98" fmla="*/ 237540 h 897592"/>
                <a:gd name="connsiteX99" fmla="*/ 81210 w 751688"/>
                <a:gd name="connsiteY99" fmla="*/ 229145 h 897592"/>
                <a:gd name="connsiteX100" fmla="*/ 46696 w 751688"/>
                <a:gd name="connsiteY100" fmla="*/ 208732 h 897592"/>
                <a:gd name="connsiteX101" fmla="*/ 30618 w 751688"/>
                <a:gd name="connsiteY101" fmla="*/ 181406 h 897592"/>
                <a:gd name="connsiteX102" fmla="*/ 30618 w 751688"/>
                <a:gd name="connsiteY102" fmla="*/ 157537 h 897592"/>
                <a:gd name="connsiteX103" fmla="*/ 30673 w 751688"/>
                <a:gd name="connsiteY103" fmla="*/ 235345 h 897592"/>
                <a:gd name="connsiteX104" fmla="*/ 33252 w 751688"/>
                <a:gd name="connsiteY104" fmla="*/ 237211 h 897592"/>
                <a:gd name="connsiteX105" fmla="*/ 37203 w 751688"/>
                <a:gd name="connsiteY105" fmla="*/ 240064 h 897592"/>
                <a:gd name="connsiteX106" fmla="*/ 42361 w 751688"/>
                <a:gd name="connsiteY106" fmla="*/ 243466 h 897592"/>
                <a:gd name="connsiteX107" fmla="*/ 46751 w 751688"/>
                <a:gd name="connsiteY107" fmla="*/ 246155 h 897592"/>
                <a:gd name="connsiteX108" fmla="*/ 52512 w 751688"/>
                <a:gd name="connsiteY108" fmla="*/ 249392 h 897592"/>
                <a:gd name="connsiteX109" fmla="*/ 57286 w 751688"/>
                <a:gd name="connsiteY109" fmla="*/ 251916 h 897592"/>
                <a:gd name="connsiteX110" fmla="*/ 63651 w 751688"/>
                <a:gd name="connsiteY110" fmla="*/ 254934 h 897592"/>
                <a:gd name="connsiteX111" fmla="*/ 68754 w 751688"/>
                <a:gd name="connsiteY111" fmla="*/ 257239 h 897592"/>
                <a:gd name="connsiteX112" fmla="*/ 75833 w 751688"/>
                <a:gd name="connsiteY112" fmla="*/ 260092 h 897592"/>
                <a:gd name="connsiteX113" fmla="*/ 81155 w 751688"/>
                <a:gd name="connsiteY113" fmla="*/ 262177 h 897592"/>
                <a:gd name="connsiteX114" fmla="*/ 89057 w 751688"/>
                <a:gd name="connsiteY114" fmla="*/ 264921 h 897592"/>
                <a:gd name="connsiteX115" fmla="*/ 94379 w 751688"/>
                <a:gd name="connsiteY115" fmla="*/ 266732 h 897592"/>
                <a:gd name="connsiteX116" fmla="*/ 103708 w 751688"/>
                <a:gd name="connsiteY116" fmla="*/ 269475 h 897592"/>
                <a:gd name="connsiteX117" fmla="*/ 108372 w 751688"/>
                <a:gd name="connsiteY117" fmla="*/ 270847 h 897592"/>
                <a:gd name="connsiteX118" fmla="*/ 123187 w 751688"/>
                <a:gd name="connsiteY118" fmla="*/ 274469 h 897592"/>
                <a:gd name="connsiteX119" fmla="*/ 222944 w 751688"/>
                <a:gd name="connsiteY119" fmla="*/ 284894 h 897592"/>
                <a:gd name="connsiteX120" fmla="*/ 322756 w 751688"/>
                <a:gd name="connsiteY120" fmla="*/ 274469 h 897592"/>
                <a:gd name="connsiteX121" fmla="*/ 337516 w 751688"/>
                <a:gd name="connsiteY121" fmla="*/ 270847 h 897592"/>
                <a:gd name="connsiteX122" fmla="*/ 342181 w 751688"/>
                <a:gd name="connsiteY122" fmla="*/ 269475 h 897592"/>
                <a:gd name="connsiteX123" fmla="*/ 351509 w 751688"/>
                <a:gd name="connsiteY123" fmla="*/ 266732 h 897592"/>
                <a:gd name="connsiteX124" fmla="*/ 356776 w 751688"/>
                <a:gd name="connsiteY124" fmla="*/ 264921 h 897592"/>
                <a:gd name="connsiteX125" fmla="*/ 364678 w 751688"/>
                <a:gd name="connsiteY125" fmla="*/ 262177 h 897592"/>
                <a:gd name="connsiteX126" fmla="*/ 369946 w 751688"/>
                <a:gd name="connsiteY126" fmla="*/ 260092 h 897592"/>
                <a:gd name="connsiteX127" fmla="*/ 377024 w 751688"/>
                <a:gd name="connsiteY127" fmla="*/ 257239 h 897592"/>
                <a:gd name="connsiteX128" fmla="*/ 382127 w 751688"/>
                <a:gd name="connsiteY128" fmla="*/ 254934 h 897592"/>
                <a:gd name="connsiteX129" fmla="*/ 388492 w 751688"/>
                <a:gd name="connsiteY129" fmla="*/ 251916 h 897592"/>
                <a:gd name="connsiteX130" fmla="*/ 393266 w 751688"/>
                <a:gd name="connsiteY130" fmla="*/ 249392 h 897592"/>
                <a:gd name="connsiteX131" fmla="*/ 399028 w 751688"/>
                <a:gd name="connsiteY131" fmla="*/ 246210 h 897592"/>
                <a:gd name="connsiteX132" fmla="*/ 403417 w 751688"/>
                <a:gd name="connsiteY132" fmla="*/ 243521 h 897592"/>
                <a:gd name="connsiteX133" fmla="*/ 408575 w 751688"/>
                <a:gd name="connsiteY133" fmla="*/ 240119 h 897592"/>
                <a:gd name="connsiteX134" fmla="*/ 412526 w 751688"/>
                <a:gd name="connsiteY134" fmla="*/ 237266 h 897592"/>
                <a:gd name="connsiteX135" fmla="*/ 415105 w 751688"/>
                <a:gd name="connsiteY135" fmla="*/ 235400 h 897592"/>
                <a:gd name="connsiteX136" fmla="*/ 415105 w 751688"/>
                <a:gd name="connsiteY136" fmla="*/ 259544 h 897592"/>
                <a:gd name="connsiteX137" fmla="*/ 400729 w 751688"/>
                <a:gd name="connsiteY137" fmla="*/ 285443 h 897592"/>
                <a:gd name="connsiteX138" fmla="*/ 399028 w 751688"/>
                <a:gd name="connsiteY138" fmla="*/ 286925 h 897592"/>
                <a:gd name="connsiteX139" fmla="*/ 392004 w 751688"/>
                <a:gd name="connsiteY139" fmla="*/ 292357 h 897592"/>
                <a:gd name="connsiteX140" fmla="*/ 317488 w 751688"/>
                <a:gd name="connsiteY140" fmla="*/ 322262 h 897592"/>
                <a:gd name="connsiteX141" fmla="*/ 315787 w 751688"/>
                <a:gd name="connsiteY141" fmla="*/ 322646 h 897592"/>
                <a:gd name="connsiteX142" fmla="*/ 129936 w 751688"/>
                <a:gd name="connsiteY142" fmla="*/ 322646 h 897592"/>
                <a:gd name="connsiteX143" fmla="*/ 128455 w 751688"/>
                <a:gd name="connsiteY143" fmla="*/ 322317 h 897592"/>
                <a:gd name="connsiteX144" fmla="*/ 53719 w 751688"/>
                <a:gd name="connsiteY144" fmla="*/ 292412 h 897592"/>
                <a:gd name="connsiteX145" fmla="*/ 46696 w 751688"/>
                <a:gd name="connsiteY145" fmla="*/ 286980 h 897592"/>
                <a:gd name="connsiteX146" fmla="*/ 45269 w 751688"/>
                <a:gd name="connsiteY146" fmla="*/ 285772 h 897592"/>
                <a:gd name="connsiteX147" fmla="*/ 30618 w 751688"/>
                <a:gd name="connsiteY147" fmla="*/ 259653 h 897592"/>
                <a:gd name="connsiteX148" fmla="*/ 30618 w 751688"/>
                <a:gd name="connsiteY148" fmla="*/ 235345 h 897592"/>
                <a:gd name="connsiteX149" fmla="*/ 30673 w 751688"/>
                <a:gd name="connsiteY149" fmla="*/ 313537 h 897592"/>
                <a:gd name="connsiteX150" fmla="*/ 31057 w 751688"/>
                <a:gd name="connsiteY150" fmla="*/ 313867 h 897592"/>
                <a:gd name="connsiteX151" fmla="*/ 31277 w 751688"/>
                <a:gd name="connsiteY151" fmla="*/ 313867 h 897592"/>
                <a:gd name="connsiteX152" fmla="*/ 123242 w 751688"/>
                <a:gd name="connsiteY152" fmla="*/ 352496 h 897592"/>
                <a:gd name="connsiteX153" fmla="*/ 124943 w 751688"/>
                <a:gd name="connsiteY153" fmla="*/ 352881 h 897592"/>
                <a:gd name="connsiteX154" fmla="*/ 124943 w 751688"/>
                <a:gd name="connsiteY154" fmla="*/ 352881 h 897592"/>
                <a:gd name="connsiteX155" fmla="*/ 125602 w 751688"/>
                <a:gd name="connsiteY155" fmla="*/ 352990 h 897592"/>
                <a:gd name="connsiteX156" fmla="*/ 222834 w 751688"/>
                <a:gd name="connsiteY156" fmla="*/ 362922 h 897592"/>
                <a:gd name="connsiteX157" fmla="*/ 320122 w 751688"/>
                <a:gd name="connsiteY157" fmla="*/ 353045 h 897592"/>
                <a:gd name="connsiteX158" fmla="*/ 320835 w 751688"/>
                <a:gd name="connsiteY158" fmla="*/ 352881 h 897592"/>
                <a:gd name="connsiteX159" fmla="*/ 322536 w 751688"/>
                <a:gd name="connsiteY159" fmla="*/ 352496 h 897592"/>
                <a:gd name="connsiteX160" fmla="*/ 414502 w 751688"/>
                <a:gd name="connsiteY160" fmla="*/ 313867 h 897592"/>
                <a:gd name="connsiteX161" fmla="*/ 415160 w 751688"/>
                <a:gd name="connsiteY161" fmla="*/ 313592 h 897592"/>
                <a:gd name="connsiteX162" fmla="*/ 415160 w 751688"/>
                <a:gd name="connsiteY162" fmla="*/ 337462 h 897592"/>
                <a:gd name="connsiteX163" fmla="*/ 399083 w 751688"/>
                <a:gd name="connsiteY163" fmla="*/ 364843 h 897592"/>
                <a:gd name="connsiteX164" fmla="*/ 317543 w 751688"/>
                <a:gd name="connsiteY164" fmla="*/ 400180 h 897592"/>
                <a:gd name="connsiteX165" fmla="*/ 315842 w 751688"/>
                <a:gd name="connsiteY165" fmla="*/ 400564 h 897592"/>
                <a:gd name="connsiteX166" fmla="*/ 129991 w 751688"/>
                <a:gd name="connsiteY166" fmla="*/ 400564 h 897592"/>
                <a:gd name="connsiteX167" fmla="*/ 128674 w 751688"/>
                <a:gd name="connsiteY167" fmla="*/ 400290 h 897592"/>
                <a:gd name="connsiteX168" fmla="*/ 46751 w 751688"/>
                <a:gd name="connsiteY168" fmla="*/ 364788 h 897592"/>
                <a:gd name="connsiteX169" fmla="*/ 30673 w 751688"/>
                <a:gd name="connsiteY169" fmla="*/ 337462 h 897592"/>
                <a:gd name="connsiteX170" fmla="*/ 30673 w 751688"/>
                <a:gd name="connsiteY170" fmla="*/ 313537 h 897592"/>
                <a:gd name="connsiteX171" fmla="*/ 30673 w 751688"/>
                <a:gd name="connsiteY171" fmla="*/ 391346 h 897592"/>
                <a:gd name="connsiteX172" fmla="*/ 33252 w 751688"/>
                <a:gd name="connsiteY172" fmla="*/ 393211 h 897592"/>
                <a:gd name="connsiteX173" fmla="*/ 37203 w 751688"/>
                <a:gd name="connsiteY173" fmla="*/ 396065 h 897592"/>
                <a:gd name="connsiteX174" fmla="*/ 42416 w 751688"/>
                <a:gd name="connsiteY174" fmla="*/ 399467 h 897592"/>
                <a:gd name="connsiteX175" fmla="*/ 46806 w 751688"/>
                <a:gd name="connsiteY175" fmla="*/ 402155 h 897592"/>
                <a:gd name="connsiteX176" fmla="*/ 52622 w 751688"/>
                <a:gd name="connsiteY176" fmla="*/ 405393 h 897592"/>
                <a:gd name="connsiteX177" fmla="*/ 57396 w 751688"/>
                <a:gd name="connsiteY177" fmla="*/ 407917 h 897592"/>
                <a:gd name="connsiteX178" fmla="*/ 63816 w 751688"/>
                <a:gd name="connsiteY178" fmla="*/ 410935 h 897592"/>
                <a:gd name="connsiteX179" fmla="*/ 68919 w 751688"/>
                <a:gd name="connsiteY179" fmla="*/ 413240 h 897592"/>
                <a:gd name="connsiteX180" fmla="*/ 75997 w 751688"/>
                <a:gd name="connsiteY180" fmla="*/ 416093 h 897592"/>
                <a:gd name="connsiteX181" fmla="*/ 81320 w 751688"/>
                <a:gd name="connsiteY181" fmla="*/ 418178 h 897592"/>
                <a:gd name="connsiteX182" fmla="*/ 89222 w 751688"/>
                <a:gd name="connsiteY182" fmla="*/ 420922 h 897592"/>
                <a:gd name="connsiteX183" fmla="*/ 94544 w 751688"/>
                <a:gd name="connsiteY183" fmla="*/ 422732 h 897592"/>
                <a:gd name="connsiteX184" fmla="*/ 103872 w 751688"/>
                <a:gd name="connsiteY184" fmla="*/ 425476 h 897592"/>
                <a:gd name="connsiteX185" fmla="*/ 108536 w 751688"/>
                <a:gd name="connsiteY185" fmla="*/ 426848 h 897592"/>
                <a:gd name="connsiteX186" fmla="*/ 123352 w 751688"/>
                <a:gd name="connsiteY186" fmla="*/ 430469 h 897592"/>
                <a:gd name="connsiteX187" fmla="*/ 125053 w 751688"/>
                <a:gd name="connsiteY187" fmla="*/ 430853 h 897592"/>
                <a:gd name="connsiteX188" fmla="*/ 125053 w 751688"/>
                <a:gd name="connsiteY188" fmla="*/ 430853 h 897592"/>
                <a:gd name="connsiteX189" fmla="*/ 222999 w 751688"/>
                <a:gd name="connsiteY189" fmla="*/ 440895 h 897592"/>
                <a:gd name="connsiteX190" fmla="*/ 321000 w 751688"/>
                <a:gd name="connsiteY190" fmla="*/ 430853 h 897592"/>
                <a:gd name="connsiteX191" fmla="*/ 322756 w 751688"/>
                <a:gd name="connsiteY191" fmla="*/ 430469 h 897592"/>
                <a:gd name="connsiteX192" fmla="*/ 337571 w 751688"/>
                <a:gd name="connsiteY192" fmla="*/ 426848 h 897592"/>
                <a:gd name="connsiteX193" fmla="*/ 342235 w 751688"/>
                <a:gd name="connsiteY193" fmla="*/ 425476 h 897592"/>
                <a:gd name="connsiteX194" fmla="*/ 351618 w 751688"/>
                <a:gd name="connsiteY194" fmla="*/ 422732 h 897592"/>
                <a:gd name="connsiteX195" fmla="*/ 356886 w 751688"/>
                <a:gd name="connsiteY195" fmla="*/ 420922 h 897592"/>
                <a:gd name="connsiteX196" fmla="*/ 364843 w 751688"/>
                <a:gd name="connsiteY196" fmla="*/ 418178 h 897592"/>
                <a:gd name="connsiteX197" fmla="*/ 370110 w 751688"/>
                <a:gd name="connsiteY197" fmla="*/ 416093 h 897592"/>
                <a:gd name="connsiteX198" fmla="*/ 377189 w 751688"/>
                <a:gd name="connsiteY198" fmla="*/ 413240 h 897592"/>
                <a:gd name="connsiteX199" fmla="*/ 382292 w 751688"/>
                <a:gd name="connsiteY199" fmla="*/ 410935 h 897592"/>
                <a:gd name="connsiteX200" fmla="*/ 388657 w 751688"/>
                <a:gd name="connsiteY200" fmla="*/ 407917 h 897592"/>
                <a:gd name="connsiteX201" fmla="*/ 393431 w 751688"/>
                <a:gd name="connsiteY201" fmla="*/ 405393 h 897592"/>
                <a:gd name="connsiteX202" fmla="*/ 399192 w 751688"/>
                <a:gd name="connsiteY202" fmla="*/ 402155 h 897592"/>
                <a:gd name="connsiteX203" fmla="*/ 403582 w 751688"/>
                <a:gd name="connsiteY203" fmla="*/ 399412 h 897592"/>
                <a:gd name="connsiteX204" fmla="*/ 408740 w 751688"/>
                <a:gd name="connsiteY204" fmla="*/ 396010 h 897592"/>
                <a:gd name="connsiteX205" fmla="*/ 412746 w 751688"/>
                <a:gd name="connsiteY205" fmla="*/ 393102 h 897592"/>
                <a:gd name="connsiteX206" fmla="*/ 415325 w 751688"/>
                <a:gd name="connsiteY206" fmla="*/ 391236 h 897592"/>
                <a:gd name="connsiteX207" fmla="*/ 415325 w 751688"/>
                <a:gd name="connsiteY207" fmla="*/ 415380 h 897592"/>
                <a:gd name="connsiteX208" fmla="*/ 414941 w 751688"/>
                <a:gd name="connsiteY208" fmla="*/ 418891 h 897592"/>
                <a:gd name="connsiteX209" fmla="*/ 408191 w 751688"/>
                <a:gd name="connsiteY209" fmla="*/ 420867 h 897592"/>
                <a:gd name="connsiteX210" fmla="*/ 403033 w 751688"/>
                <a:gd name="connsiteY210" fmla="*/ 422348 h 897592"/>
                <a:gd name="connsiteX211" fmla="*/ 386736 w 751688"/>
                <a:gd name="connsiteY211" fmla="*/ 427835 h 897592"/>
                <a:gd name="connsiteX212" fmla="*/ 377518 w 751688"/>
                <a:gd name="connsiteY212" fmla="*/ 431457 h 897592"/>
                <a:gd name="connsiteX213" fmla="*/ 374720 w 751688"/>
                <a:gd name="connsiteY213" fmla="*/ 432664 h 897592"/>
                <a:gd name="connsiteX214" fmla="*/ 368793 w 751688"/>
                <a:gd name="connsiteY214" fmla="*/ 435298 h 897592"/>
                <a:gd name="connsiteX215" fmla="*/ 365666 w 751688"/>
                <a:gd name="connsiteY215" fmla="*/ 436780 h 897592"/>
                <a:gd name="connsiteX216" fmla="*/ 360508 w 751688"/>
                <a:gd name="connsiteY216" fmla="*/ 439359 h 897592"/>
                <a:gd name="connsiteX217" fmla="*/ 357490 w 751688"/>
                <a:gd name="connsiteY217" fmla="*/ 440950 h 897592"/>
                <a:gd name="connsiteX218" fmla="*/ 352606 w 751688"/>
                <a:gd name="connsiteY218" fmla="*/ 443693 h 897592"/>
                <a:gd name="connsiteX219" fmla="*/ 349972 w 751688"/>
                <a:gd name="connsiteY219" fmla="*/ 445230 h 897592"/>
                <a:gd name="connsiteX220" fmla="*/ 344760 w 751688"/>
                <a:gd name="connsiteY220" fmla="*/ 448577 h 897592"/>
                <a:gd name="connsiteX221" fmla="*/ 343059 w 751688"/>
                <a:gd name="connsiteY221" fmla="*/ 449729 h 897592"/>
                <a:gd name="connsiteX222" fmla="*/ 336693 w 751688"/>
                <a:gd name="connsiteY222" fmla="*/ 454393 h 897592"/>
                <a:gd name="connsiteX223" fmla="*/ 335322 w 751688"/>
                <a:gd name="connsiteY223" fmla="*/ 455546 h 897592"/>
                <a:gd name="connsiteX224" fmla="*/ 331645 w 751688"/>
                <a:gd name="connsiteY224" fmla="*/ 458619 h 897592"/>
                <a:gd name="connsiteX225" fmla="*/ 327640 w 751688"/>
                <a:gd name="connsiteY225" fmla="*/ 457741 h 897592"/>
                <a:gd name="connsiteX226" fmla="*/ 321768 w 751688"/>
                <a:gd name="connsiteY226" fmla="*/ 456424 h 897592"/>
                <a:gd name="connsiteX227" fmla="*/ 312330 w 751688"/>
                <a:gd name="connsiteY227" fmla="*/ 454668 h 897592"/>
                <a:gd name="connsiteX228" fmla="*/ 306569 w 751688"/>
                <a:gd name="connsiteY228" fmla="*/ 453735 h 897592"/>
                <a:gd name="connsiteX229" fmla="*/ 296198 w 751688"/>
                <a:gd name="connsiteY229" fmla="*/ 452583 h 897592"/>
                <a:gd name="connsiteX230" fmla="*/ 291260 w 751688"/>
                <a:gd name="connsiteY230" fmla="*/ 452144 h 897592"/>
                <a:gd name="connsiteX231" fmla="*/ 275841 w 751688"/>
                <a:gd name="connsiteY231" fmla="*/ 451595 h 897592"/>
                <a:gd name="connsiteX232" fmla="*/ 186454 w 751688"/>
                <a:gd name="connsiteY232" fmla="*/ 470251 h 897592"/>
                <a:gd name="connsiteX233" fmla="*/ 174492 w 751688"/>
                <a:gd name="connsiteY233" fmla="*/ 475958 h 897592"/>
                <a:gd name="connsiteX234" fmla="*/ 172352 w 751688"/>
                <a:gd name="connsiteY234" fmla="*/ 477055 h 897592"/>
                <a:gd name="connsiteX235" fmla="*/ 161104 w 751688"/>
                <a:gd name="connsiteY235" fmla="*/ 483366 h 897592"/>
                <a:gd name="connsiteX236" fmla="*/ 160281 w 751688"/>
                <a:gd name="connsiteY236" fmla="*/ 483805 h 897592"/>
                <a:gd name="connsiteX237" fmla="*/ 151830 w 751688"/>
                <a:gd name="connsiteY237" fmla="*/ 482543 h 897592"/>
                <a:gd name="connsiteX238" fmla="*/ 146508 w 751688"/>
                <a:gd name="connsiteY238" fmla="*/ 481720 h 897592"/>
                <a:gd name="connsiteX239" fmla="*/ 129936 w 751688"/>
                <a:gd name="connsiteY239" fmla="*/ 478482 h 897592"/>
                <a:gd name="connsiteX240" fmla="*/ 116712 w 751688"/>
                <a:gd name="connsiteY240" fmla="*/ 475245 h 897592"/>
                <a:gd name="connsiteX241" fmla="*/ 92349 w 751688"/>
                <a:gd name="connsiteY241" fmla="*/ 467617 h 897592"/>
                <a:gd name="connsiteX242" fmla="*/ 46751 w 751688"/>
                <a:gd name="connsiteY242" fmla="*/ 442761 h 897592"/>
                <a:gd name="connsiteX243" fmla="*/ 30673 w 751688"/>
                <a:gd name="connsiteY243" fmla="*/ 415434 h 897592"/>
                <a:gd name="connsiteX244" fmla="*/ 30673 w 751688"/>
                <a:gd name="connsiteY244" fmla="*/ 391346 h 897592"/>
                <a:gd name="connsiteX245" fmla="*/ 30673 w 751688"/>
                <a:gd name="connsiteY245" fmla="*/ 469373 h 897592"/>
                <a:gd name="connsiteX246" fmla="*/ 33307 w 751688"/>
                <a:gd name="connsiteY246" fmla="*/ 471239 h 897592"/>
                <a:gd name="connsiteX247" fmla="*/ 37313 w 751688"/>
                <a:gd name="connsiteY247" fmla="*/ 474147 h 897592"/>
                <a:gd name="connsiteX248" fmla="*/ 42526 w 751688"/>
                <a:gd name="connsiteY248" fmla="*/ 477549 h 897592"/>
                <a:gd name="connsiteX249" fmla="*/ 46915 w 751688"/>
                <a:gd name="connsiteY249" fmla="*/ 480293 h 897592"/>
                <a:gd name="connsiteX250" fmla="*/ 52732 w 751688"/>
                <a:gd name="connsiteY250" fmla="*/ 483530 h 897592"/>
                <a:gd name="connsiteX251" fmla="*/ 57506 w 751688"/>
                <a:gd name="connsiteY251" fmla="*/ 486054 h 897592"/>
                <a:gd name="connsiteX252" fmla="*/ 63926 w 751688"/>
                <a:gd name="connsiteY252" fmla="*/ 489072 h 897592"/>
                <a:gd name="connsiteX253" fmla="*/ 69029 w 751688"/>
                <a:gd name="connsiteY253" fmla="*/ 491377 h 897592"/>
                <a:gd name="connsiteX254" fmla="*/ 76107 w 751688"/>
                <a:gd name="connsiteY254" fmla="*/ 494230 h 897592"/>
                <a:gd name="connsiteX255" fmla="*/ 81375 w 751688"/>
                <a:gd name="connsiteY255" fmla="*/ 496315 h 897592"/>
                <a:gd name="connsiteX256" fmla="*/ 89331 w 751688"/>
                <a:gd name="connsiteY256" fmla="*/ 499059 h 897592"/>
                <a:gd name="connsiteX257" fmla="*/ 94599 w 751688"/>
                <a:gd name="connsiteY257" fmla="*/ 500815 h 897592"/>
                <a:gd name="connsiteX258" fmla="*/ 103927 w 751688"/>
                <a:gd name="connsiteY258" fmla="*/ 503559 h 897592"/>
                <a:gd name="connsiteX259" fmla="*/ 108646 w 751688"/>
                <a:gd name="connsiteY259" fmla="*/ 504930 h 897592"/>
                <a:gd name="connsiteX260" fmla="*/ 123407 w 751688"/>
                <a:gd name="connsiteY260" fmla="*/ 508552 h 897592"/>
                <a:gd name="connsiteX261" fmla="*/ 126480 w 751688"/>
                <a:gd name="connsiteY261" fmla="*/ 509210 h 897592"/>
                <a:gd name="connsiteX262" fmla="*/ 126370 w 751688"/>
                <a:gd name="connsiteY262" fmla="*/ 509265 h 897592"/>
                <a:gd name="connsiteX263" fmla="*/ 118194 w 751688"/>
                <a:gd name="connsiteY263" fmla="*/ 517057 h 897592"/>
                <a:gd name="connsiteX264" fmla="*/ 117481 w 751688"/>
                <a:gd name="connsiteY264" fmla="*/ 517770 h 897592"/>
                <a:gd name="connsiteX265" fmla="*/ 93666 w 751688"/>
                <a:gd name="connsiteY265" fmla="*/ 546084 h 897592"/>
                <a:gd name="connsiteX266" fmla="*/ 88398 w 751688"/>
                <a:gd name="connsiteY266" fmla="*/ 544109 h 897592"/>
                <a:gd name="connsiteX267" fmla="*/ 86752 w 751688"/>
                <a:gd name="connsiteY267" fmla="*/ 543505 h 897592"/>
                <a:gd name="connsiteX268" fmla="*/ 79235 w 751688"/>
                <a:gd name="connsiteY268" fmla="*/ 540378 h 897592"/>
                <a:gd name="connsiteX269" fmla="*/ 77369 w 751688"/>
                <a:gd name="connsiteY269" fmla="*/ 539500 h 897592"/>
                <a:gd name="connsiteX270" fmla="*/ 72156 w 751688"/>
                <a:gd name="connsiteY270" fmla="*/ 537030 h 897592"/>
                <a:gd name="connsiteX271" fmla="*/ 69742 w 751688"/>
                <a:gd name="connsiteY271" fmla="*/ 535823 h 897592"/>
                <a:gd name="connsiteX272" fmla="*/ 65517 w 751688"/>
                <a:gd name="connsiteY272" fmla="*/ 533573 h 897592"/>
                <a:gd name="connsiteX273" fmla="*/ 63103 w 751688"/>
                <a:gd name="connsiteY273" fmla="*/ 532202 h 897592"/>
                <a:gd name="connsiteX274" fmla="*/ 59316 w 751688"/>
                <a:gd name="connsiteY274" fmla="*/ 529897 h 897592"/>
                <a:gd name="connsiteX275" fmla="*/ 57122 w 751688"/>
                <a:gd name="connsiteY275" fmla="*/ 528525 h 897592"/>
                <a:gd name="connsiteX276" fmla="*/ 53390 w 751688"/>
                <a:gd name="connsiteY276" fmla="*/ 526001 h 897592"/>
                <a:gd name="connsiteX277" fmla="*/ 51689 w 751688"/>
                <a:gd name="connsiteY277" fmla="*/ 524794 h 897592"/>
                <a:gd name="connsiteX278" fmla="*/ 46806 w 751688"/>
                <a:gd name="connsiteY278" fmla="*/ 520953 h 897592"/>
                <a:gd name="connsiteX279" fmla="*/ 30728 w 751688"/>
                <a:gd name="connsiteY279" fmla="*/ 493572 h 897592"/>
                <a:gd name="connsiteX280" fmla="*/ 30728 w 751688"/>
                <a:gd name="connsiteY280" fmla="*/ 469373 h 897592"/>
                <a:gd name="connsiteX281" fmla="*/ 30673 w 751688"/>
                <a:gd name="connsiteY281" fmla="*/ 571490 h 897592"/>
                <a:gd name="connsiteX282" fmla="*/ 30673 w 751688"/>
                <a:gd name="connsiteY282" fmla="*/ 547456 h 897592"/>
                <a:gd name="connsiteX283" fmla="*/ 32374 w 751688"/>
                <a:gd name="connsiteY283" fmla="*/ 548718 h 897592"/>
                <a:gd name="connsiteX284" fmla="*/ 34021 w 751688"/>
                <a:gd name="connsiteY284" fmla="*/ 549925 h 897592"/>
                <a:gd name="connsiteX285" fmla="*/ 39892 w 751688"/>
                <a:gd name="connsiteY285" fmla="*/ 553986 h 897592"/>
                <a:gd name="connsiteX286" fmla="*/ 40386 w 751688"/>
                <a:gd name="connsiteY286" fmla="*/ 554315 h 897592"/>
                <a:gd name="connsiteX287" fmla="*/ 47299 w 751688"/>
                <a:gd name="connsiteY287" fmla="*/ 558540 h 897592"/>
                <a:gd name="connsiteX288" fmla="*/ 49220 w 751688"/>
                <a:gd name="connsiteY288" fmla="*/ 559638 h 897592"/>
                <a:gd name="connsiteX289" fmla="*/ 55201 w 751688"/>
                <a:gd name="connsiteY289" fmla="*/ 562875 h 897592"/>
                <a:gd name="connsiteX290" fmla="*/ 56902 w 751688"/>
                <a:gd name="connsiteY290" fmla="*/ 563753 h 897592"/>
                <a:gd name="connsiteX291" fmla="*/ 64804 w 751688"/>
                <a:gd name="connsiteY291" fmla="*/ 567539 h 897592"/>
                <a:gd name="connsiteX292" fmla="*/ 66669 w 751688"/>
                <a:gd name="connsiteY292" fmla="*/ 568362 h 897592"/>
                <a:gd name="connsiteX293" fmla="*/ 73473 w 751688"/>
                <a:gd name="connsiteY293" fmla="*/ 571270 h 897592"/>
                <a:gd name="connsiteX294" fmla="*/ 75778 w 751688"/>
                <a:gd name="connsiteY294" fmla="*/ 572203 h 897592"/>
                <a:gd name="connsiteX295" fmla="*/ 77369 w 751688"/>
                <a:gd name="connsiteY295" fmla="*/ 572862 h 897592"/>
                <a:gd name="connsiteX296" fmla="*/ 76217 w 751688"/>
                <a:gd name="connsiteY296" fmla="*/ 575221 h 897592"/>
                <a:gd name="connsiteX297" fmla="*/ 73528 w 751688"/>
                <a:gd name="connsiteY297" fmla="*/ 580818 h 897592"/>
                <a:gd name="connsiteX298" fmla="*/ 71992 w 751688"/>
                <a:gd name="connsiteY298" fmla="*/ 584220 h 897592"/>
                <a:gd name="connsiteX299" fmla="*/ 69742 w 751688"/>
                <a:gd name="connsiteY299" fmla="*/ 589488 h 897592"/>
                <a:gd name="connsiteX300" fmla="*/ 68315 w 751688"/>
                <a:gd name="connsiteY300" fmla="*/ 593054 h 897592"/>
                <a:gd name="connsiteX301" fmla="*/ 66340 w 751688"/>
                <a:gd name="connsiteY301" fmla="*/ 598322 h 897592"/>
                <a:gd name="connsiteX302" fmla="*/ 65078 w 751688"/>
                <a:gd name="connsiteY302" fmla="*/ 601944 h 897592"/>
                <a:gd name="connsiteX303" fmla="*/ 63267 w 751688"/>
                <a:gd name="connsiteY303" fmla="*/ 607486 h 897592"/>
                <a:gd name="connsiteX304" fmla="*/ 62499 w 751688"/>
                <a:gd name="connsiteY304" fmla="*/ 609900 h 897592"/>
                <a:gd name="connsiteX305" fmla="*/ 30673 w 751688"/>
                <a:gd name="connsiteY305" fmla="*/ 571490 h 897592"/>
                <a:gd name="connsiteX306" fmla="*/ 83515 w 751688"/>
                <a:gd name="connsiteY306" fmla="*/ 674649 h 897592"/>
                <a:gd name="connsiteX307" fmla="*/ 87521 w 751688"/>
                <a:gd name="connsiteY307" fmla="*/ 635361 h 897592"/>
                <a:gd name="connsiteX308" fmla="*/ 108811 w 751688"/>
                <a:gd name="connsiteY308" fmla="*/ 579227 h 897592"/>
                <a:gd name="connsiteX309" fmla="*/ 112816 w 751688"/>
                <a:gd name="connsiteY309" fmla="*/ 572642 h 897592"/>
                <a:gd name="connsiteX310" fmla="*/ 112871 w 751688"/>
                <a:gd name="connsiteY310" fmla="*/ 572532 h 897592"/>
                <a:gd name="connsiteX311" fmla="*/ 118688 w 751688"/>
                <a:gd name="connsiteY311" fmla="*/ 563808 h 897592"/>
                <a:gd name="connsiteX312" fmla="*/ 171913 w 751688"/>
                <a:gd name="connsiteY312" fmla="*/ 512832 h 897592"/>
                <a:gd name="connsiteX313" fmla="*/ 198691 w 751688"/>
                <a:gd name="connsiteY313" fmla="*/ 498510 h 897592"/>
                <a:gd name="connsiteX314" fmla="*/ 226675 w 751688"/>
                <a:gd name="connsiteY314" fmla="*/ 488743 h 897592"/>
                <a:gd name="connsiteX315" fmla="*/ 245990 w 751688"/>
                <a:gd name="connsiteY315" fmla="*/ 484683 h 897592"/>
                <a:gd name="connsiteX316" fmla="*/ 275786 w 751688"/>
                <a:gd name="connsiteY316" fmla="*/ 482378 h 897592"/>
                <a:gd name="connsiteX317" fmla="*/ 289997 w 751688"/>
                <a:gd name="connsiteY317" fmla="*/ 482872 h 897592"/>
                <a:gd name="connsiteX318" fmla="*/ 308764 w 751688"/>
                <a:gd name="connsiteY318" fmla="*/ 485286 h 897592"/>
                <a:gd name="connsiteX319" fmla="*/ 331371 w 751688"/>
                <a:gd name="connsiteY319" fmla="*/ 490554 h 897592"/>
                <a:gd name="connsiteX320" fmla="*/ 349972 w 751688"/>
                <a:gd name="connsiteY320" fmla="*/ 497248 h 897592"/>
                <a:gd name="connsiteX321" fmla="*/ 391126 w 751688"/>
                <a:gd name="connsiteY321" fmla="*/ 520843 h 897592"/>
                <a:gd name="connsiteX322" fmla="*/ 401716 w 751688"/>
                <a:gd name="connsiteY322" fmla="*/ 529348 h 897592"/>
                <a:gd name="connsiteX323" fmla="*/ 407533 w 751688"/>
                <a:gd name="connsiteY323" fmla="*/ 534671 h 897592"/>
                <a:gd name="connsiteX324" fmla="*/ 419056 w 751688"/>
                <a:gd name="connsiteY324" fmla="*/ 546468 h 897592"/>
                <a:gd name="connsiteX325" fmla="*/ 428384 w 751688"/>
                <a:gd name="connsiteY325" fmla="*/ 557717 h 897592"/>
                <a:gd name="connsiteX326" fmla="*/ 450991 w 751688"/>
                <a:gd name="connsiteY326" fmla="*/ 595359 h 897592"/>
                <a:gd name="connsiteX327" fmla="*/ 452363 w 751688"/>
                <a:gd name="connsiteY327" fmla="*/ 598542 h 897592"/>
                <a:gd name="connsiteX328" fmla="*/ 452528 w 751688"/>
                <a:gd name="connsiteY328" fmla="*/ 598871 h 897592"/>
                <a:gd name="connsiteX329" fmla="*/ 468002 w 751688"/>
                <a:gd name="connsiteY329" fmla="*/ 668942 h 897592"/>
                <a:gd name="connsiteX330" fmla="*/ 468002 w 751688"/>
                <a:gd name="connsiteY330" fmla="*/ 677337 h 897592"/>
                <a:gd name="connsiteX331" fmla="*/ 453241 w 751688"/>
                <a:gd name="connsiteY331" fmla="*/ 748616 h 897592"/>
                <a:gd name="connsiteX332" fmla="*/ 452583 w 751688"/>
                <a:gd name="connsiteY332" fmla="*/ 750098 h 897592"/>
                <a:gd name="connsiteX333" fmla="*/ 443145 w 751688"/>
                <a:gd name="connsiteY333" fmla="*/ 769028 h 897592"/>
                <a:gd name="connsiteX334" fmla="*/ 443254 w 751688"/>
                <a:gd name="connsiteY334" fmla="*/ 769028 h 897592"/>
                <a:gd name="connsiteX335" fmla="*/ 442925 w 751688"/>
                <a:gd name="connsiteY335" fmla="*/ 769577 h 897592"/>
                <a:gd name="connsiteX336" fmla="*/ 404954 w 751688"/>
                <a:gd name="connsiteY336" fmla="*/ 816931 h 897592"/>
                <a:gd name="connsiteX337" fmla="*/ 275731 w 751688"/>
                <a:gd name="connsiteY337" fmla="*/ 866810 h 897592"/>
                <a:gd name="connsiteX338" fmla="*/ 83515 w 751688"/>
                <a:gd name="connsiteY338" fmla="*/ 674649 h 897592"/>
                <a:gd name="connsiteX339" fmla="*/ 720961 w 751688"/>
                <a:gd name="connsiteY339" fmla="*/ 754597 h 897592"/>
                <a:gd name="connsiteX340" fmla="*/ 528690 w 751688"/>
                <a:gd name="connsiteY340" fmla="*/ 827302 h 897592"/>
                <a:gd name="connsiteX341" fmla="*/ 445230 w 751688"/>
                <a:gd name="connsiteY341" fmla="*/ 819565 h 897592"/>
                <a:gd name="connsiteX342" fmla="*/ 447095 w 751688"/>
                <a:gd name="connsiteY342" fmla="*/ 817206 h 897592"/>
                <a:gd name="connsiteX343" fmla="*/ 452253 w 751688"/>
                <a:gd name="connsiteY343" fmla="*/ 810786 h 897592"/>
                <a:gd name="connsiteX344" fmla="*/ 455271 w 751688"/>
                <a:gd name="connsiteY344" fmla="*/ 806780 h 897592"/>
                <a:gd name="connsiteX345" fmla="*/ 460100 w 751688"/>
                <a:gd name="connsiteY345" fmla="*/ 799976 h 897592"/>
                <a:gd name="connsiteX346" fmla="*/ 462789 w 751688"/>
                <a:gd name="connsiteY346" fmla="*/ 796025 h 897592"/>
                <a:gd name="connsiteX347" fmla="*/ 467727 w 751688"/>
                <a:gd name="connsiteY347" fmla="*/ 788069 h 897592"/>
                <a:gd name="connsiteX348" fmla="*/ 469648 w 751688"/>
                <a:gd name="connsiteY348" fmla="*/ 784941 h 897592"/>
                <a:gd name="connsiteX349" fmla="*/ 475739 w 751688"/>
                <a:gd name="connsiteY349" fmla="*/ 773528 h 897592"/>
                <a:gd name="connsiteX350" fmla="*/ 475903 w 751688"/>
                <a:gd name="connsiteY350" fmla="*/ 773253 h 897592"/>
                <a:gd name="connsiteX351" fmla="*/ 478482 w 751688"/>
                <a:gd name="connsiteY351" fmla="*/ 773473 h 897592"/>
                <a:gd name="connsiteX352" fmla="*/ 483695 w 751688"/>
                <a:gd name="connsiteY352" fmla="*/ 773967 h 897592"/>
                <a:gd name="connsiteX353" fmla="*/ 493462 w 751688"/>
                <a:gd name="connsiteY353" fmla="*/ 774735 h 897592"/>
                <a:gd name="connsiteX354" fmla="*/ 498840 w 751688"/>
                <a:gd name="connsiteY354" fmla="*/ 775064 h 897592"/>
                <a:gd name="connsiteX355" fmla="*/ 509101 w 751688"/>
                <a:gd name="connsiteY355" fmla="*/ 775558 h 897592"/>
                <a:gd name="connsiteX356" fmla="*/ 513820 w 751688"/>
                <a:gd name="connsiteY356" fmla="*/ 775723 h 897592"/>
                <a:gd name="connsiteX357" fmla="*/ 528745 w 751688"/>
                <a:gd name="connsiteY357" fmla="*/ 775942 h 897592"/>
                <a:gd name="connsiteX358" fmla="*/ 606882 w 751688"/>
                <a:gd name="connsiteY358" fmla="*/ 769687 h 897592"/>
                <a:gd name="connsiteX359" fmla="*/ 615936 w 751688"/>
                <a:gd name="connsiteY359" fmla="*/ 768095 h 897592"/>
                <a:gd name="connsiteX360" fmla="*/ 618789 w 751688"/>
                <a:gd name="connsiteY360" fmla="*/ 767547 h 897592"/>
                <a:gd name="connsiteX361" fmla="*/ 624770 w 751688"/>
                <a:gd name="connsiteY361" fmla="*/ 766340 h 897592"/>
                <a:gd name="connsiteX362" fmla="*/ 628172 w 751688"/>
                <a:gd name="connsiteY362" fmla="*/ 765571 h 897592"/>
                <a:gd name="connsiteX363" fmla="*/ 633385 w 751688"/>
                <a:gd name="connsiteY363" fmla="*/ 764419 h 897592"/>
                <a:gd name="connsiteX364" fmla="*/ 637007 w 751688"/>
                <a:gd name="connsiteY364" fmla="*/ 763541 h 897592"/>
                <a:gd name="connsiteX365" fmla="*/ 641781 w 751688"/>
                <a:gd name="connsiteY365" fmla="*/ 762334 h 897592"/>
                <a:gd name="connsiteX366" fmla="*/ 645512 w 751688"/>
                <a:gd name="connsiteY366" fmla="*/ 761291 h 897592"/>
                <a:gd name="connsiteX367" fmla="*/ 649957 w 751688"/>
                <a:gd name="connsiteY367" fmla="*/ 760029 h 897592"/>
                <a:gd name="connsiteX368" fmla="*/ 653523 w 751688"/>
                <a:gd name="connsiteY368" fmla="*/ 758932 h 897592"/>
                <a:gd name="connsiteX369" fmla="*/ 657913 w 751688"/>
                <a:gd name="connsiteY369" fmla="*/ 757615 h 897592"/>
                <a:gd name="connsiteX370" fmla="*/ 661425 w 751688"/>
                <a:gd name="connsiteY370" fmla="*/ 756463 h 897592"/>
                <a:gd name="connsiteX371" fmla="*/ 665595 w 751688"/>
                <a:gd name="connsiteY371" fmla="*/ 755036 h 897592"/>
                <a:gd name="connsiteX372" fmla="*/ 669107 w 751688"/>
                <a:gd name="connsiteY372" fmla="*/ 753774 h 897592"/>
                <a:gd name="connsiteX373" fmla="*/ 673003 w 751688"/>
                <a:gd name="connsiteY373" fmla="*/ 752347 h 897592"/>
                <a:gd name="connsiteX374" fmla="*/ 676405 w 751688"/>
                <a:gd name="connsiteY374" fmla="*/ 750976 h 897592"/>
                <a:gd name="connsiteX375" fmla="*/ 680136 w 751688"/>
                <a:gd name="connsiteY375" fmla="*/ 749494 h 897592"/>
                <a:gd name="connsiteX376" fmla="*/ 683428 w 751688"/>
                <a:gd name="connsiteY376" fmla="*/ 748067 h 897592"/>
                <a:gd name="connsiteX377" fmla="*/ 686995 w 751688"/>
                <a:gd name="connsiteY377" fmla="*/ 746531 h 897592"/>
                <a:gd name="connsiteX378" fmla="*/ 690123 w 751688"/>
                <a:gd name="connsiteY378" fmla="*/ 745049 h 897592"/>
                <a:gd name="connsiteX379" fmla="*/ 693525 w 751688"/>
                <a:gd name="connsiteY379" fmla="*/ 743403 h 897592"/>
                <a:gd name="connsiteX380" fmla="*/ 696543 w 751688"/>
                <a:gd name="connsiteY380" fmla="*/ 741867 h 897592"/>
                <a:gd name="connsiteX381" fmla="*/ 699780 w 751688"/>
                <a:gd name="connsiteY381" fmla="*/ 740166 h 897592"/>
                <a:gd name="connsiteX382" fmla="*/ 702633 w 751688"/>
                <a:gd name="connsiteY382" fmla="*/ 738574 h 897592"/>
                <a:gd name="connsiteX383" fmla="*/ 705706 w 751688"/>
                <a:gd name="connsiteY383" fmla="*/ 736819 h 897592"/>
                <a:gd name="connsiteX384" fmla="*/ 708395 w 751688"/>
                <a:gd name="connsiteY384" fmla="*/ 735172 h 897592"/>
                <a:gd name="connsiteX385" fmla="*/ 711303 w 751688"/>
                <a:gd name="connsiteY385" fmla="*/ 733362 h 897592"/>
                <a:gd name="connsiteX386" fmla="*/ 713827 w 751688"/>
                <a:gd name="connsiteY386" fmla="*/ 731661 h 897592"/>
                <a:gd name="connsiteX387" fmla="*/ 716571 w 751688"/>
                <a:gd name="connsiteY387" fmla="*/ 729795 h 897592"/>
                <a:gd name="connsiteX388" fmla="*/ 718930 w 751688"/>
                <a:gd name="connsiteY388" fmla="*/ 728039 h 897592"/>
                <a:gd name="connsiteX389" fmla="*/ 720906 w 751688"/>
                <a:gd name="connsiteY389" fmla="*/ 726558 h 897592"/>
                <a:gd name="connsiteX390" fmla="*/ 720906 w 751688"/>
                <a:gd name="connsiteY390" fmla="*/ 754597 h 897592"/>
                <a:gd name="connsiteX391" fmla="*/ 702798 w 751688"/>
                <a:gd name="connsiteY391" fmla="*/ 701646 h 897592"/>
                <a:gd name="connsiteX392" fmla="*/ 601779 w 751688"/>
                <a:gd name="connsiteY392" fmla="*/ 739452 h 897592"/>
                <a:gd name="connsiteX393" fmla="*/ 528690 w 751688"/>
                <a:gd name="connsiteY393" fmla="*/ 745269 h 897592"/>
                <a:gd name="connsiteX394" fmla="*/ 510308 w 751688"/>
                <a:gd name="connsiteY394" fmla="*/ 744885 h 897592"/>
                <a:gd name="connsiteX395" fmla="*/ 504985 w 751688"/>
                <a:gd name="connsiteY395" fmla="*/ 744610 h 897592"/>
                <a:gd name="connsiteX396" fmla="*/ 491267 w 751688"/>
                <a:gd name="connsiteY396" fmla="*/ 743732 h 897592"/>
                <a:gd name="connsiteX397" fmla="*/ 487975 w 751688"/>
                <a:gd name="connsiteY397" fmla="*/ 743458 h 897592"/>
                <a:gd name="connsiteX398" fmla="*/ 488359 w 751688"/>
                <a:gd name="connsiteY398" fmla="*/ 742086 h 897592"/>
                <a:gd name="connsiteX399" fmla="*/ 490828 w 751688"/>
                <a:gd name="connsiteY399" fmla="*/ 733691 h 897592"/>
                <a:gd name="connsiteX400" fmla="*/ 491706 w 751688"/>
                <a:gd name="connsiteY400" fmla="*/ 730563 h 897592"/>
                <a:gd name="connsiteX401" fmla="*/ 494340 w 751688"/>
                <a:gd name="connsiteY401" fmla="*/ 719040 h 897592"/>
                <a:gd name="connsiteX402" fmla="*/ 494889 w 751688"/>
                <a:gd name="connsiteY402" fmla="*/ 715967 h 897592"/>
                <a:gd name="connsiteX403" fmla="*/ 496370 w 751688"/>
                <a:gd name="connsiteY403" fmla="*/ 707352 h 897592"/>
                <a:gd name="connsiteX404" fmla="*/ 496974 w 751688"/>
                <a:gd name="connsiteY404" fmla="*/ 702743 h 897592"/>
                <a:gd name="connsiteX405" fmla="*/ 497797 w 751688"/>
                <a:gd name="connsiteY405" fmla="*/ 695445 h 897592"/>
                <a:gd name="connsiteX406" fmla="*/ 498071 w 751688"/>
                <a:gd name="connsiteY406" fmla="*/ 693086 h 897592"/>
                <a:gd name="connsiteX407" fmla="*/ 502681 w 751688"/>
                <a:gd name="connsiteY407" fmla="*/ 693305 h 897592"/>
                <a:gd name="connsiteX408" fmla="*/ 507564 w 751688"/>
                <a:gd name="connsiteY408" fmla="*/ 693525 h 897592"/>
                <a:gd name="connsiteX409" fmla="*/ 528745 w 751688"/>
                <a:gd name="connsiteY409" fmla="*/ 694019 h 897592"/>
                <a:gd name="connsiteX410" fmla="*/ 607047 w 751688"/>
                <a:gd name="connsiteY410" fmla="*/ 687763 h 897592"/>
                <a:gd name="connsiteX411" fmla="*/ 616046 w 751688"/>
                <a:gd name="connsiteY411" fmla="*/ 686172 h 897592"/>
                <a:gd name="connsiteX412" fmla="*/ 618625 w 751688"/>
                <a:gd name="connsiteY412" fmla="*/ 685678 h 897592"/>
                <a:gd name="connsiteX413" fmla="*/ 624880 w 751688"/>
                <a:gd name="connsiteY413" fmla="*/ 684416 h 897592"/>
                <a:gd name="connsiteX414" fmla="*/ 628282 w 751688"/>
                <a:gd name="connsiteY414" fmla="*/ 683648 h 897592"/>
                <a:gd name="connsiteX415" fmla="*/ 633440 w 751688"/>
                <a:gd name="connsiteY415" fmla="*/ 682495 h 897592"/>
                <a:gd name="connsiteX416" fmla="*/ 637226 w 751688"/>
                <a:gd name="connsiteY416" fmla="*/ 681563 h 897592"/>
                <a:gd name="connsiteX417" fmla="*/ 641835 w 751688"/>
                <a:gd name="connsiteY417" fmla="*/ 680410 h 897592"/>
                <a:gd name="connsiteX418" fmla="*/ 645512 w 751688"/>
                <a:gd name="connsiteY418" fmla="*/ 679368 h 897592"/>
                <a:gd name="connsiteX419" fmla="*/ 650011 w 751688"/>
                <a:gd name="connsiteY419" fmla="*/ 678106 h 897592"/>
                <a:gd name="connsiteX420" fmla="*/ 653578 w 751688"/>
                <a:gd name="connsiteY420" fmla="*/ 677008 h 897592"/>
                <a:gd name="connsiteX421" fmla="*/ 657913 w 751688"/>
                <a:gd name="connsiteY421" fmla="*/ 675691 h 897592"/>
                <a:gd name="connsiteX422" fmla="*/ 661480 w 751688"/>
                <a:gd name="connsiteY422" fmla="*/ 674484 h 897592"/>
                <a:gd name="connsiteX423" fmla="*/ 665540 w 751688"/>
                <a:gd name="connsiteY423" fmla="*/ 673112 h 897592"/>
                <a:gd name="connsiteX424" fmla="*/ 669052 w 751688"/>
                <a:gd name="connsiteY424" fmla="*/ 671850 h 897592"/>
                <a:gd name="connsiteX425" fmla="*/ 672948 w 751688"/>
                <a:gd name="connsiteY425" fmla="*/ 670424 h 897592"/>
                <a:gd name="connsiteX426" fmla="*/ 676405 w 751688"/>
                <a:gd name="connsiteY426" fmla="*/ 669052 h 897592"/>
                <a:gd name="connsiteX427" fmla="*/ 680081 w 751688"/>
                <a:gd name="connsiteY427" fmla="*/ 667570 h 897592"/>
                <a:gd name="connsiteX428" fmla="*/ 683428 w 751688"/>
                <a:gd name="connsiteY428" fmla="*/ 666089 h 897592"/>
                <a:gd name="connsiteX429" fmla="*/ 686940 w 751688"/>
                <a:gd name="connsiteY429" fmla="*/ 664552 h 897592"/>
                <a:gd name="connsiteX430" fmla="*/ 690123 w 751688"/>
                <a:gd name="connsiteY430" fmla="*/ 663016 h 897592"/>
                <a:gd name="connsiteX431" fmla="*/ 693470 w 751688"/>
                <a:gd name="connsiteY431" fmla="*/ 661425 h 897592"/>
                <a:gd name="connsiteX432" fmla="*/ 696543 w 751688"/>
                <a:gd name="connsiteY432" fmla="*/ 659833 h 897592"/>
                <a:gd name="connsiteX433" fmla="*/ 699725 w 751688"/>
                <a:gd name="connsiteY433" fmla="*/ 658132 h 897592"/>
                <a:gd name="connsiteX434" fmla="*/ 702633 w 751688"/>
                <a:gd name="connsiteY434" fmla="*/ 656486 h 897592"/>
                <a:gd name="connsiteX435" fmla="*/ 705706 w 751688"/>
                <a:gd name="connsiteY435" fmla="*/ 654730 h 897592"/>
                <a:gd name="connsiteX436" fmla="*/ 708450 w 751688"/>
                <a:gd name="connsiteY436" fmla="*/ 653029 h 897592"/>
                <a:gd name="connsiteX437" fmla="*/ 711358 w 751688"/>
                <a:gd name="connsiteY437" fmla="*/ 651219 h 897592"/>
                <a:gd name="connsiteX438" fmla="*/ 713882 w 751688"/>
                <a:gd name="connsiteY438" fmla="*/ 649518 h 897592"/>
                <a:gd name="connsiteX439" fmla="*/ 716626 w 751688"/>
                <a:gd name="connsiteY439" fmla="*/ 647597 h 897592"/>
                <a:gd name="connsiteX440" fmla="*/ 718985 w 751688"/>
                <a:gd name="connsiteY440" fmla="*/ 645841 h 897592"/>
                <a:gd name="connsiteX441" fmla="*/ 721016 w 751688"/>
                <a:gd name="connsiteY441" fmla="*/ 644305 h 897592"/>
                <a:gd name="connsiteX442" fmla="*/ 721016 w 751688"/>
                <a:gd name="connsiteY442" fmla="*/ 672399 h 897592"/>
                <a:gd name="connsiteX443" fmla="*/ 702798 w 751688"/>
                <a:gd name="connsiteY443" fmla="*/ 701646 h 897592"/>
                <a:gd name="connsiteX444" fmla="*/ 702798 w 751688"/>
                <a:gd name="connsiteY444" fmla="*/ 619612 h 897592"/>
                <a:gd name="connsiteX445" fmla="*/ 601944 w 751688"/>
                <a:gd name="connsiteY445" fmla="*/ 657474 h 897592"/>
                <a:gd name="connsiteX446" fmla="*/ 528690 w 751688"/>
                <a:gd name="connsiteY446" fmla="*/ 663290 h 897592"/>
                <a:gd name="connsiteX447" fmla="*/ 508881 w 751688"/>
                <a:gd name="connsiteY447" fmla="*/ 662851 h 897592"/>
                <a:gd name="connsiteX448" fmla="*/ 503778 w 751688"/>
                <a:gd name="connsiteY448" fmla="*/ 662632 h 897592"/>
                <a:gd name="connsiteX449" fmla="*/ 498455 w 751688"/>
                <a:gd name="connsiteY449" fmla="*/ 662248 h 897592"/>
                <a:gd name="connsiteX450" fmla="*/ 498291 w 751688"/>
                <a:gd name="connsiteY450" fmla="*/ 660437 h 897592"/>
                <a:gd name="connsiteX451" fmla="*/ 497578 w 751688"/>
                <a:gd name="connsiteY451" fmla="*/ 651712 h 897592"/>
                <a:gd name="connsiteX452" fmla="*/ 497248 w 751688"/>
                <a:gd name="connsiteY452" fmla="*/ 648310 h 897592"/>
                <a:gd name="connsiteX453" fmla="*/ 495547 w 751688"/>
                <a:gd name="connsiteY453" fmla="*/ 636403 h 897592"/>
                <a:gd name="connsiteX454" fmla="*/ 495163 w 751688"/>
                <a:gd name="connsiteY454" fmla="*/ 634592 h 897592"/>
                <a:gd name="connsiteX455" fmla="*/ 493078 w 751688"/>
                <a:gd name="connsiteY455" fmla="*/ 624606 h 897592"/>
                <a:gd name="connsiteX456" fmla="*/ 492200 w 751688"/>
                <a:gd name="connsiteY456" fmla="*/ 620929 h 897592"/>
                <a:gd name="connsiteX457" fmla="*/ 490005 w 751688"/>
                <a:gd name="connsiteY457" fmla="*/ 612699 h 897592"/>
                <a:gd name="connsiteX458" fmla="*/ 489402 w 751688"/>
                <a:gd name="connsiteY458" fmla="*/ 610559 h 897592"/>
                <a:gd name="connsiteX459" fmla="*/ 492310 w 751688"/>
                <a:gd name="connsiteY459" fmla="*/ 610723 h 897592"/>
                <a:gd name="connsiteX460" fmla="*/ 504766 w 751688"/>
                <a:gd name="connsiteY460" fmla="*/ 611436 h 897592"/>
                <a:gd name="connsiteX461" fmla="*/ 510472 w 751688"/>
                <a:gd name="connsiteY461" fmla="*/ 611711 h 897592"/>
                <a:gd name="connsiteX462" fmla="*/ 528635 w 751688"/>
                <a:gd name="connsiteY462" fmla="*/ 612040 h 897592"/>
                <a:gd name="connsiteX463" fmla="*/ 606937 w 751688"/>
                <a:gd name="connsiteY463" fmla="*/ 605785 h 897592"/>
                <a:gd name="connsiteX464" fmla="*/ 615991 w 751688"/>
                <a:gd name="connsiteY464" fmla="*/ 604193 h 897592"/>
                <a:gd name="connsiteX465" fmla="*/ 618789 w 751688"/>
                <a:gd name="connsiteY465" fmla="*/ 603645 h 897592"/>
                <a:gd name="connsiteX466" fmla="*/ 624825 w 751688"/>
                <a:gd name="connsiteY466" fmla="*/ 602438 h 897592"/>
                <a:gd name="connsiteX467" fmla="*/ 628227 w 751688"/>
                <a:gd name="connsiteY467" fmla="*/ 601669 h 897592"/>
                <a:gd name="connsiteX468" fmla="*/ 633440 w 751688"/>
                <a:gd name="connsiteY468" fmla="*/ 600517 h 897592"/>
                <a:gd name="connsiteX469" fmla="*/ 637007 w 751688"/>
                <a:gd name="connsiteY469" fmla="*/ 599639 h 897592"/>
                <a:gd name="connsiteX470" fmla="*/ 641835 w 751688"/>
                <a:gd name="connsiteY470" fmla="*/ 598432 h 897592"/>
                <a:gd name="connsiteX471" fmla="*/ 645457 w 751688"/>
                <a:gd name="connsiteY471" fmla="*/ 597444 h 897592"/>
                <a:gd name="connsiteX472" fmla="*/ 650011 w 751688"/>
                <a:gd name="connsiteY472" fmla="*/ 596182 h 897592"/>
                <a:gd name="connsiteX473" fmla="*/ 653578 w 751688"/>
                <a:gd name="connsiteY473" fmla="*/ 595085 h 897592"/>
                <a:gd name="connsiteX474" fmla="*/ 657913 w 751688"/>
                <a:gd name="connsiteY474" fmla="*/ 593768 h 897592"/>
                <a:gd name="connsiteX475" fmla="*/ 661370 w 751688"/>
                <a:gd name="connsiteY475" fmla="*/ 592616 h 897592"/>
                <a:gd name="connsiteX476" fmla="*/ 665595 w 751688"/>
                <a:gd name="connsiteY476" fmla="*/ 591189 h 897592"/>
                <a:gd name="connsiteX477" fmla="*/ 668942 w 751688"/>
                <a:gd name="connsiteY477" fmla="*/ 589982 h 897592"/>
                <a:gd name="connsiteX478" fmla="*/ 673003 w 751688"/>
                <a:gd name="connsiteY478" fmla="*/ 588500 h 897592"/>
                <a:gd name="connsiteX479" fmla="*/ 676240 w 751688"/>
                <a:gd name="connsiteY479" fmla="*/ 587238 h 897592"/>
                <a:gd name="connsiteX480" fmla="*/ 680136 w 751688"/>
                <a:gd name="connsiteY480" fmla="*/ 585647 h 897592"/>
                <a:gd name="connsiteX481" fmla="*/ 683264 w 751688"/>
                <a:gd name="connsiteY481" fmla="*/ 584275 h 897592"/>
                <a:gd name="connsiteX482" fmla="*/ 686995 w 751688"/>
                <a:gd name="connsiteY482" fmla="*/ 582629 h 897592"/>
                <a:gd name="connsiteX483" fmla="*/ 690013 w 751688"/>
                <a:gd name="connsiteY483" fmla="*/ 581202 h 897592"/>
                <a:gd name="connsiteX484" fmla="*/ 693525 w 751688"/>
                <a:gd name="connsiteY484" fmla="*/ 579501 h 897592"/>
                <a:gd name="connsiteX485" fmla="*/ 696433 w 751688"/>
                <a:gd name="connsiteY485" fmla="*/ 578020 h 897592"/>
                <a:gd name="connsiteX486" fmla="*/ 699780 w 751688"/>
                <a:gd name="connsiteY486" fmla="*/ 576264 h 897592"/>
                <a:gd name="connsiteX487" fmla="*/ 702579 w 751688"/>
                <a:gd name="connsiteY487" fmla="*/ 574727 h 897592"/>
                <a:gd name="connsiteX488" fmla="*/ 705761 w 751688"/>
                <a:gd name="connsiteY488" fmla="*/ 572917 h 897592"/>
                <a:gd name="connsiteX489" fmla="*/ 708395 w 751688"/>
                <a:gd name="connsiteY489" fmla="*/ 571270 h 897592"/>
                <a:gd name="connsiteX490" fmla="*/ 711358 w 751688"/>
                <a:gd name="connsiteY490" fmla="*/ 569405 h 897592"/>
                <a:gd name="connsiteX491" fmla="*/ 713827 w 751688"/>
                <a:gd name="connsiteY491" fmla="*/ 567704 h 897592"/>
                <a:gd name="connsiteX492" fmla="*/ 716626 w 751688"/>
                <a:gd name="connsiteY492" fmla="*/ 565783 h 897592"/>
                <a:gd name="connsiteX493" fmla="*/ 718930 w 751688"/>
                <a:gd name="connsiteY493" fmla="*/ 564082 h 897592"/>
                <a:gd name="connsiteX494" fmla="*/ 720961 w 751688"/>
                <a:gd name="connsiteY494" fmla="*/ 562546 h 897592"/>
                <a:gd name="connsiteX495" fmla="*/ 720961 w 751688"/>
                <a:gd name="connsiteY495" fmla="*/ 590750 h 897592"/>
                <a:gd name="connsiteX496" fmla="*/ 702798 w 751688"/>
                <a:gd name="connsiteY496" fmla="*/ 619612 h 89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751688" h="897592">
                  <a:moveTo>
                    <a:pt x="528690" y="405119"/>
                  </a:moveTo>
                  <a:cubicBezTo>
                    <a:pt x="500266" y="405119"/>
                    <a:pt x="472062" y="407588"/>
                    <a:pt x="445943" y="412197"/>
                  </a:cubicBezTo>
                  <a:lnTo>
                    <a:pt x="445943" y="337462"/>
                  </a:lnTo>
                  <a:lnTo>
                    <a:pt x="445943" y="259489"/>
                  </a:lnTo>
                  <a:lnTo>
                    <a:pt x="445943" y="181461"/>
                  </a:lnTo>
                  <a:lnTo>
                    <a:pt x="445943" y="103488"/>
                  </a:lnTo>
                  <a:cubicBezTo>
                    <a:pt x="445943" y="44501"/>
                    <a:pt x="350082" y="0"/>
                    <a:pt x="222944" y="0"/>
                  </a:cubicBezTo>
                  <a:cubicBezTo>
                    <a:pt x="95861" y="0"/>
                    <a:pt x="0" y="44501"/>
                    <a:pt x="0" y="103488"/>
                  </a:cubicBezTo>
                  <a:lnTo>
                    <a:pt x="0" y="181461"/>
                  </a:lnTo>
                  <a:lnTo>
                    <a:pt x="0" y="259489"/>
                  </a:lnTo>
                  <a:lnTo>
                    <a:pt x="0" y="337462"/>
                  </a:lnTo>
                  <a:lnTo>
                    <a:pt x="0" y="415489"/>
                  </a:lnTo>
                  <a:lnTo>
                    <a:pt x="0" y="493517"/>
                  </a:lnTo>
                  <a:lnTo>
                    <a:pt x="0" y="571490"/>
                  </a:lnTo>
                  <a:cubicBezTo>
                    <a:pt x="0" y="598048"/>
                    <a:pt x="19589" y="622466"/>
                    <a:pt x="55366" y="640958"/>
                  </a:cubicBezTo>
                  <a:cubicBezTo>
                    <a:pt x="53665" y="652042"/>
                    <a:pt x="52842" y="663345"/>
                    <a:pt x="52842" y="674649"/>
                  </a:cubicBezTo>
                  <a:cubicBezTo>
                    <a:pt x="52842" y="797562"/>
                    <a:pt x="152873" y="897593"/>
                    <a:pt x="275786" y="897593"/>
                  </a:cubicBezTo>
                  <a:cubicBezTo>
                    <a:pt x="328572" y="897593"/>
                    <a:pt x="379219" y="879046"/>
                    <a:pt x="419330" y="845245"/>
                  </a:cubicBezTo>
                  <a:cubicBezTo>
                    <a:pt x="452473" y="853586"/>
                    <a:pt x="490060" y="858030"/>
                    <a:pt x="528690" y="858030"/>
                  </a:cubicBezTo>
                  <a:cubicBezTo>
                    <a:pt x="655828" y="858030"/>
                    <a:pt x="751689" y="813584"/>
                    <a:pt x="751689" y="754597"/>
                  </a:cubicBezTo>
                  <a:lnTo>
                    <a:pt x="751689" y="672564"/>
                  </a:lnTo>
                  <a:lnTo>
                    <a:pt x="751689" y="590585"/>
                  </a:lnTo>
                  <a:lnTo>
                    <a:pt x="751689" y="508552"/>
                  </a:lnTo>
                  <a:cubicBezTo>
                    <a:pt x="751634" y="449620"/>
                    <a:pt x="655773" y="405119"/>
                    <a:pt x="528690" y="405119"/>
                  </a:cubicBezTo>
                  <a:close/>
                  <a:moveTo>
                    <a:pt x="720961" y="508552"/>
                  </a:moveTo>
                  <a:cubicBezTo>
                    <a:pt x="720961" y="514533"/>
                    <a:pt x="718491" y="520130"/>
                    <a:pt x="714980" y="525068"/>
                  </a:cubicBezTo>
                  <a:cubicBezTo>
                    <a:pt x="713224" y="527538"/>
                    <a:pt x="711193" y="529842"/>
                    <a:pt x="709108" y="531927"/>
                  </a:cubicBezTo>
                  <a:cubicBezTo>
                    <a:pt x="707023" y="534012"/>
                    <a:pt x="704828" y="535933"/>
                    <a:pt x="702743" y="537579"/>
                  </a:cubicBezTo>
                  <a:cubicBezTo>
                    <a:pt x="681563" y="554699"/>
                    <a:pt x="645731" y="568143"/>
                    <a:pt x="601889" y="575441"/>
                  </a:cubicBezTo>
                  <a:cubicBezTo>
                    <a:pt x="578568" y="579282"/>
                    <a:pt x="553931" y="581257"/>
                    <a:pt x="528635" y="581257"/>
                  </a:cubicBezTo>
                  <a:cubicBezTo>
                    <a:pt x="523861" y="581257"/>
                    <a:pt x="519142" y="581147"/>
                    <a:pt x="514423" y="581038"/>
                  </a:cubicBezTo>
                  <a:cubicBezTo>
                    <a:pt x="512887" y="580983"/>
                    <a:pt x="511350" y="580928"/>
                    <a:pt x="509814" y="580873"/>
                  </a:cubicBezTo>
                  <a:cubicBezTo>
                    <a:pt x="506631" y="580763"/>
                    <a:pt x="503394" y="580599"/>
                    <a:pt x="500211" y="580434"/>
                  </a:cubicBezTo>
                  <a:cubicBezTo>
                    <a:pt x="498401" y="580324"/>
                    <a:pt x="496645" y="580214"/>
                    <a:pt x="494889" y="580050"/>
                  </a:cubicBezTo>
                  <a:cubicBezTo>
                    <a:pt x="491926" y="579830"/>
                    <a:pt x="489017" y="579611"/>
                    <a:pt x="486109" y="579337"/>
                  </a:cubicBezTo>
                  <a:cubicBezTo>
                    <a:pt x="484299" y="579172"/>
                    <a:pt x="482488" y="579007"/>
                    <a:pt x="480622" y="578788"/>
                  </a:cubicBezTo>
                  <a:cubicBezTo>
                    <a:pt x="479415" y="578678"/>
                    <a:pt x="478153" y="578513"/>
                    <a:pt x="476946" y="578349"/>
                  </a:cubicBezTo>
                  <a:cubicBezTo>
                    <a:pt x="475903" y="576209"/>
                    <a:pt x="474751" y="574179"/>
                    <a:pt x="473653" y="572093"/>
                  </a:cubicBezTo>
                  <a:cubicBezTo>
                    <a:pt x="472556" y="570008"/>
                    <a:pt x="471568" y="567923"/>
                    <a:pt x="470416" y="565893"/>
                  </a:cubicBezTo>
                  <a:cubicBezTo>
                    <a:pt x="468825" y="563040"/>
                    <a:pt x="467069" y="560241"/>
                    <a:pt x="465368" y="557443"/>
                  </a:cubicBezTo>
                  <a:cubicBezTo>
                    <a:pt x="464215" y="555577"/>
                    <a:pt x="463118" y="553711"/>
                    <a:pt x="461966" y="551901"/>
                  </a:cubicBezTo>
                  <a:cubicBezTo>
                    <a:pt x="459990" y="548883"/>
                    <a:pt x="457795" y="545920"/>
                    <a:pt x="455655" y="543011"/>
                  </a:cubicBezTo>
                  <a:cubicBezTo>
                    <a:pt x="454558" y="541530"/>
                    <a:pt x="453570" y="539993"/>
                    <a:pt x="452473" y="538567"/>
                  </a:cubicBezTo>
                  <a:cubicBezTo>
                    <a:pt x="449126" y="534232"/>
                    <a:pt x="445669" y="530007"/>
                    <a:pt x="441992" y="525946"/>
                  </a:cubicBezTo>
                  <a:cubicBezTo>
                    <a:pt x="440017" y="523751"/>
                    <a:pt x="437877" y="521502"/>
                    <a:pt x="435682" y="519197"/>
                  </a:cubicBezTo>
                  <a:cubicBezTo>
                    <a:pt x="433487" y="516892"/>
                    <a:pt x="431128" y="514643"/>
                    <a:pt x="428768" y="512393"/>
                  </a:cubicBezTo>
                  <a:cubicBezTo>
                    <a:pt x="427671" y="511350"/>
                    <a:pt x="426464" y="510308"/>
                    <a:pt x="425311" y="509265"/>
                  </a:cubicBezTo>
                  <a:cubicBezTo>
                    <a:pt x="424159" y="508223"/>
                    <a:pt x="423062" y="507180"/>
                    <a:pt x="421854" y="506138"/>
                  </a:cubicBezTo>
                  <a:cubicBezTo>
                    <a:pt x="419714" y="504327"/>
                    <a:pt x="417629" y="502571"/>
                    <a:pt x="415599" y="500980"/>
                  </a:cubicBezTo>
                  <a:cubicBezTo>
                    <a:pt x="413569" y="499333"/>
                    <a:pt x="411593" y="497797"/>
                    <a:pt x="409618" y="496370"/>
                  </a:cubicBezTo>
                  <a:cubicBezTo>
                    <a:pt x="409618" y="496370"/>
                    <a:pt x="409563" y="496315"/>
                    <a:pt x="409563" y="496315"/>
                  </a:cubicBezTo>
                  <a:cubicBezTo>
                    <a:pt x="406051" y="493682"/>
                    <a:pt x="402485" y="491157"/>
                    <a:pt x="398808" y="488743"/>
                  </a:cubicBezTo>
                  <a:cubicBezTo>
                    <a:pt x="397601" y="487920"/>
                    <a:pt x="396339" y="487207"/>
                    <a:pt x="395132" y="486439"/>
                  </a:cubicBezTo>
                  <a:cubicBezTo>
                    <a:pt x="392663" y="484847"/>
                    <a:pt x="390139" y="483311"/>
                    <a:pt x="387614" y="481829"/>
                  </a:cubicBezTo>
                  <a:cubicBezTo>
                    <a:pt x="386133" y="480951"/>
                    <a:pt x="384596" y="480183"/>
                    <a:pt x="383115" y="479360"/>
                  </a:cubicBezTo>
                  <a:cubicBezTo>
                    <a:pt x="380755" y="478098"/>
                    <a:pt x="378451" y="476781"/>
                    <a:pt x="376036" y="475629"/>
                  </a:cubicBezTo>
                  <a:cubicBezTo>
                    <a:pt x="374445" y="474806"/>
                    <a:pt x="372799" y="474037"/>
                    <a:pt x="371153" y="473269"/>
                  </a:cubicBezTo>
                  <a:cubicBezTo>
                    <a:pt x="369726" y="472611"/>
                    <a:pt x="368300" y="471843"/>
                    <a:pt x="366873" y="471184"/>
                  </a:cubicBezTo>
                  <a:cubicBezTo>
                    <a:pt x="367037" y="471074"/>
                    <a:pt x="367147" y="471020"/>
                    <a:pt x="367312" y="470910"/>
                  </a:cubicBezTo>
                  <a:cubicBezTo>
                    <a:pt x="368519" y="470196"/>
                    <a:pt x="369836" y="469483"/>
                    <a:pt x="371098" y="468770"/>
                  </a:cubicBezTo>
                  <a:cubicBezTo>
                    <a:pt x="372086" y="468221"/>
                    <a:pt x="373018" y="467672"/>
                    <a:pt x="374006" y="467179"/>
                  </a:cubicBezTo>
                  <a:cubicBezTo>
                    <a:pt x="375378" y="466465"/>
                    <a:pt x="376805" y="465752"/>
                    <a:pt x="378286" y="465039"/>
                  </a:cubicBezTo>
                  <a:cubicBezTo>
                    <a:pt x="379274" y="464545"/>
                    <a:pt x="380262" y="464051"/>
                    <a:pt x="381304" y="463557"/>
                  </a:cubicBezTo>
                  <a:cubicBezTo>
                    <a:pt x="382950" y="462789"/>
                    <a:pt x="384651" y="462075"/>
                    <a:pt x="386407" y="461307"/>
                  </a:cubicBezTo>
                  <a:cubicBezTo>
                    <a:pt x="387340" y="460923"/>
                    <a:pt x="388163" y="460484"/>
                    <a:pt x="389096" y="460100"/>
                  </a:cubicBezTo>
                  <a:cubicBezTo>
                    <a:pt x="391785" y="459003"/>
                    <a:pt x="394528" y="457905"/>
                    <a:pt x="397382" y="456808"/>
                  </a:cubicBezTo>
                  <a:cubicBezTo>
                    <a:pt x="402210" y="454997"/>
                    <a:pt x="407259" y="453351"/>
                    <a:pt x="412416" y="451760"/>
                  </a:cubicBezTo>
                  <a:lnTo>
                    <a:pt x="430853" y="446766"/>
                  </a:lnTo>
                  <a:lnTo>
                    <a:pt x="433432" y="446163"/>
                  </a:lnTo>
                  <a:lnTo>
                    <a:pt x="445998" y="443858"/>
                  </a:lnTo>
                  <a:lnTo>
                    <a:pt x="445998" y="443529"/>
                  </a:lnTo>
                  <a:cubicBezTo>
                    <a:pt x="471788" y="438535"/>
                    <a:pt x="500102" y="435956"/>
                    <a:pt x="528745" y="435956"/>
                  </a:cubicBezTo>
                  <a:cubicBezTo>
                    <a:pt x="641945" y="435847"/>
                    <a:pt x="720961" y="474202"/>
                    <a:pt x="720961" y="508552"/>
                  </a:cubicBezTo>
                  <a:close/>
                  <a:moveTo>
                    <a:pt x="222944" y="30728"/>
                  </a:moveTo>
                  <a:cubicBezTo>
                    <a:pt x="336254" y="30728"/>
                    <a:pt x="415215" y="69084"/>
                    <a:pt x="415215" y="103488"/>
                  </a:cubicBezTo>
                  <a:cubicBezTo>
                    <a:pt x="415215" y="111993"/>
                    <a:pt x="410386" y="120663"/>
                    <a:pt x="400893" y="129278"/>
                  </a:cubicBezTo>
                  <a:lnTo>
                    <a:pt x="399083" y="130814"/>
                  </a:lnTo>
                  <a:cubicBezTo>
                    <a:pt x="381688" y="145740"/>
                    <a:pt x="352222" y="158360"/>
                    <a:pt x="316007" y="166426"/>
                  </a:cubicBezTo>
                  <a:cubicBezTo>
                    <a:pt x="287693" y="172791"/>
                    <a:pt x="255538" y="176138"/>
                    <a:pt x="222889" y="176138"/>
                  </a:cubicBezTo>
                  <a:cubicBezTo>
                    <a:pt x="190295" y="176138"/>
                    <a:pt x="158141" y="172791"/>
                    <a:pt x="129827" y="166426"/>
                  </a:cubicBezTo>
                  <a:cubicBezTo>
                    <a:pt x="93666" y="158360"/>
                    <a:pt x="64145" y="145740"/>
                    <a:pt x="46806" y="130814"/>
                  </a:cubicBezTo>
                  <a:lnTo>
                    <a:pt x="45324" y="129552"/>
                  </a:lnTo>
                  <a:cubicBezTo>
                    <a:pt x="35612" y="120828"/>
                    <a:pt x="30673" y="112103"/>
                    <a:pt x="30673" y="103488"/>
                  </a:cubicBezTo>
                  <a:cubicBezTo>
                    <a:pt x="30673" y="69084"/>
                    <a:pt x="109634" y="30728"/>
                    <a:pt x="222944" y="30728"/>
                  </a:cubicBezTo>
                  <a:close/>
                  <a:moveTo>
                    <a:pt x="30673" y="157537"/>
                  </a:moveTo>
                  <a:lnTo>
                    <a:pt x="31057" y="157866"/>
                  </a:lnTo>
                  <a:lnTo>
                    <a:pt x="31277" y="157866"/>
                  </a:lnTo>
                  <a:cubicBezTo>
                    <a:pt x="52732" y="174547"/>
                    <a:pt x="84338" y="187826"/>
                    <a:pt x="123077" y="196441"/>
                  </a:cubicBezTo>
                  <a:cubicBezTo>
                    <a:pt x="153970" y="203410"/>
                    <a:pt x="187552" y="206922"/>
                    <a:pt x="222834" y="206922"/>
                  </a:cubicBezTo>
                  <a:cubicBezTo>
                    <a:pt x="258172" y="206922"/>
                    <a:pt x="291753" y="203410"/>
                    <a:pt x="322646" y="196441"/>
                  </a:cubicBezTo>
                  <a:cubicBezTo>
                    <a:pt x="361441" y="187826"/>
                    <a:pt x="392992" y="174547"/>
                    <a:pt x="414502" y="157866"/>
                  </a:cubicBezTo>
                  <a:lnTo>
                    <a:pt x="415105" y="157592"/>
                  </a:lnTo>
                  <a:lnTo>
                    <a:pt x="415105" y="181461"/>
                  </a:lnTo>
                  <a:cubicBezTo>
                    <a:pt x="415105" y="185961"/>
                    <a:pt x="413733" y="190515"/>
                    <a:pt x="411045" y="195069"/>
                  </a:cubicBezTo>
                  <a:cubicBezTo>
                    <a:pt x="409673" y="197374"/>
                    <a:pt x="408027" y="199624"/>
                    <a:pt x="405996" y="201928"/>
                  </a:cubicBezTo>
                  <a:cubicBezTo>
                    <a:pt x="403966" y="204233"/>
                    <a:pt x="401662" y="206483"/>
                    <a:pt x="398973" y="208787"/>
                  </a:cubicBezTo>
                  <a:cubicBezTo>
                    <a:pt x="381633" y="223712"/>
                    <a:pt x="352112" y="236333"/>
                    <a:pt x="315952" y="244454"/>
                  </a:cubicBezTo>
                  <a:cubicBezTo>
                    <a:pt x="259160" y="257129"/>
                    <a:pt x="186564" y="257129"/>
                    <a:pt x="129772" y="244454"/>
                  </a:cubicBezTo>
                  <a:cubicBezTo>
                    <a:pt x="120718" y="242424"/>
                    <a:pt x="112103" y="240119"/>
                    <a:pt x="103982" y="237540"/>
                  </a:cubicBezTo>
                  <a:cubicBezTo>
                    <a:pt x="95861" y="234961"/>
                    <a:pt x="88234" y="232163"/>
                    <a:pt x="81210" y="229145"/>
                  </a:cubicBezTo>
                  <a:cubicBezTo>
                    <a:pt x="67108" y="223109"/>
                    <a:pt x="55421" y="216195"/>
                    <a:pt x="46696" y="208732"/>
                  </a:cubicBezTo>
                  <a:cubicBezTo>
                    <a:pt x="36051" y="199624"/>
                    <a:pt x="30618" y="190460"/>
                    <a:pt x="30618" y="181406"/>
                  </a:cubicBezTo>
                  <a:lnTo>
                    <a:pt x="30618" y="157537"/>
                  </a:lnTo>
                  <a:close/>
                  <a:moveTo>
                    <a:pt x="30673" y="235345"/>
                  </a:moveTo>
                  <a:cubicBezTo>
                    <a:pt x="31496" y="236004"/>
                    <a:pt x="32429" y="236607"/>
                    <a:pt x="33252" y="237211"/>
                  </a:cubicBezTo>
                  <a:cubicBezTo>
                    <a:pt x="34569" y="238199"/>
                    <a:pt x="35886" y="239131"/>
                    <a:pt x="37203" y="240064"/>
                  </a:cubicBezTo>
                  <a:cubicBezTo>
                    <a:pt x="38849" y="241216"/>
                    <a:pt x="40605" y="242369"/>
                    <a:pt x="42361" y="243466"/>
                  </a:cubicBezTo>
                  <a:cubicBezTo>
                    <a:pt x="43788" y="244399"/>
                    <a:pt x="45269" y="245277"/>
                    <a:pt x="46751" y="246155"/>
                  </a:cubicBezTo>
                  <a:cubicBezTo>
                    <a:pt x="48616" y="247252"/>
                    <a:pt x="50537" y="248295"/>
                    <a:pt x="52512" y="249392"/>
                  </a:cubicBezTo>
                  <a:cubicBezTo>
                    <a:pt x="54104" y="250215"/>
                    <a:pt x="55640" y="251093"/>
                    <a:pt x="57286" y="251916"/>
                  </a:cubicBezTo>
                  <a:cubicBezTo>
                    <a:pt x="59371" y="252959"/>
                    <a:pt x="61511" y="253947"/>
                    <a:pt x="63651" y="254934"/>
                  </a:cubicBezTo>
                  <a:cubicBezTo>
                    <a:pt x="65352" y="255703"/>
                    <a:pt x="66998" y="256526"/>
                    <a:pt x="68754" y="257239"/>
                  </a:cubicBezTo>
                  <a:cubicBezTo>
                    <a:pt x="71059" y="258227"/>
                    <a:pt x="73418" y="259160"/>
                    <a:pt x="75833" y="260092"/>
                  </a:cubicBezTo>
                  <a:cubicBezTo>
                    <a:pt x="77589" y="260806"/>
                    <a:pt x="79290" y="261519"/>
                    <a:pt x="81155" y="262177"/>
                  </a:cubicBezTo>
                  <a:cubicBezTo>
                    <a:pt x="83734" y="263110"/>
                    <a:pt x="86368" y="263988"/>
                    <a:pt x="89057" y="264921"/>
                  </a:cubicBezTo>
                  <a:cubicBezTo>
                    <a:pt x="90813" y="265525"/>
                    <a:pt x="92569" y="266128"/>
                    <a:pt x="94379" y="266732"/>
                  </a:cubicBezTo>
                  <a:cubicBezTo>
                    <a:pt x="97397" y="267665"/>
                    <a:pt x="100580" y="268597"/>
                    <a:pt x="103708" y="269475"/>
                  </a:cubicBezTo>
                  <a:cubicBezTo>
                    <a:pt x="105299" y="269914"/>
                    <a:pt x="106781" y="270408"/>
                    <a:pt x="108372" y="270847"/>
                  </a:cubicBezTo>
                  <a:cubicBezTo>
                    <a:pt x="113201" y="272109"/>
                    <a:pt x="118084" y="273371"/>
                    <a:pt x="123187" y="274469"/>
                  </a:cubicBezTo>
                  <a:cubicBezTo>
                    <a:pt x="153751" y="281273"/>
                    <a:pt x="188265" y="284894"/>
                    <a:pt x="222944" y="284894"/>
                  </a:cubicBezTo>
                  <a:cubicBezTo>
                    <a:pt x="258172" y="284894"/>
                    <a:pt x="291753" y="281383"/>
                    <a:pt x="322756" y="274469"/>
                  </a:cubicBezTo>
                  <a:cubicBezTo>
                    <a:pt x="327804" y="273316"/>
                    <a:pt x="332743" y="272109"/>
                    <a:pt x="337516" y="270847"/>
                  </a:cubicBezTo>
                  <a:cubicBezTo>
                    <a:pt x="339108" y="270408"/>
                    <a:pt x="340644" y="269969"/>
                    <a:pt x="342181" y="269475"/>
                  </a:cubicBezTo>
                  <a:cubicBezTo>
                    <a:pt x="345308" y="268597"/>
                    <a:pt x="348491" y="267720"/>
                    <a:pt x="351509" y="266732"/>
                  </a:cubicBezTo>
                  <a:cubicBezTo>
                    <a:pt x="353320" y="266183"/>
                    <a:pt x="355021" y="265525"/>
                    <a:pt x="356776" y="264921"/>
                  </a:cubicBezTo>
                  <a:cubicBezTo>
                    <a:pt x="359465" y="264043"/>
                    <a:pt x="362154" y="263110"/>
                    <a:pt x="364678" y="262177"/>
                  </a:cubicBezTo>
                  <a:cubicBezTo>
                    <a:pt x="366489" y="261519"/>
                    <a:pt x="368190" y="260806"/>
                    <a:pt x="369946" y="260092"/>
                  </a:cubicBezTo>
                  <a:cubicBezTo>
                    <a:pt x="372360" y="259160"/>
                    <a:pt x="374720" y="258227"/>
                    <a:pt x="377024" y="257239"/>
                  </a:cubicBezTo>
                  <a:cubicBezTo>
                    <a:pt x="378780" y="256471"/>
                    <a:pt x="380426" y="255703"/>
                    <a:pt x="382127" y="254934"/>
                  </a:cubicBezTo>
                  <a:cubicBezTo>
                    <a:pt x="384267" y="253947"/>
                    <a:pt x="386462" y="252959"/>
                    <a:pt x="388492" y="251916"/>
                  </a:cubicBezTo>
                  <a:cubicBezTo>
                    <a:pt x="390139" y="251093"/>
                    <a:pt x="391675" y="250215"/>
                    <a:pt x="393266" y="249392"/>
                  </a:cubicBezTo>
                  <a:cubicBezTo>
                    <a:pt x="395242" y="248350"/>
                    <a:pt x="397162" y="247252"/>
                    <a:pt x="399028" y="246210"/>
                  </a:cubicBezTo>
                  <a:cubicBezTo>
                    <a:pt x="400564" y="245332"/>
                    <a:pt x="401991" y="244399"/>
                    <a:pt x="403417" y="243521"/>
                  </a:cubicBezTo>
                  <a:cubicBezTo>
                    <a:pt x="405173" y="242424"/>
                    <a:pt x="406929" y="241271"/>
                    <a:pt x="408575" y="240119"/>
                  </a:cubicBezTo>
                  <a:cubicBezTo>
                    <a:pt x="409947" y="239186"/>
                    <a:pt x="411264" y="238199"/>
                    <a:pt x="412526" y="237266"/>
                  </a:cubicBezTo>
                  <a:cubicBezTo>
                    <a:pt x="413349" y="236662"/>
                    <a:pt x="414282" y="236059"/>
                    <a:pt x="415105" y="235400"/>
                  </a:cubicBezTo>
                  <a:lnTo>
                    <a:pt x="415105" y="259544"/>
                  </a:lnTo>
                  <a:cubicBezTo>
                    <a:pt x="415105" y="268049"/>
                    <a:pt x="410276" y="276773"/>
                    <a:pt x="400729" y="285443"/>
                  </a:cubicBezTo>
                  <a:lnTo>
                    <a:pt x="399028" y="286925"/>
                  </a:lnTo>
                  <a:cubicBezTo>
                    <a:pt x="396888" y="288790"/>
                    <a:pt x="394528" y="290601"/>
                    <a:pt x="392004" y="292357"/>
                  </a:cubicBezTo>
                  <a:cubicBezTo>
                    <a:pt x="374445" y="304758"/>
                    <a:pt x="348436" y="315239"/>
                    <a:pt x="317488" y="322262"/>
                  </a:cubicBezTo>
                  <a:lnTo>
                    <a:pt x="315787" y="322646"/>
                  </a:lnTo>
                  <a:cubicBezTo>
                    <a:pt x="259160" y="335322"/>
                    <a:pt x="186674" y="335322"/>
                    <a:pt x="129936" y="322646"/>
                  </a:cubicBezTo>
                  <a:lnTo>
                    <a:pt x="128455" y="322317"/>
                  </a:lnTo>
                  <a:cubicBezTo>
                    <a:pt x="97397" y="315293"/>
                    <a:pt x="71333" y="304813"/>
                    <a:pt x="53719" y="292412"/>
                  </a:cubicBezTo>
                  <a:cubicBezTo>
                    <a:pt x="51195" y="290656"/>
                    <a:pt x="48836" y="288845"/>
                    <a:pt x="46696" y="286980"/>
                  </a:cubicBezTo>
                  <a:lnTo>
                    <a:pt x="45269" y="285772"/>
                  </a:lnTo>
                  <a:cubicBezTo>
                    <a:pt x="35557" y="276993"/>
                    <a:pt x="30618" y="268213"/>
                    <a:pt x="30618" y="259653"/>
                  </a:cubicBezTo>
                  <a:lnTo>
                    <a:pt x="30618" y="235345"/>
                  </a:lnTo>
                  <a:close/>
                  <a:moveTo>
                    <a:pt x="30673" y="313537"/>
                  </a:moveTo>
                  <a:lnTo>
                    <a:pt x="31057" y="313867"/>
                  </a:lnTo>
                  <a:lnTo>
                    <a:pt x="31277" y="313867"/>
                  </a:lnTo>
                  <a:cubicBezTo>
                    <a:pt x="52842" y="330603"/>
                    <a:pt x="84503" y="343936"/>
                    <a:pt x="123242" y="352496"/>
                  </a:cubicBezTo>
                  <a:lnTo>
                    <a:pt x="124943" y="352881"/>
                  </a:lnTo>
                  <a:lnTo>
                    <a:pt x="124943" y="352881"/>
                  </a:lnTo>
                  <a:cubicBezTo>
                    <a:pt x="125163" y="352935"/>
                    <a:pt x="125382" y="352990"/>
                    <a:pt x="125602" y="352990"/>
                  </a:cubicBezTo>
                  <a:cubicBezTo>
                    <a:pt x="155507" y="359465"/>
                    <a:pt x="189088" y="362922"/>
                    <a:pt x="222834" y="362922"/>
                  </a:cubicBezTo>
                  <a:cubicBezTo>
                    <a:pt x="256635" y="362922"/>
                    <a:pt x="290162" y="359520"/>
                    <a:pt x="320122" y="353045"/>
                  </a:cubicBezTo>
                  <a:cubicBezTo>
                    <a:pt x="320342" y="352990"/>
                    <a:pt x="320616" y="352935"/>
                    <a:pt x="320835" y="352881"/>
                  </a:cubicBezTo>
                  <a:lnTo>
                    <a:pt x="322536" y="352496"/>
                  </a:lnTo>
                  <a:cubicBezTo>
                    <a:pt x="361276" y="343882"/>
                    <a:pt x="392882" y="330603"/>
                    <a:pt x="414502" y="313867"/>
                  </a:cubicBezTo>
                  <a:lnTo>
                    <a:pt x="415160" y="313592"/>
                  </a:lnTo>
                  <a:lnTo>
                    <a:pt x="415160" y="337462"/>
                  </a:lnTo>
                  <a:cubicBezTo>
                    <a:pt x="415160" y="348710"/>
                    <a:pt x="406435" y="358532"/>
                    <a:pt x="399083" y="364843"/>
                  </a:cubicBezTo>
                  <a:cubicBezTo>
                    <a:pt x="381963" y="379548"/>
                    <a:pt x="353045" y="392114"/>
                    <a:pt x="317543" y="400180"/>
                  </a:cubicBezTo>
                  <a:lnTo>
                    <a:pt x="315842" y="400564"/>
                  </a:lnTo>
                  <a:cubicBezTo>
                    <a:pt x="259214" y="413240"/>
                    <a:pt x="186729" y="413240"/>
                    <a:pt x="129991" y="400564"/>
                  </a:cubicBezTo>
                  <a:lnTo>
                    <a:pt x="128674" y="400290"/>
                  </a:lnTo>
                  <a:cubicBezTo>
                    <a:pt x="93008" y="392169"/>
                    <a:pt x="63981" y="379603"/>
                    <a:pt x="46751" y="364788"/>
                  </a:cubicBezTo>
                  <a:cubicBezTo>
                    <a:pt x="39453" y="358532"/>
                    <a:pt x="30673" y="348710"/>
                    <a:pt x="30673" y="337462"/>
                  </a:cubicBezTo>
                  <a:lnTo>
                    <a:pt x="30673" y="313537"/>
                  </a:lnTo>
                  <a:close/>
                  <a:moveTo>
                    <a:pt x="30673" y="391346"/>
                  </a:moveTo>
                  <a:cubicBezTo>
                    <a:pt x="31496" y="392004"/>
                    <a:pt x="32429" y="392608"/>
                    <a:pt x="33252" y="393211"/>
                  </a:cubicBezTo>
                  <a:cubicBezTo>
                    <a:pt x="34569" y="394199"/>
                    <a:pt x="35831" y="395132"/>
                    <a:pt x="37203" y="396065"/>
                  </a:cubicBezTo>
                  <a:cubicBezTo>
                    <a:pt x="38904" y="397217"/>
                    <a:pt x="40605" y="398369"/>
                    <a:pt x="42416" y="399467"/>
                  </a:cubicBezTo>
                  <a:cubicBezTo>
                    <a:pt x="43843" y="400400"/>
                    <a:pt x="45269" y="401278"/>
                    <a:pt x="46806" y="402155"/>
                  </a:cubicBezTo>
                  <a:cubicBezTo>
                    <a:pt x="48671" y="403253"/>
                    <a:pt x="50647" y="404350"/>
                    <a:pt x="52622" y="405393"/>
                  </a:cubicBezTo>
                  <a:cubicBezTo>
                    <a:pt x="54213" y="406216"/>
                    <a:pt x="55750" y="407094"/>
                    <a:pt x="57396" y="407917"/>
                  </a:cubicBezTo>
                  <a:cubicBezTo>
                    <a:pt x="59481" y="408960"/>
                    <a:pt x="61621" y="409947"/>
                    <a:pt x="63816" y="410935"/>
                  </a:cubicBezTo>
                  <a:cubicBezTo>
                    <a:pt x="65517" y="411703"/>
                    <a:pt x="67163" y="412526"/>
                    <a:pt x="68919" y="413240"/>
                  </a:cubicBezTo>
                  <a:cubicBezTo>
                    <a:pt x="71224" y="414227"/>
                    <a:pt x="73583" y="415160"/>
                    <a:pt x="75997" y="416093"/>
                  </a:cubicBezTo>
                  <a:cubicBezTo>
                    <a:pt x="77753" y="416806"/>
                    <a:pt x="79509" y="417520"/>
                    <a:pt x="81320" y="418178"/>
                  </a:cubicBezTo>
                  <a:cubicBezTo>
                    <a:pt x="83899" y="419111"/>
                    <a:pt x="86533" y="419989"/>
                    <a:pt x="89222" y="420922"/>
                  </a:cubicBezTo>
                  <a:cubicBezTo>
                    <a:pt x="90977" y="421525"/>
                    <a:pt x="92733" y="422129"/>
                    <a:pt x="94544" y="422732"/>
                  </a:cubicBezTo>
                  <a:cubicBezTo>
                    <a:pt x="97562" y="423665"/>
                    <a:pt x="100745" y="424598"/>
                    <a:pt x="103872" y="425476"/>
                  </a:cubicBezTo>
                  <a:cubicBezTo>
                    <a:pt x="105464" y="425915"/>
                    <a:pt x="106945" y="426409"/>
                    <a:pt x="108536" y="426848"/>
                  </a:cubicBezTo>
                  <a:cubicBezTo>
                    <a:pt x="113365" y="428110"/>
                    <a:pt x="118249" y="429372"/>
                    <a:pt x="123352" y="430469"/>
                  </a:cubicBezTo>
                  <a:lnTo>
                    <a:pt x="125053" y="430853"/>
                  </a:lnTo>
                  <a:lnTo>
                    <a:pt x="125053" y="430853"/>
                  </a:lnTo>
                  <a:cubicBezTo>
                    <a:pt x="155123" y="437438"/>
                    <a:pt x="188978" y="440895"/>
                    <a:pt x="222999" y="440895"/>
                  </a:cubicBezTo>
                  <a:cubicBezTo>
                    <a:pt x="257074" y="440895"/>
                    <a:pt x="290875" y="437438"/>
                    <a:pt x="321000" y="430853"/>
                  </a:cubicBezTo>
                  <a:lnTo>
                    <a:pt x="322756" y="430469"/>
                  </a:lnTo>
                  <a:cubicBezTo>
                    <a:pt x="327804" y="429317"/>
                    <a:pt x="332743" y="428110"/>
                    <a:pt x="337571" y="426848"/>
                  </a:cubicBezTo>
                  <a:cubicBezTo>
                    <a:pt x="339163" y="426409"/>
                    <a:pt x="340644" y="425970"/>
                    <a:pt x="342235" y="425476"/>
                  </a:cubicBezTo>
                  <a:cubicBezTo>
                    <a:pt x="345418" y="424598"/>
                    <a:pt x="348546" y="423720"/>
                    <a:pt x="351618" y="422732"/>
                  </a:cubicBezTo>
                  <a:cubicBezTo>
                    <a:pt x="353429" y="422184"/>
                    <a:pt x="355130" y="421525"/>
                    <a:pt x="356886" y="420922"/>
                  </a:cubicBezTo>
                  <a:cubicBezTo>
                    <a:pt x="359575" y="420044"/>
                    <a:pt x="362264" y="419111"/>
                    <a:pt x="364843" y="418178"/>
                  </a:cubicBezTo>
                  <a:cubicBezTo>
                    <a:pt x="366653" y="417520"/>
                    <a:pt x="368354" y="416806"/>
                    <a:pt x="370110" y="416093"/>
                  </a:cubicBezTo>
                  <a:cubicBezTo>
                    <a:pt x="372525" y="415160"/>
                    <a:pt x="374884" y="414227"/>
                    <a:pt x="377189" y="413240"/>
                  </a:cubicBezTo>
                  <a:cubicBezTo>
                    <a:pt x="378945" y="412471"/>
                    <a:pt x="380591" y="411703"/>
                    <a:pt x="382292" y="410935"/>
                  </a:cubicBezTo>
                  <a:cubicBezTo>
                    <a:pt x="384432" y="409947"/>
                    <a:pt x="386627" y="408960"/>
                    <a:pt x="388657" y="407917"/>
                  </a:cubicBezTo>
                  <a:cubicBezTo>
                    <a:pt x="390303" y="407094"/>
                    <a:pt x="391840" y="406216"/>
                    <a:pt x="393431" y="405393"/>
                  </a:cubicBezTo>
                  <a:cubicBezTo>
                    <a:pt x="395406" y="404350"/>
                    <a:pt x="397327" y="403253"/>
                    <a:pt x="399192" y="402155"/>
                  </a:cubicBezTo>
                  <a:cubicBezTo>
                    <a:pt x="400729" y="401278"/>
                    <a:pt x="402155" y="400345"/>
                    <a:pt x="403582" y="399412"/>
                  </a:cubicBezTo>
                  <a:cubicBezTo>
                    <a:pt x="405338" y="398314"/>
                    <a:pt x="407094" y="397162"/>
                    <a:pt x="408740" y="396010"/>
                  </a:cubicBezTo>
                  <a:cubicBezTo>
                    <a:pt x="410112" y="395077"/>
                    <a:pt x="411429" y="394089"/>
                    <a:pt x="412746" y="393102"/>
                  </a:cubicBezTo>
                  <a:cubicBezTo>
                    <a:pt x="413569" y="392498"/>
                    <a:pt x="414502" y="391894"/>
                    <a:pt x="415325" y="391236"/>
                  </a:cubicBezTo>
                  <a:lnTo>
                    <a:pt x="415325" y="415380"/>
                  </a:lnTo>
                  <a:cubicBezTo>
                    <a:pt x="415325" y="416587"/>
                    <a:pt x="415105" y="417739"/>
                    <a:pt x="414941" y="418891"/>
                  </a:cubicBezTo>
                  <a:cubicBezTo>
                    <a:pt x="412636" y="419495"/>
                    <a:pt x="410441" y="420208"/>
                    <a:pt x="408191" y="420867"/>
                  </a:cubicBezTo>
                  <a:cubicBezTo>
                    <a:pt x="406490" y="421361"/>
                    <a:pt x="404734" y="421854"/>
                    <a:pt x="403033" y="422348"/>
                  </a:cubicBezTo>
                  <a:cubicBezTo>
                    <a:pt x="397491" y="424049"/>
                    <a:pt x="392004" y="425860"/>
                    <a:pt x="386736" y="427835"/>
                  </a:cubicBezTo>
                  <a:cubicBezTo>
                    <a:pt x="383554" y="428988"/>
                    <a:pt x="380536" y="430195"/>
                    <a:pt x="377518" y="431457"/>
                  </a:cubicBezTo>
                  <a:cubicBezTo>
                    <a:pt x="376585" y="431841"/>
                    <a:pt x="375652" y="432280"/>
                    <a:pt x="374720" y="432664"/>
                  </a:cubicBezTo>
                  <a:cubicBezTo>
                    <a:pt x="372689" y="433542"/>
                    <a:pt x="370714" y="434420"/>
                    <a:pt x="368793" y="435298"/>
                  </a:cubicBezTo>
                  <a:cubicBezTo>
                    <a:pt x="367751" y="435792"/>
                    <a:pt x="366708" y="436286"/>
                    <a:pt x="365666" y="436780"/>
                  </a:cubicBezTo>
                  <a:cubicBezTo>
                    <a:pt x="363910" y="437603"/>
                    <a:pt x="362209" y="438481"/>
                    <a:pt x="360508" y="439359"/>
                  </a:cubicBezTo>
                  <a:cubicBezTo>
                    <a:pt x="359520" y="439907"/>
                    <a:pt x="358477" y="440401"/>
                    <a:pt x="357490" y="440950"/>
                  </a:cubicBezTo>
                  <a:cubicBezTo>
                    <a:pt x="355844" y="441883"/>
                    <a:pt x="354197" y="442761"/>
                    <a:pt x="352606" y="443693"/>
                  </a:cubicBezTo>
                  <a:cubicBezTo>
                    <a:pt x="351728" y="444187"/>
                    <a:pt x="350850" y="444736"/>
                    <a:pt x="349972" y="445230"/>
                  </a:cubicBezTo>
                  <a:cubicBezTo>
                    <a:pt x="348162" y="446327"/>
                    <a:pt x="346461" y="447425"/>
                    <a:pt x="344760" y="448577"/>
                  </a:cubicBezTo>
                  <a:cubicBezTo>
                    <a:pt x="344211" y="448961"/>
                    <a:pt x="343607" y="449345"/>
                    <a:pt x="343059" y="449729"/>
                  </a:cubicBezTo>
                  <a:cubicBezTo>
                    <a:pt x="340864" y="451266"/>
                    <a:pt x="338724" y="452802"/>
                    <a:pt x="336693" y="454393"/>
                  </a:cubicBezTo>
                  <a:cubicBezTo>
                    <a:pt x="336200" y="454778"/>
                    <a:pt x="335761" y="455162"/>
                    <a:pt x="335322" y="455546"/>
                  </a:cubicBezTo>
                  <a:cubicBezTo>
                    <a:pt x="334060" y="456533"/>
                    <a:pt x="332798" y="457576"/>
                    <a:pt x="331645" y="458619"/>
                  </a:cubicBezTo>
                  <a:cubicBezTo>
                    <a:pt x="330328" y="458289"/>
                    <a:pt x="328956" y="458015"/>
                    <a:pt x="327640" y="457741"/>
                  </a:cubicBezTo>
                  <a:cubicBezTo>
                    <a:pt x="325664" y="457302"/>
                    <a:pt x="323744" y="456808"/>
                    <a:pt x="321768" y="456424"/>
                  </a:cubicBezTo>
                  <a:cubicBezTo>
                    <a:pt x="318641" y="455765"/>
                    <a:pt x="315513" y="455216"/>
                    <a:pt x="312330" y="454668"/>
                  </a:cubicBezTo>
                  <a:cubicBezTo>
                    <a:pt x="310410" y="454339"/>
                    <a:pt x="308489" y="454009"/>
                    <a:pt x="306569" y="453735"/>
                  </a:cubicBezTo>
                  <a:cubicBezTo>
                    <a:pt x="303112" y="453241"/>
                    <a:pt x="299655" y="452912"/>
                    <a:pt x="296198" y="452583"/>
                  </a:cubicBezTo>
                  <a:cubicBezTo>
                    <a:pt x="294552" y="452418"/>
                    <a:pt x="292906" y="452253"/>
                    <a:pt x="291260" y="452144"/>
                  </a:cubicBezTo>
                  <a:cubicBezTo>
                    <a:pt x="286156" y="451814"/>
                    <a:pt x="280999" y="451595"/>
                    <a:pt x="275841" y="451595"/>
                  </a:cubicBezTo>
                  <a:cubicBezTo>
                    <a:pt x="244728" y="451595"/>
                    <a:pt x="214658" y="457905"/>
                    <a:pt x="186454" y="470251"/>
                  </a:cubicBezTo>
                  <a:cubicBezTo>
                    <a:pt x="182449" y="472007"/>
                    <a:pt x="178443" y="473928"/>
                    <a:pt x="174492" y="475958"/>
                  </a:cubicBezTo>
                  <a:cubicBezTo>
                    <a:pt x="173779" y="476342"/>
                    <a:pt x="173066" y="476671"/>
                    <a:pt x="172352" y="477055"/>
                  </a:cubicBezTo>
                  <a:cubicBezTo>
                    <a:pt x="168566" y="479031"/>
                    <a:pt x="164835" y="481116"/>
                    <a:pt x="161104" y="483366"/>
                  </a:cubicBezTo>
                  <a:cubicBezTo>
                    <a:pt x="160829" y="483530"/>
                    <a:pt x="160555" y="483640"/>
                    <a:pt x="160281" y="483805"/>
                  </a:cubicBezTo>
                  <a:cubicBezTo>
                    <a:pt x="157482" y="483421"/>
                    <a:pt x="154684" y="483036"/>
                    <a:pt x="151830" y="482543"/>
                  </a:cubicBezTo>
                  <a:cubicBezTo>
                    <a:pt x="150074" y="482268"/>
                    <a:pt x="148264" y="481994"/>
                    <a:pt x="146508" y="481720"/>
                  </a:cubicBezTo>
                  <a:cubicBezTo>
                    <a:pt x="140966" y="480732"/>
                    <a:pt x="135424" y="479689"/>
                    <a:pt x="129936" y="478482"/>
                  </a:cubicBezTo>
                  <a:cubicBezTo>
                    <a:pt x="125437" y="477494"/>
                    <a:pt x="120992" y="476397"/>
                    <a:pt x="116712" y="475245"/>
                  </a:cubicBezTo>
                  <a:cubicBezTo>
                    <a:pt x="108097" y="472940"/>
                    <a:pt x="99976" y="470416"/>
                    <a:pt x="92349" y="467617"/>
                  </a:cubicBezTo>
                  <a:cubicBezTo>
                    <a:pt x="73364" y="460649"/>
                    <a:pt x="57670" y="452144"/>
                    <a:pt x="46751" y="442761"/>
                  </a:cubicBezTo>
                  <a:cubicBezTo>
                    <a:pt x="39453" y="436505"/>
                    <a:pt x="30673" y="426683"/>
                    <a:pt x="30673" y="415434"/>
                  </a:cubicBezTo>
                  <a:lnTo>
                    <a:pt x="30673" y="391346"/>
                  </a:lnTo>
                  <a:close/>
                  <a:moveTo>
                    <a:pt x="30673" y="469373"/>
                  </a:moveTo>
                  <a:cubicBezTo>
                    <a:pt x="31496" y="470032"/>
                    <a:pt x="32429" y="470635"/>
                    <a:pt x="33307" y="471239"/>
                  </a:cubicBezTo>
                  <a:cubicBezTo>
                    <a:pt x="34624" y="472227"/>
                    <a:pt x="35941" y="473160"/>
                    <a:pt x="37313" y="474147"/>
                  </a:cubicBezTo>
                  <a:cubicBezTo>
                    <a:pt x="39014" y="475300"/>
                    <a:pt x="40715" y="476452"/>
                    <a:pt x="42526" y="477549"/>
                  </a:cubicBezTo>
                  <a:cubicBezTo>
                    <a:pt x="43952" y="478482"/>
                    <a:pt x="45434" y="479360"/>
                    <a:pt x="46915" y="480293"/>
                  </a:cubicBezTo>
                  <a:cubicBezTo>
                    <a:pt x="48781" y="481390"/>
                    <a:pt x="50756" y="482433"/>
                    <a:pt x="52732" y="483530"/>
                  </a:cubicBezTo>
                  <a:cubicBezTo>
                    <a:pt x="54323" y="484353"/>
                    <a:pt x="55859" y="485231"/>
                    <a:pt x="57506" y="486054"/>
                  </a:cubicBezTo>
                  <a:cubicBezTo>
                    <a:pt x="59591" y="487097"/>
                    <a:pt x="61731" y="488085"/>
                    <a:pt x="63926" y="489072"/>
                  </a:cubicBezTo>
                  <a:cubicBezTo>
                    <a:pt x="65627" y="489841"/>
                    <a:pt x="67273" y="490664"/>
                    <a:pt x="69029" y="491377"/>
                  </a:cubicBezTo>
                  <a:cubicBezTo>
                    <a:pt x="71333" y="492365"/>
                    <a:pt x="73693" y="493297"/>
                    <a:pt x="76107" y="494230"/>
                  </a:cubicBezTo>
                  <a:cubicBezTo>
                    <a:pt x="77863" y="494944"/>
                    <a:pt x="79564" y="495657"/>
                    <a:pt x="81375" y="496315"/>
                  </a:cubicBezTo>
                  <a:cubicBezTo>
                    <a:pt x="83954" y="497248"/>
                    <a:pt x="86643" y="498181"/>
                    <a:pt x="89331" y="499059"/>
                  </a:cubicBezTo>
                  <a:cubicBezTo>
                    <a:pt x="91087" y="499663"/>
                    <a:pt x="92788" y="500266"/>
                    <a:pt x="94599" y="500815"/>
                  </a:cubicBezTo>
                  <a:cubicBezTo>
                    <a:pt x="97617" y="501748"/>
                    <a:pt x="100745" y="502626"/>
                    <a:pt x="103927" y="503559"/>
                  </a:cubicBezTo>
                  <a:cubicBezTo>
                    <a:pt x="105518" y="503997"/>
                    <a:pt x="107000" y="504491"/>
                    <a:pt x="108646" y="504930"/>
                  </a:cubicBezTo>
                  <a:cubicBezTo>
                    <a:pt x="113420" y="506192"/>
                    <a:pt x="118358" y="507400"/>
                    <a:pt x="123407" y="508552"/>
                  </a:cubicBezTo>
                  <a:cubicBezTo>
                    <a:pt x="124449" y="508771"/>
                    <a:pt x="125437" y="508991"/>
                    <a:pt x="126480" y="509210"/>
                  </a:cubicBezTo>
                  <a:cubicBezTo>
                    <a:pt x="126425" y="509210"/>
                    <a:pt x="126425" y="509265"/>
                    <a:pt x="126370" y="509265"/>
                  </a:cubicBezTo>
                  <a:cubicBezTo>
                    <a:pt x="123571" y="511789"/>
                    <a:pt x="120883" y="514423"/>
                    <a:pt x="118194" y="517057"/>
                  </a:cubicBezTo>
                  <a:cubicBezTo>
                    <a:pt x="117974" y="517276"/>
                    <a:pt x="117700" y="517496"/>
                    <a:pt x="117481" y="517770"/>
                  </a:cubicBezTo>
                  <a:cubicBezTo>
                    <a:pt x="108756" y="526550"/>
                    <a:pt x="100800" y="536043"/>
                    <a:pt x="93666" y="546084"/>
                  </a:cubicBezTo>
                  <a:cubicBezTo>
                    <a:pt x="91855" y="545426"/>
                    <a:pt x="90099" y="544767"/>
                    <a:pt x="88398" y="544109"/>
                  </a:cubicBezTo>
                  <a:cubicBezTo>
                    <a:pt x="87850" y="543889"/>
                    <a:pt x="87301" y="543725"/>
                    <a:pt x="86752" y="543505"/>
                  </a:cubicBezTo>
                  <a:cubicBezTo>
                    <a:pt x="84173" y="542463"/>
                    <a:pt x="81649" y="541420"/>
                    <a:pt x="79235" y="540378"/>
                  </a:cubicBezTo>
                  <a:cubicBezTo>
                    <a:pt x="78576" y="540103"/>
                    <a:pt x="77973" y="539829"/>
                    <a:pt x="77369" y="539500"/>
                  </a:cubicBezTo>
                  <a:cubicBezTo>
                    <a:pt x="75613" y="538677"/>
                    <a:pt x="73857" y="537908"/>
                    <a:pt x="72156" y="537030"/>
                  </a:cubicBezTo>
                  <a:cubicBezTo>
                    <a:pt x="71333" y="536646"/>
                    <a:pt x="70565" y="536207"/>
                    <a:pt x="69742" y="535823"/>
                  </a:cubicBezTo>
                  <a:cubicBezTo>
                    <a:pt x="68315" y="535110"/>
                    <a:pt x="66889" y="534342"/>
                    <a:pt x="65517" y="533573"/>
                  </a:cubicBezTo>
                  <a:cubicBezTo>
                    <a:pt x="64694" y="533134"/>
                    <a:pt x="63926" y="532641"/>
                    <a:pt x="63103" y="532202"/>
                  </a:cubicBezTo>
                  <a:cubicBezTo>
                    <a:pt x="61786" y="531433"/>
                    <a:pt x="60524" y="530665"/>
                    <a:pt x="59316" y="529897"/>
                  </a:cubicBezTo>
                  <a:cubicBezTo>
                    <a:pt x="58603" y="529458"/>
                    <a:pt x="57835" y="528964"/>
                    <a:pt x="57122" y="528525"/>
                  </a:cubicBezTo>
                  <a:cubicBezTo>
                    <a:pt x="55859" y="527702"/>
                    <a:pt x="54597" y="526824"/>
                    <a:pt x="53390" y="526001"/>
                  </a:cubicBezTo>
                  <a:cubicBezTo>
                    <a:pt x="52842" y="525617"/>
                    <a:pt x="52238" y="525178"/>
                    <a:pt x="51689" y="524794"/>
                  </a:cubicBezTo>
                  <a:cubicBezTo>
                    <a:pt x="49988" y="523532"/>
                    <a:pt x="48342" y="522215"/>
                    <a:pt x="46806" y="520953"/>
                  </a:cubicBezTo>
                  <a:cubicBezTo>
                    <a:pt x="36161" y="511789"/>
                    <a:pt x="30728" y="502571"/>
                    <a:pt x="30728" y="493572"/>
                  </a:cubicBezTo>
                  <a:lnTo>
                    <a:pt x="30728" y="469373"/>
                  </a:lnTo>
                  <a:close/>
                  <a:moveTo>
                    <a:pt x="30673" y="571490"/>
                  </a:moveTo>
                  <a:lnTo>
                    <a:pt x="30673" y="547456"/>
                  </a:lnTo>
                  <a:cubicBezTo>
                    <a:pt x="31222" y="547895"/>
                    <a:pt x="31826" y="548279"/>
                    <a:pt x="32374" y="548718"/>
                  </a:cubicBezTo>
                  <a:cubicBezTo>
                    <a:pt x="32923" y="549157"/>
                    <a:pt x="33472" y="549541"/>
                    <a:pt x="34021" y="549925"/>
                  </a:cubicBezTo>
                  <a:cubicBezTo>
                    <a:pt x="35886" y="551297"/>
                    <a:pt x="37862" y="552669"/>
                    <a:pt x="39892" y="553986"/>
                  </a:cubicBezTo>
                  <a:cubicBezTo>
                    <a:pt x="40056" y="554095"/>
                    <a:pt x="40221" y="554205"/>
                    <a:pt x="40386" y="554315"/>
                  </a:cubicBezTo>
                  <a:cubicBezTo>
                    <a:pt x="42581" y="555742"/>
                    <a:pt x="44885" y="557168"/>
                    <a:pt x="47299" y="558540"/>
                  </a:cubicBezTo>
                  <a:cubicBezTo>
                    <a:pt x="47958" y="558924"/>
                    <a:pt x="48562" y="559253"/>
                    <a:pt x="49220" y="559638"/>
                  </a:cubicBezTo>
                  <a:cubicBezTo>
                    <a:pt x="51195" y="560735"/>
                    <a:pt x="53171" y="561832"/>
                    <a:pt x="55201" y="562875"/>
                  </a:cubicBezTo>
                  <a:cubicBezTo>
                    <a:pt x="55750" y="563149"/>
                    <a:pt x="56298" y="563479"/>
                    <a:pt x="56902" y="563753"/>
                  </a:cubicBezTo>
                  <a:cubicBezTo>
                    <a:pt x="59481" y="565070"/>
                    <a:pt x="62060" y="566277"/>
                    <a:pt x="64804" y="567539"/>
                  </a:cubicBezTo>
                  <a:cubicBezTo>
                    <a:pt x="65407" y="567813"/>
                    <a:pt x="66066" y="568088"/>
                    <a:pt x="66669" y="568362"/>
                  </a:cubicBezTo>
                  <a:cubicBezTo>
                    <a:pt x="68864" y="569350"/>
                    <a:pt x="71169" y="570283"/>
                    <a:pt x="73473" y="571270"/>
                  </a:cubicBezTo>
                  <a:cubicBezTo>
                    <a:pt x="74242" y="571600"/>
                    <a:pt x="75010" y="571929"/>
                    <a:pt x="75778" y="572203"/>
                  </a:cubicBezTo>
                  <a:cubicBezTo>
                    <a:pt x="76327" y="572423"/>
                    <a:pt x="76821" y="572642"/>
                    <a:pt x="77369" y="572862"/>
                  </a:cubicBezTo>
                  <a:cubicBezTo>
                    <a:pt x="76985" y="573630"/>
                    <a:pt x="76601" y="574453"/>
                    <a:pt x="76217" y="575221"/>
                  </a:cubicBezTo>
                  <a:cubicBezTo>
                    <a:pt x="75284" y="577087"/>
                    <a:pt x="74406" y="578898"/>
                    <a:pt x="73528" y="580818"/>
                  </a:cubicBezTo>
                  <a:cubicBezTo>
                    <a:pt x="72980" y="581970"/>
                    <a:pt x="72486" y="583068"/>
                    <a:pt x="71992" y="584220"/>
                  </a:cubicBezTo>
                  <a:cubicBezTo>
                    <a:pt x="71224" y="585976"/>
                    <a:pt x="70455" y="587732"/>
                    <a:pt x="69742" y="589488"/>
                  </a:cubicBezTo>
                  <a:cubicBezTo>
                    <a:pt x="69248" y="590695"/>
                    <a:pt x="68754" y="591902"/>
                    <a:pt x="68315" y="593054"/>
                  </a:cubicBezTo>
                  <a:cubicBezTo>
                    <a:pt x="67602" y="594810"/>
                    <a:pt x="66944" y="596566"/>
                    <a:pt x="66340" y="598322"/>
                  </a:cubicBezTo>
                  <a:cubicBezTo>
                    <a:pt x="65901" y="599529"/>
                    <a:pt x="65462" y="600737"/>
                    <a:pt x="65078" y="601944"/>
                  </a:cubicBezTo>
                  <a:cubicBezTo>
                    <a:pt x="64474" y="603754"/>
                    <a:pt x="63871" y="605620"/>
                    <a:pt x="63267" y="607486"/>
                  </a:cubicBezTo>
                  <a:cubicBezTo>
                    <a:pt x="62993" y="608309"/>
                    <a:pt x="62718" y="609077"/>
                    <a:pt x="62499" y="609900"/>
                  </a:cubicBezTo>
                  <a:cubicBezTo>
                    <a:pt x="42032" y="597993"/>
                    <a:pt x="30673" y="584440"/>
                    <a:pt x="30673" y="571490"/>
                  </a:cubicBezTo>
                  <a:close/>
                  <a:moveTo>
                    <a:pt x="83515" y="674649"/>
                  </a:moveTo>
                  <a:cubicBezTo>
                    <a:pt x="83515" y="661370"/>
                    <a:pt x="84887" y="648146"/>
                    <a:pt x="87521" y="635361"/>
                  </a:cubicBezTo>
                  <a:cubicBezTo>
                    <a:pt x="91581" y="615716"/>
                    <a:pt x="98769" y="596786"/>
                    <a:pt x="108811" y="579227"/>
                  </a:cubicBezTo>
                  <a:cubicBezTo>
                    <a:pt x="110073" y="577087"/>
                    <a:pt x="111335" y="574892"/>
                    <a:pt x="112816" y="572642"/>
                  </a:cubicBezTo>
                  <a:lnTo>
                    <a:pt x="112871" y="572532"/>
                  </a:lnTo>
                  <a:cubicBezTo>
                    <a:pt x="114737" y="569569"/>
                    <a:pt x="116657" y="566661"/>
                    <a:pt x="118688" y="563808"/>
                  </a:cubicBezTo>
                  <a:cubicBezTo>
                    <a:pt x="132900" y="543725"/>
                    <a:pt x="151172" y="526221"/>
                    <a:pt x="171913" y="512832"/>
                  </a:cubicBezTo>
                  <a:cubicBezTo>
                    <a:pt x="180583" y="507290"/>
                    <a:pt x="189582" y="502461"/>
                    <a:pt x="198691" y="498510"/>
                  </a:cubicBezTo>
                  <a:cubicBezTo>
                    <a:pt x="207799" y="494505"/>
                    <a:pt x="217128" y="491267"/>
                    <a:pt x="226675" y="488743"/>
                  </a:cubicBezTo>
                  <a:cubicBezTo>
                    <a:pt x="233041" y="487042"/>
                    <a:pt x="239461" y="485725"/>
                    <a:pt x="245990" y="484683"/>
                  </a:cubicBezTo>
                  <a:cubicBezTo>
                    <a:pt x="255757" y="483146"/>
                    <a:pt x="265689" y="482378"/>
                    <a:pt x="275786" y="482378"/>
                  </a:cubicBezTo>
                  <a:cubicBezTo>
                    <a:pt x="280560" y="482378"/>
                    <a:pt x="285279" y="482543"/>
                    <a:pt x="289997" y="482872"/>
                  </a:cubicBezTo>
                  <a:cubicBezTo>
                    <a:pt x="296308" y="483311"/>
                    <a:pt x="302563" y="484244"/>
                    <a:pt x="308764" y="485286"/>
                  </a:cubicBezTo>
                  <a:cubicBezTo>
                    <a:pt x="316391" y="486603"/>
                    <a:pt x="323963" y="488304"/>
                    <a:pt x="331371" y="490554"/>
                  </a:cubicBezTo>
                  <a:cubicBezTo>
                    <a:pt x="337681" y="492474"/>
                    <a:pt x="343936" y="494724"/>
                    <a:pt x="349972" y="497248"/>
                  </a:cubicBezTo>
                  <a:cubicBezTo>
                    <a:pt x="364513" y="503284"/>
                    <a:pt x="378341" y="511241"/>
                    <a:pt x="391126" y="520843"/>
                  </a:cubicBezTo>
                  <a:cubicBezTo>
                    <a:pt x="394528" y="523422"/>
                    <a:pt x="398040" y="526221"/>
                    <a:pt x="401716" y="529348"/>
                  </a:cubicBezTo>
                  <a:cubicBezTo>
                    <a:pt x="403692" y="531104"/>
                    <a:pt x="405612" y="532860"/>
                    <a:pt x="407533" y="534671"/>
                  </a:cubicBezTo>
                  <a:cubicBezTo>
                    <a:pt x="411758" y="538677"/>
                    <a:pt x="415654" y="542627"/>
                    <a:pt x="419056" y="546468"/>
                  </a:cubicBezTo>
                  <a:cubicBezTo>
                    <a:pt x="422293" y="550090"/>
                    <a:pt x="425421" y="553821"/>
                    <a:pt x="428384" y="557717"/>
                  </a:cubicBezTo>
                  <a:cubicBezTo>
                    <a:pt x="437273" y="569295"/>
                    <a:pt x="444791" y="581861"/>
                    <a:pt x="450991" y="595359"/>
                  </a:cubicBezTo>
                  <a:cubicBezTo>
                    <a:pt x="451485" y="596402"/>
                    <a:pt x="451924" y="597444"/>
                    <a:pt x="452363" y="598542"/>
                  </a:cubicBezTo>
                  <a:lnTo>
                    <a:pt x="452528" y="598871"/>
                  </a:lnTo>
                  <a:cubicBezTo>
                    <a:pt x="462075" y="621094"/>
                    <a:pt x="467288" y="644634"/>
                    <a:pt x="468002" y="668942"/>
                  </a:cubicBezTo>
                  <a:lnTo>
                    <a:pt x="468002" y="677337"/>
                  </a:lnTo>
                  <a:cubicBezTo>
                    <a:pt x="467618" y="701865"/>
                    <a:pt x="462734" y="725734"/>
                    <a:pt x="453241" y="748616"/>
                  </a:cubicBezTo>
                  <a:lnTo>
                    <a:pt x="452583" y="750098"/>
                  </a:lnTo>
                  <a:lnTo>
                    <a:pt x="443145" y="769028"/>
                  </a:lnTo>
                  <a:lnTo>
                    <a:pt x="443254" y="769028"/>
                  </a:lnTo>
                  <a:cubicBezTo>
                    <a:pt x="443145" y="769193"/>
                    <a:pt x="443035" y="769358"/>
                    <a:pt x="442925" y="769577"/>
                  </a:cubicBezTo>
                  <a:cubicBezTo>
                    <a:pt x="432829" y="787246"/>
                    <a:pt x="419989" y="803378"/>
                    <a:pt x="404954" y="816931"/>
                  </a:cubicBezTo>
                  <a:cubicBezTo>
                    <a:pt x="369562" y="849086"/>
                    <a:pt x="323689" y="866810"/>
                    <a:pt x="275731" y="866810"/>
                  </a:cubicBezTo>
                  <a:cubicBezTo>
                    <a:pt x="169773" y="866865"/>
                    <a:pt x="83515" y="780661"/>
                    <a:pt x="83515" y="674649"/>
                  </a:cubicBezTo>
                  <a:close/>
                  <a:moveTo>
                    <a:pt x="720961" y="754597"/>
                  </a:moveTo>
                  <a:cubicBezTo>
                    <a:pt x="720961" y="789002"/>
                    <a:pt x="642000" y="827302"/>
                    <a:pt x="528690" y="827302"/>
                  </a:cubicBezTo>
                  <a:cubicBezTo>
                    <a:pt x="499608" y="827302"/>
                    <a:pt x="471184" y="824668"/>
                    <a:pt x="445230" y="819565"/>
                  </a:cubicBezTo>
                  <a:cubicBezTo>
                    <a:pt x="445888" y="818797"/>
                    <a:pt x="446492" y="817974"/>
                    <a:pt x="447095" y="817206"/>
                  </a:cubicBezTo>
                  <a:cubicBezTo>
                    <a:pt x="448851" y="815121"/>
                    <a:pt x="450552" y="812981"/>
                    <a:pt x="452253" y="810786"/>
                  </a:cubicBezTo>
                  <a:cubicBezTo>
                    <a:pt x="453296" y="809469"/>
                    <a:pt x="454284" y="808152"/>
                    <a:pt x="455271" y="806780"/>
                  </a:cubicBezTo>
                  <a:cubicBezTo>
                    <a:pt x="456917" y="804530"/>
                    <a:pt x="458509" y="802281"/>
                    <a:pt x="460100" y="799976"/>
                  </a:cubicBezTo>
                  <a:cubicBezTo>
                    <a:pt x="460978" y="798659"/>
                    <a:pt x="461911" y="797342"/>
                    <a:pt x="462789" y="796025"/>
                  </a:cubicBezTo>
                  <a:cubicBezTo>
                    <a:pt x="464490" y="793391"/>
                    <a:pt x="466136" y="790758"/>
                    <a:pt x="467727" y="788069"/>
                  </a:cubicBezTo>
                  <a:cubicBezTo>
                    <a:pt x="468331" y="787026"/>
                    <a:pt x="468989" y="785984"/>
                    <a:pt x="469648" y="784941"/>
                  </a:cubicBezTo>
                  <a:cubicBezTo>
                    <a:pt x="471788" y="781210"/>
                    <a:pt x="473818" y="777369"/>
                    <a:pt x="475739" y="773528"/>
                  </a:cubicBezTo>
                  <a:cubicBezTo>
                    <a:pt x="475793" y="773418"/>
                    <a:pt x="475848" y="773308"/>
                    <a:pt x="475903" y="773253"/>
                  </a:cubicBezTo>
                  <a:cubicBezTo>
                    <a:pt x="476781" y="773363"/>
                    <a:pt x="477659" y="773418"/>
                    <a:pt x="478482" y="773473"/>
                  </a:cubicBezTo>
                  <a:cubicBezTo>
                    <a:pt x="480238" y="773638"/>
                    <a:pt x="481939" y="773802"/>
                    <a:pt x="483695" y="773967"/>
                  </a:cubicBezTo>
                  <a:cubicBezTo>
                    <a:pt x="486932" y="774241"/>
                    <a:pt x="490170" y="774515"/>
                    <a:pt x="493462" y="774735"/>
                  </a:cubicBezTo>
                  <a:cubicBezTo>
                    <a:pt x="495273" y="774845"/>
                    <a:pt x="497029" y="775009"/>
                    <a:pt x="498840" y="775064"/>
                  </a:cubicBezTo>
                  <a:cubicBezTo>
                    <a:pt x="502242" y="775284"/>
                    <a:pt x="505644" y="775448"/>
                    <a:pt x="509101" y="775558"/>
                  </a:cubicBezTo>
                  <a:cubicBezTo>
                    <a:pt x="510692" y="775613"/>
                    <a:pt x="512283" y="775723"/>
                    <a:pt x="513820" y="775723"/>
                  </a:cubicBezTo>
                  <a:cubicBezTo>
                    <a:pt x="518813" y="775887"/>
                    <a:pt x="523751" y="775942"/>
                    <a:pt x="528745" y="775942"/>
                  </a:cubicBezTo>
                  <a:cubicBezTo>
                    <a:pt x="555687" y="775942"/>
                    <a:pt x="581970" y="773857"/>
                    <a:pt x="606882" y="769687"/>
                  </a:cubicBezTo>
                  <a:cubicBezTo>
                    <a:pt x="609900" y="769193"/>
                    <a:pt x="612918" y="768644"/>
                    <a:pt x="615936" y="768095"/>
                  </a:cubicBezTo>
                  <a:cubicBezTo>
                    <a:pt x="616924" y="767931"/>
                    <a:pt x="617857" y="767711"/>
                    <a:pt x="618789" y="767547"/>
                  </a:cubicBezTo>
                  <a:cubicBezTo>
                    <a:pt x="620765" y="767163"/>
                    <a:pt x="622795" y="766779"/>
                    <a:pt x="624770" y="766340"/>
                  </a:cubicBezTo>
                  <a:cubicBezTo>
                    <a:pt x="625923" y="766120"/>
                    <a:pt x="627020" y="765846"/>
                    <a:pt x="628172" y="765571"/>
                  </a:cubicBezTo>
                  <a:cubicBezTo>
                    <a:pt x="629928" y="765187"/>
                    <a:pt x="631684" y="764803"/>
                    <a:pt x="633385" y="764419"/>
                  </a:cubicBezTo>
                  <a:cubicBezTo>
                    <a:pt x="634592" y="764145"/>
                    <a:pt x="635800" y="763816"/>
                    <a:pt x="637007" y="763541"/>
                  </a:cubicBezTo>
                  <a:cubicBezTo>
                    <a:pt x="638598" y="763157"/>
                    <a:pt x="640244" y="762773"/>
                    <a:pt x="641781" y="762334"/>
                  </a:cubicBezTo>
                  <a:cubicBezTo>
                    <a:pt x="643043" y="762005"/>
                    <a:pt x="644250" y="761676"/>
                    <a:pt x="645512" y="761291"/>
                  </a:cubicBezTo>
                  <a:cubicBezTo>
                    <a:pt x="646993" y="760907"/>
                    <a:pt x="648530" y="760468"/>
                    <a:pt x="649957" y="760029"/>
                  </a:cubicBezTo>
                  <a:cubicBezTo>
                    <a:pt x="651164" y="759700"/>
                    <a:pt x="652316" y="759316"/>
                    <a:pt x="653523" y="758932"/>
                  </a:cubicBezTo>
                  <a:cubicBezTo>
                    <a:pt x="655005" y="758493"/>
                    <a:pt x="656486" y="758054"/>
                    <a:pt x="657913" y="757615"/>
                  </a:cubicBezTo>
                  <a:cubicBezTo>
                    <a:pt x="659120" y="757231"/>
                    <a:pt x="660218" y="756847"/>
                    <a:pt x="661425" y="756463"/>
                  </a:cubicBezTo>
                  <a:cubicBezTo>
                    <a:pt x="662851" y="756024"/>
                    <a:pt x="664223" y="755530"/>
                    <a:pt x="665595" y="755036"/>
                  </a:cubicBezTo>
                  <a:cubicBezTo>
                    <a:pt x="666802" y="754597"/>
                    <a:pt x="667900" y="754213"/>
                    <a:pt x="669107" y="753774"/>
                  </a:cubicBezTo>
                  <a:cubicBezTo>
                    <a:pt x="670424" y="753280"/>
                    <a:pt x="671741" y="752841"/>
                    <a:pt x="673003" y="752347"/>
                  </a:cubicBezTo>
                  <a:cubicBezTo>
                    <a:pt x="674155" y="751908"/>
                    <a:pt x="675307" y="751469"/>
                    <a:pt x="676405" y="750976"/>
                  </a:cubicBezTo>
                  <a:cubicBezTo>
                    <a:pt x="677667" y="750482"/>
                    <a:pt x="678929" y="749988"/>
                    <a:pt x="680136" y="749494"/>
                  </a:cubicBezTo>
                  <a:cubicBezTo>
                    <a:pt x="681233" y="749055"/>
                    <a:pt x="682331" y="748561"/>
                    <a:pt x="683428" y="748067"/>
                  </a:cubicBezTo>
                  <a:cubicBezTo>
                    <a:pt x="684635" y="747573"/>
                    <a:pt x="685843" y="747025"/>
                    <a:pt x="686995" y="746531"/>
                  </a:cubicBezTo>
                  <a:cubicBezTo>
                    <a:pt x="688092" y="746037"/>
                    <a:pt x="689080" y="745543"/>
                    <a:pt x="690123" y="745049"/>
                  </a:cubicBezTo>
                  <a:cubicBezTo>
                    <a:pt x="691275" y="744501"/>
                    <a:pt x="692427" y="743952"/>
                    <a:pt x="693525" y="743403"/>
                  </a:cubicBezTo>
                  <a:cubicBezTo>
                    <a:pt x="694567" y="742909"/>
                    <a:pt x="695555" y="742361"/>
                    <a:pt x="696543" y="741867"/>
                  </a:cubicBezTo>
                  <a:cubicBezTo>
                    <a:pt x="697640" y="741318"/>
                    <a:pt x="698738" y="740769"/>
                    <a:pt x="699780" y="740166"/>
                  </a:cubicBezTo>
                  <a:cubicBezTo>
                    <a:pt x="700768" y="739617"/>
                    <a:pt x="701701" y="739123"/>
                    <a:pt x="702633" y="738574"/>
                  </a:cubicBezTo>
                  <a:cubicBezTo>
                    <a:pt x="703676" y="737971"/>
                    <a:pt x="704719" y="737422"/>
                    <a:pt x="705706" y="736819"/>
                  </a:cubicBezTo>
                  <a:cubicBezTo>
                    <a:pt x="706639" y="736270"/>
                    <a:pt x="707517" y="735721"/>
                    <a:pt x="708395" y="735172"/>
                  </a:cubicBezTo>
                  <a:cubicBezTo>
                    <a:pt x="709383" y="734569"/>
                    <a:pt x="710370" y="733965"/>
                    <a:pt x="711303" y="733362"/>
                  </a:cubicBezTo>
                  <a:cubicBezTo>
                    <a:pt x="712181" y="732813"/>
                    <a:pt x="713004" y="732209"/>
                    <a:pt x="713827" y="731661"/>
                  </a:cubicBezTo>
                  <a:cubicBezTo>
                    <a:pt x="714760" y="731057"/>
                    <a:pt x="715693" y="730399"/>
                    <a:pt x="716571" y="729795"/>
                  </a:cubicBezTo>
                  <a:cubicBezTo>
                    <a:pt x="717394" y="729191"/>
                    <a:pt x="718162" y="728588"/>
                    <a:pt x="718930" y="728039"/>
                  </a:cubicBezTo>
                  <a:cubicBezTo>
                    <a:pt x="719589" y="727545"/>
                    <a:pt x="720302" y="727051"/>
                    <a:pt x="720906" y="726558"/>
                  </a:cubicBezTo>
                  <a:lnTo>
                    <a:pt x="720906" y="754597"/>
                  </a:lnTo>
                  <a:close/>
                  <a:moveTo>
                    <a:pt x="702798" y="701646"/>
                  </a:moveTo>
                  <a:cubicBezTo>
                    <a:pt x="681892" y="718491"/>
                    <a:pt x="645073" y="732264"/>
                    <a:pt x="601779" y="739452"/>
                  </a:cubicBezTo>
                  <a:cubicBezTo>
                    <a:pt x="578513" y="743348"/>
                    <a:pt x="553931" y="745269"/>
                    <a:pt x="528690" y="745269"/>
                  </a:cubicBezTo>
                  <a:cubicBezTo>
                    <a:pt x="522544" y="745269"/>
                    <a:pt x="516399" y="745104"/>
                    <a:pt x="510308" y="744885"/>
                  </a:cubicBezTo>
                  <a:cubicBezTo>
                    <a:pt x="508497" y="744830"/>
                    <a:pt x="506741" y="744720"/>
                    <a:pt x="504985" y="744610"/>
                  </a:cubicBezTo>
                  <a:cubicBezTo>
                    <a:pt x="500376" y="744391"/>
                    <a:pt x="495822" y="744062"/>
                    <a:pt x="491267" y="743732"/>
                  </a:cubicBezTo>
                  <a:cubicBezTo>
                    <a:pt x="490170" y="743623"/>
                    <a:pt x="489072" y="743568"/>
                    <a:pt x="487975" y="743458"/>
                  </a:cubicBezTo>
                  <a:cubicBezTo>
                    <a:pt x="488140" y="743019"/>
                    <a:pt x="488249" y="742525"/>
                    <a:pt x="488359" y="742086"/>
                  </a:cubicBezTo>
                  <a:cubicBezTo>
                    <a:pt x="489237" y="739288"/>
                    <a:pt x="490060" y="736489"/>
                    <a:pt x="490828" y="733691"/>
                  </a:cubicBezTo>
                  <a:cubicBezTo>
                    <a:pt x="491103" y="732648"/>
                    <a:pt x="491432" y="731606"/>
                    <a:pt x="491706" y="730563"/>
                  </a:cubicBezTo>
                  <a:cubicBezTo>
                    <a:pt x="492694" y="726777"/>
                    <a:pt x="493572" y="722936"/>
                    <a:pt x="494340" y="719040"/>
                  </a:cubicBezTo>
                  <a:cubicBezTo>
                    <a:pt x="494560" y="717998"/>
                    <a:pt x="494724" y="716955"/>
                    <a:pt x="494889" y="715967"/>
                  </a:cubicBezTo>
                  <a:cubicBezTo>
                    <a:pt x="495438" y="713114"/>
                    <a:pt x="495931" y="710261"/>
                    <a:pt x="496370" y="707352"/>
                  </a:cubicBezTo>
                  <a:cubicBezTo>
                    <a:pt x="496590" y="705816"/>
                    <a:pt x="496754" y="704280"/>
                    <a:pt x="496974" y="702743"/>
                  </a:cubicBezTo>
                  <a:cubicBezTo>
                    <a:pt x="497303" y="700329"/>
                    <a:pt x="497578" y="697860"/>
                    <a:pt x="497797" y="695445"/>
                  </a:cubicBezTo>
                  <a:cubicBezTo>
                    <a:pt x="497852" y="694677"/>
                    <a:pt x="498016" y="693909"/>
                    <a:pt x="498071" y="693086"/>
                  </a:cubicBezTo>
                  <a:cubicBezTo>
                    <a:pt x="499608" y="693196"/>
                    <a:pt x="501144" y="693196"/>
                    <a:pt x="502681" y="693305"/>
                  </a:cubicBezTo>
                  <a:cubicBezTo>
                    <a:pt x="504272" y="693415"/>
                    <a:pt x="505918" y="693470"/>
                    <a:pt x="507564" y="693525"/>
                  </a:cubicBezTo>
                  <a:cubicBezTo>
                    <a:pt x="514533" y="693799"/>
                    <a:pt x="521611" y="694019"/>
                    <a:pt x="528745" y="694019"/>
                  </a:cubicBezTo>
                  <a:cubicBezTo>
                    <a:pt x="555742" y="694019"/>
                    <a:pt x="582080" y="691933"/>
                    <a:pt x="607047" y="687763"/>
                  </a:cubicBezTo>
                  <a:cubicBezTo>
                    <a:pt x="610065" y="687269"/>
                    <a:pt x="613083" y="686721"/>
                    <a:pt x="616046" y="686172"/>
                  </a:cubicBezTo>
                  <a:cubicBezTo>
                    <a:pt x="616924" y="686007"/>
                    <a:pt x="617747" y="685843"/>
                    <a:pt x="618625" y="685678"/>
                  </a:cubicBezTo>
                  <a:cubicBezTo>
                    <a:pt x="620710" y="685294"/>
                    <a:pt x="622795" y="684855"/>
                    <a:pt x="624880" y="684416"/>
                  </a:cubicBezTo>
                  <a:cubicBezTo>
                    <a:pt x="626032" y="684196"/>
                    <a:pt x="627130" y="683922"/>
                    <a:pt x="628282" y="683648"/>
                  </a:cubicBezTo>
                  <a:cubicBezTo>
                    <a:pt x="630038" y="683264"/>
                    <a:pt x="631739" y="682880"/>
                    <a:pt x="633440" y="682495"/>
                  </a:cubicBezTo>
                  <a:cubicBezTo>
                    <a:pt x="634702" y="682166"/>
                    <a:pt x="635964" y="681892"/>
                    <a:pt x="637226" y="681563"/>
                  </a:cubicBezTo>
                  <a:cubicBezTo>
                    <a:pt x="638763" y="681179"/>
                    <a:pt x="640299" y="680794"/>
                    <a:pt x="641835" y="680410"/>
                  </a:cubicBezTo>
                  <a:cubicBezTo>
                    <a:pt x="643098" y="680081"/>
                    <a:pt x="644305" y="679752"/>
                    <a:pt x="645512" y="679368"/>
                  </a:cubicBezTo>
                  <a:cubicBezTo>
                    <a:pt x="646993" y="678929"/>
                    <a:pt x="648530" y="678545"/>
                    <a:pt x="650011" y="678106"/>
                  </a:cubicBezTo>
                  <a:cubicBezTo>
                    <a:pt x="651219" y="677776"/>
                    <a:pt x="652426" y="677392"/>
                    <a:pt x="653578" y="677008"/>
                  </a:cubicBezTo>
                  <a:cubicBezTo>
                    <a:pt x="655005" y="676569"/>
                    <a:pt x="656486" y="676130"/>
                    <a:pt x="657913" y="675691"/>
                  </a:cubicBezTo>
                  <a:cubicBezTo>
                    <a:pt x="659120" y="675307"/>
                    <a:pt x="660327" y="674868"/>
                    <a:pt x="661480" y="674484"/>
                  </a:cubicBezTo>
                  <a:cubicBezTo>
                    <a:pt x="662851" y="674045"/>
                    <a:pt x="664223" y="673606"/>
                    <a:pt x="665540" y="673112"/>
                  </a:cubicBezTo>
                  <a:cubicBezTo>
                    <a:pt x="666747" y="672673"/>
                    <a:pt x="667900" y="672234"/>
                    <a:pt x="669052" y="671850"/>
                  </a:cubicBezTo>
                  <a:cubicBezTo>
                    <a:pt x="670369" y="671356"/>
                    <a:pt x="671686" y="670918"/>
                    <a:pt x="672948" y="670424"/>
                  </a:cubicBezTo>
                  <a:cubicBezTo>
                    <a:pt x="674100" y="669985"/>
                    <a:pt x="675252" y="669491"/>
                    <a:pt x="676405" y="669052"/>
                  </a:cubicBezTo>
                  <a:cubicBezTo>
                    <a:pt x="677612" y="668558"/>
                    <a:pt x="678874" y="668064"/>
                    <a:pt x="680081" y="667570"/>
                  </a:cubicBezTo>
                  <a:cubicBezTo>
                    <a:pt x="681233" y="667076"/>
                    <a:pt x="682331" y="666583"/>
                    <a:pt x="683428" y="666089"/>
                  </a:cubicBezTo>
                  <a:cubicBezTo>
                    <a:pt x="684581" y="665595"/>
                    <a:pt x="685788" y="665101"/>
                    <a:pt x="686940" y="664552"/>
                  </a:cubicBezTo>
                  <a:cubicBezTo>
                    <a:pt x="688037" y="664059"/>
                    <a:pt x="689080" y="663565"/>
                    <a:pt x="690123" y="663016"/>
                  </a:cubicBezTo>
                  <a:cubicBezTo>
                    <a:pt x="691220" y="662467"/>
                    <a:pt x="692372" y="661973"/>
                    <a:pt x="693470" y="661425"/>
                  </a:cubicBezTo>
                  <a:cubicBezTo>
                    <a:pt x="694512" y="660931"/>
                    <a:pt x="695500" y="660382"/>
                    <a:pt x="696543" y="659833"/>
                  </a:cubicBezTo>
                  <a:cubicBezTo>
                    <a:pt x="697640" y="659285"/>
                    <a:pt x="698683" y="658736"/>
                    <a:pt x="699725" y="658132"/>
                  </a:cubicBezTo>
                  <a:cubicBezTo>
                    <a:pt x="700713" y="657584"/>
                    <a:pt x="701646" y="657035"/>
                    <a:pt x="702633" y="656486"/>
                  </a:cubicBezTo>
                  <a:cubicBezTo>
                    <a:pt x="703676" y="655883"/>
                    <a:pt x="704664" y="655334"/>
                    <a:pt x="705706" y="654730"/>
                  </a:cubicBezTo>
                  <a:cubicBezTo>
                    <a:pt x="706639" y="654182"/>
                    <a:pt x="707517" y="653633"/>
                    <a:pt x="708450" y="653029"/>
                  </a:cubicBezTo>
                  <a:cubicBezTo>
                    <a:pt x="709438" y="652426"/>
                    <a:pt x="710425" y="651822"/>
                    <a:pt x="711358" y="651219"/>
                  </a:cubicBezTo>
                  <a:cubicBezTo>
                    <a:pt x="712236" y="650670"/>
                    <a:pt x="713059" y="650066"/>
                    <a:pt x="713882" y="649518"/>
                  </a:cubicBezTo>
                  <a:cubicBezTo>
                    <a:pt x="714815" y="648914"/>
                    <a:pt x="715748" y="648256"/>
                    <a:pt x="716626" y="647597"/>
                  </a:cubicBezTo>
                  <a:cubicBezTo>
                    <a:pt x="717449" y="647048"/>
                    <a:pt x="718217" y="646445"/>
                    <a:pt x="718985" y="645841"/>
                  </a:cubicBezTo>
                  <a:cubicBezTo>
                    <a:pt x="719644" y="645347"/>
                    <a:pt x="720357" y="644853"/>
                    <a:pt x="721016" y="644305"/>
                  </a:cubicBezTo>
                  <a:lnTo>
                    <a:pt x="721016" y="672399"/>
                  </a:lnTo>
                  <a:cubicBezTo>
                    <a:pt x="720961" y="684581"/>
                    <a:pt x="711084" y="695006"/>
                    <a:pt x="702798" y="701646"/>
                  </a:cubicBezTo>
                  <a:close/>
                  <a:moveTo>
                    <a:pt x="702798" y="619612"/>
                  </a:moveTo>
                  <a:cubicBezTo>
                    <a:pt x="681837" y="636513"/>
                    <a:pt x="645073" y="650286"/>
                    <a:pt x="601944" y="657474"/>
                  </a:cubicBezTo>
                  <a:cubicBezTo>
                    <a:pt x="578623" y="661370"/>
                    <a:pt x="553986" y="663290"/>
                    <a:pt x="528690" y="663290"/>
                  </a:cubicBezTo>
                  <a:cubicBezTo>
                    <a:pt x="521995" y="663290"/>
                    <a:pt x="515411" y="663126"/>
                    <a:pt x="508881" y="662851"/>
                  </a:cubicBezTo>
                  <a:cubicBezTo>
                    <a:pt x="507180" y="662796"/>
                    <a:pt x="505479" y="662687"/>
                    <a:pt x="503778" y="662632"/>
                  </a:cubicBezTo>
                  <a:cubicBezTo>
                    <a:pt x="501967" y="662522"/>
                    <a:pt x="500266" y="662358"/>
                    <a:pt x="498455" y="662248"/>
                  </a:cubicBezTo>
                  <a:cubicBezTo>
                    <a:pt x="498401" y="661644"/>
                    <a:pt x="498346" y="661041"/>
                    <a:pt x="498291" y="660437"/>
                  </a:cubicBezTo>
                  <a:cubicBezTo>
                    <a:pt x="498126" y="657529"/>
                    <a:pt x="497852" y="654621"/>
                    <a:pt x="497578" y="651712"/>
                  </a:cubicBezTo>
                  <a:cubicBezTo>
                    <a:pt x="497468" y="650560"/>
                    <a:pt x="497358" y="649408"/>
                    <a:pt x="497248" y="648310"/>
                  </a:cubicBezTo>
                  <a:cubicBezTo>
                    <a:pt x="496754" y="644305"/>
                    <a:pt x="496206" y="640354"/>
                    <a:pt x="495547" y="636403"/>
                  </a:cubicBezTo>
                  <a:cubicBezTo>
                    <a:pt x="495438" y="635800"/>
                    <a:pt x="495273" y="635196"/>
                    <a:pt x="495163" y="634592"/>
                  </a:cubicBezTo>
                  <a:cubicBezTo>
                    <a:pt x="494560" y="631245"/>
                    <a:pt x="493846" y="627898"/>
                    <a:pt x="493078" y="624606"/>
                  </a:cubicBezTo>
                  <a:cubicBezTo>
                    <a:pt x="492804" y="623399"/>
                    <a:pt x="492474" y="622136"/>
                    <a:pt x="492200" y="620929"/>
                  </a:cubicBezTo>
                  <a:cubicBezTo>
                    <a:pt x="491542" y="618186"/>
                    <a:pt x="490773" y="615442"/>
                    <a:pt x="490005" y="612699"/>
                  </a:cubicBezTo>
                  <a:cubicBezTo>
                    <a:pt x="489786" y="611985"/>
                    <a:pt x="489621" y="611272"/>
                    <a:pt x="489402" y="610559"/>
                  </a:cubicBezTo>
                  <a:cubicBezTo>
                    <a:pt x="490389" y="610613"/>
                    <a:pt x="491322" y="610668"/>
                    <a:pt x="492310" y="610723"/>
                  </a:cubicBezTo>
                  <a:cubicBezTo>
                    <a:pt x="496425" y="611052"/>
                    <a:pt x="500595" y="611272"/>
                    <a:pt x="504766" y="611436"/>
                  </a:cubicBezTo>
                  <a:cubicBezTo>
                    <a:pt x="506686" y="611546"/>
                    <a:pt x="508552" y="611656"/>
                    <a:pt x="510472" y="611711"/>
                  </a:cubicBezTo>
                  <a:cubicBezTo>
                    <a:pt x="516508" y="611930"/>
                    <a:pt x="522599" y="612040"/>
                    <a:pt x="528635" y="612040"/>
                  </a:cubicBezTo>
                  <a:cubicBezTo>
                    <a:pt x="555632" y="612040"/>
                    <a:pt x="581970" y="609955"/>
                    <a:pt x="606937" y="605785"/>
                  </a:cubicBezTo>
                  <a:cubicBezTo>
                    <a:pt x="609955" y="605291"/>
                    <a:pt x="612973" y="604742"/>
                    <a:pt x="615991" y="604193"/>
                  </a:cubicBezTo>
                  <a:cubicBezTo>
                    <a:pt x="616924" y="604029"/>
                    <a:pt x="617857" y="603809"/>
                    <a:pt x="618789" y="603645"/>
                  </a:cubicBezTo>
                  <a:cubicBezTo>
                    <a:pt x="620820" y="603261"/>
                    <a:pt x="622850" y="602877"/>
                    <a:pt x="624825" y="602438"/>
                  </a:cubicBezTo>
                  <a:cubicBezTo>
                    <a:pt x="625978" y="602218"/>
                    <a:pt x="627130" y="601944"/>
                    <a:pt x="628227" y="601669"/>
                  </a:cubicBezTo>
                  <a:cubicBezTo>
                    <a:pt x="629983" y="601285"/>
                    <a:pt x="631684" y="600901"/>
                    <a:pt x="633440" y="600517"/>
                  </a:cubicBezTo>
                  <a:cubicBezTo>
                    <a:pt x="634647" y="600243"/>
                    <a:pt x="635800" y="599913"/>
                    <a:pt x="637007" y="599639"/>
                  </a:cubicBezTo>
                  <a:cubicBezTo>
                    <a:pt x="638598" y="599255"/>
                    <a:pt x="640244" y="598816"/>
                    <a:pt x="641835" y="598432"/>
                  </a:cubicBezTo>
                  <a:cubicBezTo>
                    <a:pt x="643043" y="598103"/>
                    <a:pt x="644250" y="597773"/>
                    <a:pt x="645457" y="597444"/>
                  </a:cubicBezTo>
                  <a:cubicBezTo>
                    <a:pt x="646993" y="597005"/>
                    <a:pt x="648530" y="596621"/>
                    <a:pt x="650011" y="596182"/>
                  </a:cubicBezTo>
                  <a:cubicBezTo>
                    <a:pt x="651219" y="595853"/>
                    <a:pt x="652426" y="595469"/>
                    <a:pt x="653578" y="595085"/>
                  </a:cubicBezTo>
                  <a:cubicBezTo>
                    <a:pt x="655005" y="594646"/>
                    <a:pt x="656486" y="594207"/>
                    <a:pt x="657913" y="593768"/>
                  </a:cubicBezTo>
                  <a:cubicBezTo>
                    <a:pt x="659065" y="593384"/>
                    <a:pt x="660218" y="593000"/>
                    <a:pt x="661370" y="592616"/>
                  </a:cubicBezTo>
                  <a:cubicBezTo>
                    <a:pt x="662797" y="592122"/>
                    <a:pt x="664223" y="591683"/>
                    <a:pt x="665595" y="591189"/>
                  </a:cubicBezTo>
                  <a:cubicBezTo>
                    <a:pt x="666747" y="590805"/>
                    <a:pt x="667845" y="590366"/>
                    <a:pt x="668942" y="589982"/>
                  </a:cubicBezTo>
                  <a:cubicBezTo>
                    <a:pt x="670314" y="589488"/>
                    <a:pt x="671686" y="588994"/>
                    <a:pt x="673003" y="588500"/>
                  </a:cubicBezTo>
                  <a:cubicBezTo>
                    <a:pt x="674100" y="588061"/>
                    <a:pt x="675143" y="587622"/>
                    <a:pt x="676240" y="587238"/>
                  </a:cubicBezTo>
                  <a:cubicBezTo>
                    <a:pt x="677557" y="586744"/>
                    <a:pt x="678874" y="586196"/>
                    <a:pt x="680136" y="585647"/>
                  </a:cubicBezTo>
                  <a:cubicBezTo>
                    <a:pt x="681179" y="585208"/>
                    <a:pt x="682221" y="584714"/>
                    <a:pt x="683264" y="584275"/>
                  </a:cubicBezTo>
                  <a:cubicBezTo>
                    <a:pt x="684526" y="583726"/>
                    <a:pt x="685733" y="583178"/>
                    <a:pt x="686995" y="582629"/>
                  </a:cubicBezTo>
                  <a:cubicBezTo>
                    <a:pt x="688037" y="582135"/>
                    <a:pt x="689025" y="581696"/>
                    <a:pt x="690013" y="581202"/>
                  </a:cubicBezTo>
                  <a:cubicBezTo>
                    <a:pt x="691165" y="580653"/>
                    <a:pt x="692372" y="580105"/>
                    <a:pt x="693525" y="579501"/>
                  </a:cubicBezTo>
                  <a:cubicBezTo>
                    <a:pt x="694512" y="579007"/>
                    <a:pt x="695445" y="578513"/>
                    <a:pt x="696433" y="578020"/>
                  </a:cubicBezTo>
                  <a:cubicBezTo>
                    <a:pt x="697530" y="577416"/>
                    <a:pt x="698683" y="576867"/>
                    <a:pt x="699780" y="576264"/>
                  </a:cubicBezTo>
                  <a:cubicBezTo>
                    <a:pt x="700713" y="575770"/>
                    <a:pt x="701646" y="575221"/>
                    <a:pt x="702579" y="574727"/>
                  </a:cubicBezTo>
                  <a:cubicBezTo>
                    <a:pt x="703621" y="574124"/>
                    <a:pt x="704719" y="573520"/>
                    <a:pt x="705761" y="572917"/>
                  </a:cubicBezTo>
                  <a:cubicBezTo>
                    <a:pt x="706639" y="572368"/>
                    <a:pt x="707517" y="571819"/>
                    <a:pt x="708395" y="571270"/>
                  </a:cubicBezTo>
                  <a:cubicBezTo>
                    <a:pt x="709383" y="570667"/>
                    <a:pt x="710425" y="570008"/>
                    <a:pt x="711358" y="569405"/>
                  </a:cubicBezTo>
                  <a:cubicBezTo>
                    <a:pt x="712181" y="568856"/>
                    <a:pt x="713004" y="568307"/>
                    <a:pt x="713827" y="567704"/>
                  </a:cubicBezTo>
                  <a:cubicBezTo>
                    <a:pt x="714760" y="567045"/>
                    <a:pt x="715693" y="566442"/>
                    <a:pt x="716626" y="565783"/>
                  </a:cubicBezTo>
                  <a:cubicBezTo>
                    <a:pt x="717394" y="565234"/>
                    <a:pt x="718162" y="564631"/>
                    <a:pt x="718930" y="564082"/>
                  </a:cubicBezTo>
                  <a:cubicBezTo>
                    <a:pt x="719589" y="563588"/>
                    <a:pt x="720302" y="563040"/>
                    <a:pt x="720961" y="562546"/>
                  </a:cubicBezTo>
                  <a:lnTo>
                    <a:pt x="720961" y="590750"/>
                  </a:lnTo>
                  <a:cubicBezTo>
                    <a:pt x="720961" y="602547"/>
                    <a:pt x="711084" y="612973"/>
                    <a:pt x="702798" y="619612"/>
                  </a:cubicBezTo>
                  <a:close/>
                </a:path>
              </a:pathLst>
            </a:custGeom>
            <a:grpFill/>
            <a:ln w="5477"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128C873E-D804-4675-99A5-8323F5D6712B}"/>
                </a:ext>
              </a:extLst>
            </p:cNvPr>
            <p:cNvSpPr/>
            <p:nvPr/>
          </p:nvSpPr>
          <p:spPr>
            <a:xfrm>
              <a:off x="1974147" y="6176051"/>
              <a:ext cx="325828" cy="325993"/>
            </a:xfrm>
            <a:custGeom>
              <a:avLst/>
              <a:gdLst>
                <a:gd name="connsiteX0" fmla="*/ 306898 w 325828"/>
                <a:gd name="connsiteY0" fmla="*/ 239186 h 325993"/>
                <a:gd name="connsiteX1" fmla="*/ 325719 w 325828"/>
                <a:gd name="connsiteY1" fmla="*/ 167798 h 325993"/>
                <a:gd name="connsiteX2" fmla="*/ 325829 w 325828"/>
                <a:gd name="connsiteY2" fmla="*/ 162969 h 325993"/>
                <a:gd name="connsiteX3" fmla="*/ 325609 w 325828"/>
                <a:gd name="connsiteY3" fmla="*/ 153860 h 325993"/>
                <a:gd name="connsiteX4" fmla="*/ 309861 w 325828"/>
                <a:gd name="connsiteY4" fmla="*/ 92349 h 325993"/>
                <a:gd name="connsiteX5" fmla="*/ 304813 w 325828"/>
                <a:gd name="connsiteY5" fmla="*/ 82856 h 325993"/>
                <a:gd name="connsiteX6" fmla="*/ 279352 w 325828"/>
                <a:gd name="connsiteY6" fmla="*/ 48946 h 325993"/>
                <a:gd name="connsiteX7" fmla="*/ 277816 w 325828"/>
                <a:gd name="connsiteY7" fmla="*/ 47354 h 325993"/>
                <a:gd name="connsiteX8" fmla="*/ 262177 w 325828"/>
                <a:gd name="connsiteY8" fmla="*/ 33746 h 325993"/>
                <a:gd name="connsiteX9" fmla="*/ 243795 w 325828"/>
                <a:gd name="connsiteY9" fmla="*/ 21455 h 325993"/>
                <a:gd name="connsiteX10" fmla="*/ 226785 w 325828"/>
                <a:gd name="connsiteY10" fmla="*/ 13005 h 325993"/>
                <a:gd name="connsiteX11" fmla="*/ 213012 w 325828"/>
                <a:gd name="connsiteY11" fmla="*/ 7902 h 325993"/>
                <a:gd name="connsiteX12" fmla="*/ 162914 w 325828"/>
                <a:gd name="connsiteY12" fmla="*/ 0 h 325993"/>
                <a:gd name="connsiteX13" fmla="*/ 46476 w 325828"/>
                <a:gd name="connsiteY13" fmla="*/ 49001 h 325993"/>
                <a:gd name="connsiteX14" fmla="*/ 39782 w 325828"/>
                <a:gd name="connsiteY14" fmla="*/ 56244 h 325993"/>
                <a:gd name="connsiteX15" fmla="*/ 2250 w 325828"/>
                <a:gd name="connsiteY15" fmla="*/ 136082 h 325993"/>
                <a:gd name="connsiteX16" fmla="*/ 0 w 325828"/>
                <a:gd name="connsiteY16" fmla="*/ 163024 h 325993"/>
                <a:gd name="connsiteX17" fmla="*/ 162969 w 325828"/>
                <a:gd name="connsiteY17" fmla="*/ 325993 h 325993"/>
                <a:gd name="connsiteX18" fmla="*/ 247362 w 325828"/>
                <a:gd name="connsiteY18" fmla="*/ 302508 h 325993"/>
                <a:gd name="connsiteX19" fmla="*/ 299984 w 325828"/>
                <a:gd name="connsiteY19" fmla="*/ 251313 h 325993"/>
                <a:gd name="connsiteX20" fmla="*/ 306898 w 325828"/>
                <a:gd name="connsiteY20" fmla="*/ 239186 h 325993"/>
                <a:gd name="connsiteX21" fmla="*/ 294991 w 325828"/>
                <a:gd name="connsiteY21" fmla="*/ 165713 h 325993"/>
                <a:gd name="connsiteX22" fmla="*/ 294936 w 325828"/>
                <a:gd name="connsiteY22" fmla="*/ 166591 h 325993"/>
                <a:gd name="connsiteX23" fmla="*/ 279682 w 325828"/>
                <a:gd name="connsiteY23" fmla="*/ 224755 h 325993"/>
                <a:gd name="connsiteX24" fmla="*/ 273920 w 325828"/>
                <a:gd name="connsiteY24" fmla="*/ 234522 h 325993"/>
                <a:gd name="connsiteX25" fmla="*/ 231175 w 325828"/>
                <a:gd name="connsiteY25" fmla="*/ 276060 h 325993"/>
                <a:gd name="connsiteX26" fmla="*/ 162695 w 325828"/>
                <a:gd name="connsiteY26" fmla="*/ 295101 h 325993"/>
                <a:gd name="connsiteX27" fmla="*/ 30454 w 325828"/>
                <a:gd name="connsiteY27" fmla="*/ 162859 h 325993"/>
                <a:gd name="connsiteX28" fmla="*/ 32265 w 325828"/>
                <a:gd name="connsiteY28" fmla="*/ 141021 h 325993"/>
                <a:gd name="connsiteX29" fmla="*/ 62828 w 325828"/>
                <a:gd name="connsiteY29" fmla="*/ 76107 h 325993"/>
                <a:gd name="connsiteX30" fmla="*/ 68096 w 325828"/>
                <a:gd name="connsiteY30" fmla="*/ 70401 h 325993"/>
                <a:gd name="connsiteX31" fmla="*/ 162695 w 325828"/>
                <a:gd name="connsiteY31" fmla="*/ 30509 h 325993"/>
                <a:gd name="connsiteX32" fmla="*/ 203520 w 325828"/>
                <a:gd name="connsiteY32" fmla="*/ 36984 h 325993"/>
                <a:gd name="connsiteX33" fmla="*/ 214494 w 325828"/>
                <a:gd name="connsiteY33" fmla="*/ 41044 h 325993"/>
                <a:gd name="connsiteX34" fmla="*/ 228322 w 325828"/>
                <a:gd name="connsiteY34" fmla="*/ 47903 h 325993"/>
                <a:gd name="connsiteX35" fmla="*/ 243302 w 325828"/>
                <a:gd name="connsiteY35" fmla="*/ 57945 h 325993"/>
                <a:gd name="connsiteX36" fmla="*/ 255977 w 325828"/>
                <a:gd name="connsiteY36" fmla="*/ 68974 h 325993"/>
                <a:gd name="connsiteX37" fmla="*/ 257349 w 325828"/>
                <a:gd name="connsiteY37" fmla="*/ 70401 h 325993"/>
                <a:gd name="connsiteX38" fmla="*/ 277981 w 325828"/>
                <a:gd name="connsiteY38" fmla="*/ 98001 h 325993"/>
                <a:gd name="connsiteX39" fmla="*/ 281986 w 325828"/>
                <a:gd name="connsiteY39" fmla="*/ 105518 h 325993"/>
                <a:gd name="connsiteX40" fmla="*/ 294771 w 325828"/>
                <a:gd name="connsiteY40" fmla="*/ 155397 h 325993"/>
                <a:gd name="connsiteX41" fmla="*/ 294771 w 325828"/>
                <a:gd name="connsiteY41" fmla="*/ 155452 h 325993"/>
                <a:gd name="connsiteX42" fmla="*/ 294991 w 325828"/>
                <a:gd name="connsiteY42" fmla="*/ 162750 h 325993"/>
                <a:gd name="connsiteX43" fmla="*/ 294991 w 325828"/>
                <a:gd name="connsiteY43" fmla="*/ 165713 h 3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25828" h="325993">
                  <a:moveTo>
                    <a:pt x="306898" y="239186"/>
                  </a:moveTo>
                  <a:cubicBezTo>
                    <a:pt x="318641" y="217073"/>
                    <a:pt x="325006" y="193094"/>
                    <a:pt x="325719" y="167798"/>
                  </a:cubicBezTo>
                  <a:cubicBezTo>
                    <a:pt x="325829" y="166207"/>
                    <a:pt x="325829" y="164561"/>
                    <a:pt x="325829" y="162969"/>
                  </a:cubicBezTo>
                  <a:cubicBezTo>
                    <a:pt x="325829" y="159951"/>
                    <a:pt x="325774" y="156933"/>
                    <a:pt x="325609" y="153860"/>
                  </a:cubicBezTo>
                  <a:cubicBezTo>
                    <a:pt x="324402" y="132351"/>
                    <a:pt x="319134" y="111664"/>
                    <a:pt x="309861" y="92349"/>
                  </a:cubicBezTo>
                  <a:cubicBezTo>
                    <a:pt x="308215" y="88947"/>
                    <a:pt x="306459" y="85655"/>
                    <a:pt x="304813" y="82856"/>
                  </a:cubicBezTo>
                  <a:cubicBezTo>
                    <a:pt x="297954" y="70565"/>
                    <a:pt x="289394" y="59207"/>
                    <a:pt x="279352" y="48946"/>
                  </a:cubicBezTo>
                  <a:lnTo>
                    <a:pt x="277816" y="47354"/>
                  </a:lnTo>
                  <a:cubicBezTo>
                    <a:pt x="272548" y="42142"/>
                    <a:pt x="267171" y="37477"/>
                    <a:pt x="262177" y="33746"/>
                  </a:cubicBezTo>
                  <a:cubicBezTo>
                    <a:pt x="256526" y="29302"/>
                    <a:pt x="250325" y="25186"/>
                    <a:pt x="243795" y="21455"/>
                  </a:cubicBezTo>
                  <a:cubicBezTo>
                    <a:pt x="238199" y="18272"/>
                    <a:pt x="232437" y="15364"/>
                    <a:pt x="226785" y="13005"/>
                  </a:cubicBezTo>
                  <a:cubicBezTo>
                    <a:pt x="222066" y="10974"/>
                    <a:pt x="217512" y="9273"/>
                    <a:pt x="213012" y="7902"/>
                  </a:cubicBezTo>
                  <a:cubicBezTo>
                    <a:pt x="196990" y="2634"/>
                    <a:pt x="180144" y="0"/>
                    <a:pt x="162914" y="0"/>
                  </a:cubicBezTo>
                  <a:cubicBezTo>
                    <a:pt x="118688" y="0"/>
                    <a:pt x="77260" y="17449"/>
                    <a:pt x="46476" y="49001"/>
                  </a:cubicBezTo>
                  <a:cubicBezTo>
                    <a:pt x="44062" y="51415"/>
                    <a:pt x="41867" y="53829"/>
                    <a:pt x="39782" y="56244"/>
                  </a:cubicBezTo>
                  <a:cubicBezTo>
                    <a:pt x="20028" y="78961"/>
                    <a:pt x="7078" y="106616"/>
                    <a:pt x="2250" y="136082"/>
                  </a:cubicBezTo>
                  <a:cubicBezTo>
                    <a:pt x="768" y="144697"/>
                    <a:pt x="0" y="153751"/>
                    <a:pt x="0" y="163024"/>
                  </a:cubicBezTo>
                  <a:cubicBezTo>
                    <a:pt x="0" y="252904"/>
                    <a:pt x="73089" y="325993"/>
                    <a:pt x="162969" y="325993"/>
                  </a:cubicBezTo>
                  <a:cubicBezTo>
                    <a:pt x="192820" y="325993"/>
                    <a:pt x="221956" y="317872"/>
                    <a:pt x="247362" y="302508"/>
                  </a:cubicBezTo>
                  <a:cubicBezTo>
                    <a:pt x="268433" y="289723"/>
                    <a:pt x="286650" y="272054"/>
                    <a:pt x="299984" y="251313"/>
                  </a:cubicBezTo>
                  <a:cubicBezTo>
                    <a:pt x="302453" y="247143"/>
                    <a:pt x="304758" y="243192"/>
                    <a:pt x="306898" y="239186"/>
                  </a:cubicBezTo>
                  <a:close/>
                  <a:moveTo>
                    <a:pt x="294991" y="165713"/>
                  </a:moveTo>
                  <a:lnTo>
                    <a:pt x="294936" y="166591"/>
                  </a:lnTo>
                  <a:cubicBezTo>
                    <a:pt x="294387" y="187223"/>
                    <a:pt x="289284" y="206757"/>
                    <a:pt x="279682" y="224755"/>
                  </a:cubicBezTo>
                  <a:cubicBezTo>
                    <a:pt x="277981" y="227992"/>
                    <a:pt x="276060" y="231230"/>
                    <a:pt x="273920" y="234522"/>
                  </a:cubicBezTo>
                  <a:cubicBezTo>
                    <a:pt x="263110" y="251313"/>
                    <a:pt x="248295" y="265689"/>
                    <a:pt x="231175" y="276060"/>
                  </a:cubicBezTo>
                  <a:cubicBezTo>
                    <a:pt x="210598" y="288516"/>
                    <a:pt x="186893" y="295101"/>
                    <a:pt x="162695" y="295101"/>
                  </a:cubicBezTo>
                  <a:cubicBezTo>
                    <a:pt x="89770" y="295101"/>
                    <a:pt x="30454" y="235784"/>
                    <a:pt x="30454" y="162859"/>
                  </a:cubicBezTo>
                  <a:cubicBezTo>
                    <a:pt x="30454" y="155397"/>
                    <a:pt x="31057" y="148099"/>
                    <a:pt x="32265" y="141021"/>
                  </a:cubicBezTo>
                  <a:cubicBezTo>
                    <a:pt x="36215" y="117042"/>
                    <a:pt x="46751" y="94654"/>
                    <a:pt x="62828" y="76107"/>
                  </a:cubicBezTo>
                  <a:cubicBezTo>
                    <a:pt x="64474" y="74187"/>
                    <a:pt x="66175" y="72321"/>
                    <a:pt x="68096" y="70401"/>
                  </a:cubicBezTo>
                  <a:cubicBezTo>
                    <a:pt x="93172" y="44666"/>
                    <a:pt x="126754" y="30509"/>
                    <a:pt x="162695" y="30509"/>
                  </a:cubicBezTo>
                  <a:cubicBezTo>
                    <a:pt x="176687" y="30509"/>
                    <a:pt x="190295" y="32649"/>
                    <a:pt x="203520" y="36984"/>
                  </a:cubicBezTo>
                  <a:cubicBezTo>
                    <a:pt x="207196" y="38136"/>
                    <a:pt x="210708" y="39398"/>
                    <a:pt x="214494" y="41044"/>
                  </a:cubicBezTo>
                  <a:cubicBezTo>
                    <a:pt x="219103" y="43019"/>
                    <a:pt x="223767" y="45324"/>
                    <a:pt x="228322" y="47903"/>
                  </a:cubicBezTo>
                  <a:cubicBezTo>
                    <a:pt x="233589" y="50921"/>
                    <a:pt x="238528" y="54213"/>
                    <a:pt x="243302" y="57945"/>
                  </a:cubicBezTo>
                  <a:cubicBezTo>
                    <a:pt x="247472" y="61072"/>
                    <a:pt x="251752" y="64804"/>
                    <a:pt x="255977" y="68974"/>
                  </a:cubicBezTo>
                  <a:lnTo>
                    <a:pt x="257349" y="70401"/>
                  </a:lnTo>
                  <a:cubicBezTo>
                    <a:pt x="265415" y="78631"/>
                    <a:pt x="272274" y="87795"/>
                    <a:pt x="277981" y="98001"/>
                  </a:cubicBezTo>
                  <a:cubicBezTo>
                    <a:pt x="279352" y="100360"/>
                    <a:pt x="280724" y="102885"/>
                    <a:pt x="281986" y="105518"/>
                  </a:cubicBezTo>
                  <a:cubicBezTo>
                    <a:pt x="289504" y="121157"/>
                    <a:pt x="293784" y="137893"/>
                    <a:pt x="294771" y="155397"/>
                  </a:cubicBezTo>
                  <a:lnTo>
                    <a:pt x="294771" y="155452"/>
                  </a:lnTo>
                  <a:cubicBezTo>
                    <a:pt x="294936" y="157866"/>
                    <a:pt x="294991" y="160335"/>
                    <a:pt x="294991" y="162750"/>
                  </a:cubicBezTo>
                  <a:cubicBezTo>
                    <a:pt x="295101" y="163902"/>
                    <a:pt x="295101" y="164835"/>
                    <a:pt x="294991" y="165713"/>
                  </a:cubicBezTo>
                  <a:close/>
                </a:path>
              </a:pathLst>
            </a:custGeom>
            <a:grpFill/>
            <a:ln w="5477" cap="flat">
              <a:noFill/>
              <a:prstDash val="solid"/>
              <a:miter/>
            </a:ln>
          </p:spPr>
          <p:txBody>
            <a:bodyPr rtlCol="0" anchor="ctr"/>
            <a:lstStyle/>
            <a:p>
              <a:endParaRPr lang="de-DE"/>
            </a:p>
          </p:txBody>
        </p:sp>
      </p:grpSp>
      <p:sp>
        <p:nvSpPr>
          <p:cNvPr id="158" name="Grafik 187">
            <a:extLst>
              <a:ext uri="{FF2B5EF4-FFF2-40B4-BE49-F238E27FC236}">
                <a16:creationId xmlns:a16="http://schemas.microsoft.com/office/drawing/2014/main" id="{3B195C3F-12D6-4317-B97B-A5E54092E019}"/>
              </a:ext>
            </a:extLst>
          </p:cNvPr>
          <p:cNvSpPr/>
          <p:nvPr userDrawn="1"/>
        </p:nvSpPr>
        <p:spPr>
          <a:xfrm>
            <a:off x="2432696" y="8911822"/>
            <a:ext cx="843434" cy="762059"/>
          </a:xfrm>
          <a:custGeom>
            <a:avLst/>
            <a:gdLst>
              <a:gd name="connsiteX0" fmla="*/ 626087 w 843434"/>
              <a:gd name="connsiteY0" fmla="*/ 167304 h 762059"/>
              <a:gd name="connsiteX1" fmla="*/ 626087 w 843434"/>
              <a:gd name="connsiteY1" fmla="*/ 0 h 762059"/>
              <a:gd name="connsiteX2" fmla="*/ 217292 w 843434"/>
              <a:gd name="connsiteY2" fmla="*/ 0 h 762059"/>
              <a:gd name="connsiteX3" fmla="*/ 217292 w 843434"/>
              <a:gd name="connsiteY3" fmla="*/ 167304 h 762059"/>
              <a:gd name="connsiteX4" fmla="*/ 0 w 843434"/>
              <a:gd name="connsiteY4" fmla="*/ 167304 h 762059"/>
              <a:gd name="connsiteX5" fmla="*/ 0 w 843434"/>
              <a:gd name="connsiteY5" fmla="*/ 299435 h 762059"/>
              <a:gd name="connsiteX6" fmla="*/ 0 w 843434"/>
              <a:gd name="connsiteY6" fmla="*/ 762060 h 762059"/>
              <a:gd name="connsiteX7" fmla="*/ 843434 w 843434"/>
              <a:gd name="connsiteY7" fmla="*/ 762060 h 762059"/>
              <a:gd name="connsiteX8" fmla="*/ 843434 w 843434"/>
              <a:gd name="connsiteY8" fmla="*/ 299435 h 762059"/>
              <a:gd name="connsiteX9" fmla="*/ 843434 w 843434"/>
              <a:gd name="connsiteY9" fmla="*/ 167304 h 762059"/>
              <a:gd name="connsiteX10" fmla="*/ 626087 w 843434"/>
              <a:gd name="connsiteY10" fmla="*/ 167304 h 762059"/>
              <a:gd name="connsiteX11" fmla="*/ 248021 w 843434"/>
              <a:gd name="connsiteY11" fmla="*/ 30728 h 762059"/>
              <a:gd name="connsiteX12" fmla="*/ 595359 w 843434"/>
              <a:gd name="connsiteY12" fmla="*/ 30728 h 762059"/>
              <a:gd name="connsiteX13" fmla="*/ 595359 w 843434"/>
              <a:gd name="connsiteY13" fmla="*/ 167304 h 762059"/>
              <a:gd name="connsiteX14" fmla="*/ 539115 w 843434"/>
              <a:gd name="connsiteY14" fmla="*/ 167304 h 762059"/>
              <a:gd name="connsiteX15" fmla="*/ 539115 w 843434"/>
              <a:gd name="connsiteY15" fmla="*/ 76436 h 762059"/>
              <a:gd name="connsiteX16" fmla="*/ 304319 w 843434"/>
              <a:gd name="connsiteY16" fmla="*/ 76436 h 762059"/>
              <a:gd name="connsiteX17" fmla="*/ 304319 w 843434"/>
              <a:gd name="connsiteY17" fmla="*/ 167304 h 762059"/>
              <a:gd name="connsiteX18" fmla="*/ 248021 w 843434"/>
              <a:gd name="connsiteY18" fmla="*/ 167304 h 762059"/>
              <a:gd name="connsiteX19" fmla="*/ 248021 w 843434"/>
              <a:gd name="connsiteY19" fmla="*/ 30728 h 762059"/>
              <a:gd name="connsiteX20" fmla="*/ 335047 w 843434"/>
              <a:gd name="connsiteY20" fmla="*/ 167304 h 762059"/>
              <a:gd name="connsiteX21" fmla="*/ 335047 w 843434"/>
              <a:gd name="connsiteY21" fmla="*/ 107165 h 762059"/>
              <a:gd name="connsiteX22" fmla="*/ 508387 w 843434"/>
              <a:gd name="connsiteY22" fmla="*/ 107165 h 762059"/>
              <a:gd name="connsiteX23" fmla="*/ 508387 w 843434"/>
              <a:gd name="connsiteY23" fmla="*/ 167304 h 762059"/>
              <a:gd name="connsiteX24" fmla="*/ 335047 w 843434"/>
              <a:gd name="connsiteY24" fmla="*/ 167304 h 762059"/>
              <a:gd name="connsiteX25" fmla="*/ 812651 w 843434"/>
              <a:gd name="connsiteY25" fmla="*/ 397217 h 762059"/>
              <a:gd name="connsiteX26" fmla="*/ 812651 w 843434"/>
              <a:gd name="connsiteY26" fmla="*/ 731331 h 762059"/>
              <a:gd name="connsiteX27" fmla="*/ 30728 w 843434"/>
              <a:gd name="connsiteY27" fmla="*/ 731331 h 762059"/>
              <a:gd name="connsiteX28" fmla="*/ 30728 w 843434"/>
              <a:gd name="connsiteY28" fmla="*/ 397217 h 762059"/>
              <a:gd name="connsiteX29" fmla="*/ 31990 w 843434"/>
              <a:gd name="connsiteY29" fmla="*/ 398973 h 762059"/>
              <a:gd name="connsiteX30" fmla="*/ 35667 w 843434"/>
              <a:gd name="connsiteY30" fmla="*/ 403911 h 762059"/>
              <a:gd name="connsiteX31" fmla="*/ 37807 w 843434"/>
              <a:gd name="connsiteY31" fmla="*/ 406600 h 762059"/>
              <a:gd name="connsiteX32" fmla="*/ 41867 w 843434"/>
              <a:gd name="connsiteY32" fmla="*/ 411429 h 762059"/>
              <a:gd name="connsiteX33" fmla="*/ 43897 w 843434"/>
              <a:gd name="connsiteY33" fmla="*/ 413788 h 762059"/>
              <a:gd name="connsiteX34" fmla="*/ 49933 w 843434"/>
              <a:gd name="connsiteY34" fmla="*/ 420208 h 762059"/>
              <a:gd name="connsiteX35" fmla="*/ 50427 w 843434"/>
              <a:gd name="connsiteY35" fmla="*/ 420702 h 762059"/>
              <a:gd name="connsiteX36" fmla="*/ 57012 w 843434"/>
              <a:gd name="connsiteY36" fmla="*/ 426903 h 762059"/>
              <a:gd name="connsiteX37" fmla="*/ 59316 w 843434"/>
              <a:gd name="connsiteY37" fmla="*/ 428878 h 762059"/>
              <a:gd name="connsiteX38" fmla="*/ 64145 w 843434"/>
              <a:gd name="connsiteY38" fmla="*/ 432939 h 762059"/>
              <a:gd name="connsiteX39" fmla="*/ 66889 w 843434"/>
              <a:gd name="connsiteY39" fmla="*/ 435079 h 762059"/>
              <a:gd name="connsiteX40" fmla="*/ 71827 w 843434"/>
              <a:gd name="connsiteY40" fmla="*/ 438755 h 762059"/>
              <a:gd name="connsiteX41" fmla="*/ 74516 w 843434"/>
              <a:gd name="connsiteY41" fmla="*/ 440675 h 762059"/>
              <a:gd name="connsiteX42" fmla="*/ 80607 w 843434"/>
              <a:gd name="connsiteY42" fmla="*/ 444681 h 762059"/>
              <a:gd name="connsiteX43" fmla="*/ 82363 w 843434"/>
              <a:gd name="connsiteY43" fmla="*/ 445833 h 762059"/>
              <a:gd name="connsiteX44" fmla="*/ 90429 w 843434"/>
              <a:gd name="connsiteY44" fmla="*/ 450443 h 762059"/>
              <a:gd name="connsiteX45" fmla="*/ 92843 w 843434"/>
              <a:gd name="connsiteY45" fmla="*/ 451650 h 762059"/>
              <a:gd name="connsiteX46" fmla="*/ 98879 w 843434"/>
              <a:gd name="connsiteY46" fmla="*/ 454668 h 762059"/>
              <a:gd name="connsiteX47" fmla="*/ 102007 w 843434"/>
              <a:gd name="connsiteY47" fmla="*/ 456094 h 762059"/>
              <a:gd name="connsiteX48" fmla="*/ 107713 w 843434"/>
              <a:gd name="connsiteY48" fmla="*/ 458509 h 762059"/>
              <a:gd name="connsiteX49" fmla="*/ 110896 w 843434"/>
              <a:gd name="connsiteY49" fmla="*/ 459771 h 762059"/>
              <a:gd name="connsiteX50" fmla="*/ 117316 w 843434"/>
              <a:gd name="connsiteY50" fmla="*/ 462075 h 762059"/>
              <a:gd name="connsiteX51" fmla="*/ 119895 w 843434"/>
              <a:gd name="connsiteY51" fmla="*/ 462953 h 762059"/>
              <a:gd name="connsiteX52" fmla="*/ 129004 w 843434"/>
              <a:gd name="connsiteY52" fmla="*/ 465587 h 762059"/>
              <a:gd name="connsiteX53" fmla="*/ 130869 w 843434"/>
              <a:gd name="connsiteY53" fmla="*/ 466026 h 762059"/>
              <a:gd name="connsiteX54" fmla="*/ 138387 w 843434"/>
              <a:gd name="connsiteY54" fmla="*/ 467672 h 762059"/>
              <a:gd name="connsiteX55" fmla="*/ 141624 w 843434"/>
              <a:gd name="connsiteY55" fmla="*/ 468276 h 762059"/>
              <a:gd name="connsiteX56" fmla="*/ 148099 w 843434"/>
              <a:gd name="connsiteY56" fmla="*/ 469319 h 762059"/>
              <a:gd name="connsiteX57" fmla="*/ 151556 w 843434"/>
              <a:gd name="connsiteY57" fmla="*/ 469757 h 762059"/>
              <a:gd name="connsiteX58" fmla="*/ 158360 w 843434"/>
              <a:gd name="connsiteY58" fmla="*/ 470416 h 762059"/>
              <a:gd name="connsiteX59" fmla="*/ 161488 w 843434"/>
              <a:gd name="connsiteY59" fmla="*/ 470635 h 762059"/>
              <a:gd name="connsiteX60" fmla="*/ 171420 w 843434"/>
              <a:gd name="connsiteY60" fmla="*/ 470965 h 762059"/>
              <a:gd name="connsiteX61" fmla="*/ 293838 w 843434"/>
              <a:gd name="connsiteY61" fmla="*/ 470965 h 762059"/>
              <a:gd name="connsiteX62" fmla="*/ 293838 w 843434"/>
              <a:gd name="connsiteY62" fmla="*/ 547401 h 762059"/>
              <a:gd name="connsiteX63" fmla="*/ 549706 w 843434"/>
              <a:gd name="connsiteY63" fmla="*/ 547401 h 762059"/>
              <a:gd name="connsiteX64" fmla="*/ 549706 w 843434"/>
              <a:gd name="connsiteY64" fmla="*/ 470965 h 762059"/>
              <a:gd name="connsiteX65" fmla="*/ 672125 w 843434"/>
              <a:gd name="connsiteY65" fmla="*/ 470965 h 762059"/>
              <a:gd name="connsiteX66" fmla="*/ 682056 w 843434"/>
              <a:gd name="connsiteY66" fmla="*/ 470635 h 762059"/>
              <a:gd name="connsiteX67" fmla="*/ 685129 w 843434"/>
              <a:gd name="connsiteY67" fmla="*/ 470416 h 762059"/>
              <a:gd name="connsiteX68" fmla="*/ 691933 w 843434"/>
              <a:gd name="connsiteY68" fmla="*/ 469757 h 762059"/>
              <a:gd name="connsiteX69" fmla="*/ 695390 w 843434"/>
              <a:gd name="connsiteY69" fmla="*/ 469319 h 762059"/>
              <a:gd name="connsiteX70" fmla="*/ 701920 w 843434"/>
              <a:gd name="connsiteY70" fmla="*/ 468276 h 762059"/>
              <a:gd name="connsiteX71" fmla="*/ 705103 w 843434"/>
              <a:gd name="connsiteY71" fmla="*/ 467727 h 762059"/>
              <a:gd name="connsiteX72" fmla="*/ 712785 w 843434"/>
              <a:gd name="connsiteY72" fmla="*/ 466026 h 762059"/>
              <a:gd name="connsiteX73" fmla="*/ 714541 w 843434"/>
              <a:gd name="connsiteY73" fmla="*/ 465642 h 762059"/>
              <a:gd name="connsiteX74" fmla="*/ 723759 w 843434"/>
              <a:gd name="connsiteY74" fmla="*/ 463008 h 762059"/>
              <a:gd name="connsiteX75" fmla="*/ 726119 w 843434"/>
              <a:gd name="connsiteY75" fmla="*/ 462185 h 762059"/>
              <a:gd name="connsiteX76" fmla="*/ 732758 w 843434"/>
              <a:gd name="connsiteY76" fmla="*/ 459826 h 762059"/>
              <a:gd name="connsiteX77" fmla="*/ 735776 w 843434"/>
              <a:gd name="connsiteY77" fmla="*/ 458619 h 762059"/>
              <a:gd name="connsiteX78" fmla="*/ 741702 w 843434"/>
              <a:gd name="connsiteY78" fmla="*/ 456094 h 762059"/>
              <a:gd name="connsiteX79" fmla="*/ 744610 w 843434"/>
              <a:gd name="connsiteY79" fmla="*/ 454778 h 762059"/>
              <a:gd name="connsiteX80" fmla="*/ 750921 w 843434"/>
              <a:gd name="connsiteY80" fmla="*/ 451650 h 762059"/>
              <a:gd name="connsiteX81" fmla="*/ 753061 w 843434"/>
              <a:gd name="connsiteY81" fmla="*/ 450552 h 762059"/>
              <a:gd name="connsiteX82" fmla="*/ 761237 w 843434"/>
              <a:gd name="connsiteY82" fmla="*/ 445888 h 762059"/>
              <a:gd name="connsiteX83" fmla="*/ 762663 w 843434"/>
              <a:gd name="connsiteY83" fmla="*/ 445010 h 762059"/>
              <a:gd name="connsiteX84" fmla="*/ 769083 w 843434"/>
              <a:gd name="connsiteY84" fmla="*/ 440785 h 762059"/>
              <a:gd name="connsiteX85" fmla="*/ 771552 w 843434"/>
              <a:gd name="connsiteY85" fmla="*/ 439029 h 762059"/>
              <a:gd name="connsiteX86" fmla="*/ 776710 w 843434"/>
              <a:gd name="connsiteY86" fmla="*/ 435188 h 762059"/>
              <a:gd name="connsiteX87" fmla="*/ 779289 w 843434"/>
              <a:gd name="connsiteY87" fmla="*/ 433158 h 762059"/>
              <a:gd name="connsiteX88" fmla="*/ 784338 w 843434"/>
              <a:gd name="connsiteY88" fmla="*/ 428933 h 762059"/>
              <a:gd name="connsiteX89" fmla="*/ 786478 w 843434"/>
              <a:gd name="connsiteY89" fmla="*/ 427067 h 762059"/>
              <a:gd name="connsiteX90" fmla="*/ 799647 w 843434"/>
              <a:gd name="connsiteY90" fmla="*/ 413898 h 762059"/>
              <a:gd name="connsiteX91" fmla="*/ 801567 w 843434"/>
              <a:gd name="connsiteY91" fmla="*/ 411703 h 762059"/>
              <a:gd name="connsiteX92" fmla="*/ 805683 w 843434"/>
              <a:gd name="connsiteY92" fmla="*/ 406765 h 762059"/>
              <a:gd name="connsiteX93" fmla="*/ 807768 w 843434"/>
              <a:gd name="connsiteY93" fmla="*/ 404131 h 762059"/>
              <a:gd name="connsiteX94" fmla="*/ 811499 w 843434"/>
              <a:gd name="connsiteY94" fmla="*/ 399138 h 762059"/>
              <a:gd name="connsiteX95" fmla="*/ 812651 w 843434"/>
              <a:gd name="connsiteY95" fmla="*/ 397217 h 762059"/>
              <a:gd name="connsiteX96" fmla="*/ 324512 w 843434"/>
              <a:gd name="connsiteY96" fmla="*/ 440017 h 762059"/>
              <a:gd name="connsiteX97" fmla="*/ 324512 w 843434"/>
              <a:gd name="connsiteY97" fmla="*/ 397436 h 762059"/>
              <a:gd name="connsiteX98" fmla="*/ 518923 w 843434"/>
              <a:gd name="connsiteY98" fmla="*/ 397436 h 762059"/>
              <a:gd name="connsiteX99" fmla="*/ 518923 w 843434"/>
              <a:gd name="connsiteY99" fmla="*/ 440017 h 762059"/>
              <a:gd name="connsiteX100" fmla="*/ 518923 w 843434"/>
              <a:gd name="connsiteY100" fmla="*/ 470745 h 762059"/>
              <a:gd name="connsiteX101" fmla="*/ 518923 w 843434"/>
              <a:gd name="connsiteY101" fmla="*/ 516453 h 762059"/>
              <a:gd name="connsiteX102" fmla="*/ 324512 w 843434"/>
              <a:gd name="connsiteY102" fmla="*/ 516453 h 762059"/>
              <a:gd name="connsiteX103" fmla="*/ 324512 w 843434"/>
              <a:gd name="connsiteY103" fmla="*/ 470745 h 762059"/>
              <a:gd name="connsiteX104" fmla="*/ 324512 w 843434"/>
              <a:gd name="connsiteY104" fmla="*/ 440017 h 762059"/>
              <a:gd name="connsiteX105" fmla="*/ 672070 w 843434"/>
              <a:gd name="connsiteY105" fmla="*/ 440017 h 762059"/>
              <a:gd name="connsiteX106" fmla="*/ 549651 w 843434"/>
              <a:gd name="connsiteY106" fmla="*/ 440017 h 762059"/>
              <a:gd name="connsiteX107" fmla="*/ 549651 w 843434"/>
              <a:gd name="connsiteY107" fmla="*/ 366708 h 762059"/>
              <a:gd name="connsiteX108" fmla="*/ 293784 w 843434"/>
              <a:gd name="connsiteY108" fmla="*/ 366708 h 762059"/>
              <a:gd name="connsiteX109" fmla="*/ 293784 w 843434"/>
              <a:gd name="connsiteY109" fmla="*/ 440017 h 762059"/>
              <a:gd name="connsiteX110" fmla="*/ 171365 w 843434"/>
              <a:gd name="connsiteY110" fmla="*/ 440017 h 762059"/>
              <a:gd name="connsiteX111" fmla="*/ 30728 w 843434"/>
              <a:gd name="connsiteY111" fmla="*/ 299435 h 762059"/>
              <a:gd name="connsiteX112" fmla="*/ 30728 w 843434"/>
              <a:gd name="connsiteY112" fmla="*/ 198032 h 762059"/>
              <a:gd name="connsiteX113" fmla="*/ 217292 w 843434"/>
              <a:gd name="connsiteY113" fmla="*/ 198032 h 762059"/>
              <a:gd name="connsiteX114" fmla="*/ 304319 w 843434"/>
              <a:gd name="connsiteY114" fmla="*/ 198032 h 762059"/>
              <a:gd name="connsiteX115" fmla="*/ 335047 w 843434"/>
              <a:gd name="connsiteY115" fmla="*/ 198032 h 762059"/>
              <a:gd name="connsiteX116" fmla="*/ 508387 w 843434"/>
              <a:gd name="connsiteY116" fmla="*/ 198032 h 762059"/>
              <a:gd name="connsiteX117" fmla="*/ 539115 w 843434"/>
              <a:gd name="connsiteY117" fmla="*/ 198032 h 762059"/>
              <a:gd name="connsiteX118" fmla="*/ 626087 w 843434"/>
              <a:gd name="connsiteY118" fmla="*/ 198032 h 762059"/>
              <a:gd name="connsiteX119" fmla="*/ 812651 w 843434"/>
              <a:gd name="connsiteY119" fmla="*/ 198032 h 762059"/>
              <a:gd name="connsiteX120" fmla="*/ 812651 w 843434"/>
              <a:gd name="connsiteY120" fmla="*/ 299435 h 762059"/>
              <a:gd name="connsiteX121" fmla="*/ 672070 w 843434"/>
              <a:gd name="connsiteY121" fmla="*/ 440017 h 7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843434" h="762059">
                <a:moveTo>
                  <a:pt x="626087" y="167304"/>
                </a:moveTo>
                <a:lnTo>
                  <a:pt x="626087" y="0"/>
                </a:lnTo>
                <a:lnTo>
                  <a:pt x="217292" y="0"/>
                </a:lnTo>
                <a:lnTo>
                  <a:pt x="217292" y="167304"/>
                </a:lnTo>
                <a:lnTo>
                  <a:pt x="0" y="167304"/>
                </a:lnTo>
                <a:lnTo>
                  <a:pt x="0" y="299435"/>
                </a:lnTo>
                <a:lnTo>
                  <a:pt x="0" y="762060"/>
                </a:lnTo>
                <a:lnTo>
                  <a:pt x="843434" y="762060"/>
                </a:lnTo>
                <a:lnTo>
                  <a:pt x="843434" y="299435"/>
                </a:lnTo>
                <a:lnTo>
                  <a:pt x="843434" y="167304"/>
                </a:lnTo>
                <a:lnTo>
                  <a:pt x="626087" y="167304"/>
                </a:lnTo>
                <a:close/>
                <a:moveTo>
                  <a:pt x="248021" y="30728"/>
                </a:moveTo>
                <a:lnTo>
                  <a:pt x="595359" y="30728"/>
                </a:lnTo>
                <a:lnTo>
                  <a:pt x="595359" y="167304"/>
                </a:lnTo>
                <a:lnTo>
                  <a:pt x="539115" y="167304"/>
                </a:lnTo>
                <a:lnTo>
                  <a:pt x="539115" y="76436"/>
                </a:lnTo>
                <a:lnTo>
                  <a:pt x="304319" y="76436"/>
                </a:lnTo>
                <a:lnTo>
                  <a:pt x="304319" y="167304"/>
                </a:lnTo>
                <a:lnTo>
                  <a:pt x="248021" y="167304"/>
                </a:lnTo>
                <a:lnTo>
                  <a:pt x="248021" y="30728"/>
                </a:lnTo>
                <a:close/>
                <a:moveTo>
                  <a:pt x="335047" y="167304"/>
                </a:moveTo>
                <a:lnTo>
                  <a:pt x="335047" y="107165"/>
                </a:lnTo>
                <a:lnTo>
                  <a:pt x="508387" y="107165"/>
                </a:lnTo>
                <a:lnTo>
                  <a:pt x="508387" y="167304"/>
                </a:lnTo>
                <a:lnTo>
                  <a:pt x="335047" y="167304"/>
                </a:lnTo>
                <a:close/>
                <a:moveTo>
                  <a:pt x="812651" y="397217"/>
                </a:moveTo>
                <a:lnTo>
                  <a:pt x="812651" y="731331"/>
                </a:lnTo>
                <a:lnTo>
                  <a:pt x="30728" y="731331"/>
                </a:lnTo>
                <a:lnTo>
                  <a:pt x="30728" y="397217"/>
                </a:lnTo>
                <a:cubicBezTo>
                  <a:pt x="31167" y="397821"/>
                  <a:pt x="31606" y="398369"/>
                  <a:pt x="31990" y="398973"/>
                </a:cubicBezTo>
                <a:cubicBezTo>
                  <a:pt x="33197" y="400674"/>
                  <a:pt x="34405" y="402320"/>
                  <a:pt x="35667" y="403911"/>
                </a:cubicBezTo>
                <a:cubicBezTo>
                  <a:pt x="36380" y="404844"/>
                  <a:pt x="37093" y="405722"/>
                  <a:pt x="37807" y="406600"/>
                </a:cubicBezTo>
                <a:cubicBezTo>
                  <a:pt x="39124" y="408246"/>
                  <a:pt x="40495" y="409837"/>
                  <a:pt x="41867" y="411429"/>
                </a:cubicBezTo>
                <a:cubicBezTo>
                  <a:pt x="42526" y="412197"/>
                  <a:pt x="43184" y="413020"/>
                  <a:pt x="43897" y="413788"/>
                </a:cubicBezTo>
                <a:cubicBezTo>
                  <a:pt x="45873" y="415983"/>
                  <a:pt x="47848" y="418123"/>
                  <a:pt x="49933" y="420208"/>
                </a:cubicBezTo>
                <a:cubicBezTo>
                  <a:pt x="50098" y="420373"/>
                  <a:pt x="50263" y="420537"/>
                  <a:pt x="50427" y="420702"/>
                </a:cubicBezTo>
                <a:cubicBezTo>
                  <a:pt x="52567" y="422842"/>
                  <a:pt x="54762" y="424872"/>
                  <a:pt x="57012" y="426903"/>
                </a:cubicBezTo>
                <a:cubicBezTo>
                  <a:pt x="57780" y="427561"/>
                  <a:pt x="58548" y="428220"/>
                  <a:pt x="59316" y="428878"/>
                </a:cubicBezTo>
                <a:cubicBezTo>
                  <a:pt x="60908" y="430250"/>
                  <a:pt x="62499" y="431622"/>
                  <a:pt x="64145" y="432939"/>
                </a:cubicBezTo>
                <a:cubicBezTo>
                  <a:pt x="65023" y="433652"/>
                  <a:pt x="65956" y="434365"/>
                  <a:pt x="66889" y="435079"/>
                </a:cubicBezTo>
                <a:cubicBezTo>
                  <a:pt x="68535" y="436341"/>
                  <a:pt x="70126" y="437548"/>
                  <a:pt x="71827" y="438755"/>
                </a:cubicBezTo>
                <a:cubicBezTo>
                  <a:pt x="72705" y="439413"/>
                  <a:pt x="73638" y="440072"/>
                  <a:pt x="74516" y="440675"/>
                </a:cubicBezTo>
                <a:cubicBezTo>
                  <a:pt x="76491" y="442047"/>
                  <a:pt x="78522" y="443364"/>
                  <a:pt x="80607" y="444681"/>
                </a:cubicBezTo>
                <a:cubicBezTo>
                  <a:pt x="81210" y="445065"/>
                  <a:pt x="81759" y="445449"/>
                  <a:pt x="82363" y="445833"/>
                </a:cubicBezTo>
                <a:cubicBezTo>
                  <a:pt x="84996" y="447425"/>
                  <a:pt x="87685" y="448961"/>
                  <a:pt x="90429" y="450443"/>
                </a:cubicBezTo>
                <a:cubicBezTo>
                  <a:pt x="91197" y="450882"/>
                  <a:pt x="92020" y="451266"/>
                  <a:pt x="92843" y="451650"/>
                </a:cubicBezTo>
                <a:cubicBezTo>
                  <a:pt x="94818" y="452692"/>
                  <a:pt x="96849" y="453680"/>
                  <a:pt x="98879" y="454668"/>
                </a:cubicBezTo>
                <a:cubicBezTo>
                  <a:pt x="99922" y="455162"/>
                  <a:pt x="100964" y="455601"/>
                  <a:pt x="102007" y="456094"/>
                </a:cubicBezTo>
                <a:cubicBezTo>
                  <a:pt x="103872" y="456918"/>
                  <a:pt x="105793" y="457741"/>
                  <a:pt x="107713" y="458509"/>
                </a:cubicBezTo>
                <a:cubicBezTo>
                  <a:pt x="108756" y="458948"/>
                  <a:pt x="109853" y="459387"/>
                  <a:pt x="110896" y="459771"/>
                </a:cubicBezTo>
                <a:cubicBezTo>
                  <a:pt x="113036" y="460594"/>
                  <a:pt x="115176" y="461307"/>
                  <a:pt x="117316" y="462075"/>
                </a:cubicBezTo>
                <a:cubicBezTo>
                  <a:pt x="118194" y="462350"/>
                  <a:pt x="119017" y="462679"/>
                  <a:pt x="119895" y="462953"/>
                </a:cubicBezTo>
                <a:cubicBezTo>
                  <a:pt x="122913" y="463886"/>
                  <a:pt x="125931" y="464764"/>
                  <a:pt x="129004" y="465587"/>
                </a:cubicBezTo>
                <a:cubicBezTo>
                  <a:pt x="129607" y="465752"/>
                  <a:pt x="130266" y="465862"/>
                  <a:pt x="130869" y="466026"/>
                </a:cubicBezTo>
                <a:cubicBezTo>
                  <a:pt x="133338" y="466630"/>
                  <a:pt x="135863" y="467179"/>
                  <a:pt x="138387" y="467672"/>
                </a:cubicBezTo>
                <a:cubicBezTo>
                  <a:pt x="139484" y="467892"/>
                  <a:pt x="140582" y="468056"/>
                  <a:pt x="141624" y="468276"/>
                </a:cubicBezTo>
                <a:cubicBezTo>
                  <a:pt x="143764" y="468660"/>
                  <a:pt x="145904" y="468989"/>
                  <a:pt x="148099" y="469319"/>
                </a:cubicBezTo>
                <a:cubicBezTo>
                  <a:pt x="149251" y="469483"/>
                  <a:pt x="150404" y="469648"/>
                  <a:pt x="151556" y="469757"/>
                </a:cubicBezTo>
                <a:cubicBezTo>
                  <a:pt x="153806" y="470032"/>
                  <a:pt x="156055" y="470196"/>
                  <a:pt x="158360" y="470416"/>
                </a:cubicBezTo>
                <a:cubicBezTo>
                  <a:pt x="159403" y="470471"/>
                  <a:pt x="160445" y="470581"/>
                  <a:pt x="161488" y="470635"/>
                </a:cubicBezTo>
                <a:cubicBezTo>
                  <a:pt x="164780" y="470800"/>
                  <a:pt x="168072" y="470965"/>
                  <a:pt x="171420" y="470965"/>
                </a:cubicBezTo>
                <a:lnTo>
                  <a:pt x="293838" y="470965"/>
                </a:lnTo>
                <a:lnTo>
                  <a:pt x="293838" y="547401"/>
                </a:lnTo>
                <a:lnTo>
                  <a:pt x="549706" y="547401"/>
                </a:lnTo>
                <a:lnTo>
                  <a:pt x="549706" y="470965"/>
                </a:lnTo>
                <a:lnTo>
                  <a:pt x="672125" y="470965"/>
                </a:lnTo>
                <a:cubicBezTo>
                  <a:pt x="675472" y="470965"/>
                  <a:pt x="678764" y="470855"/>
                  <a:pt x="682056" y="470635"/>
                </a:cubicBezTo>
                <a:cubicBezTo>
                  <a:pt x="683099" y="470581"/>
                  <a:pt x="684142" y="470471"/>
                  <a:pt x="685129" y="470416"/>
                </a:cubicBezTo>
                <a:cubicBezTo>
                  <a:pt x="687379" y="470251"/>
                  <a:pt x="689684" y="470032"/>
                  <a:pt x="691933" y="469757"/>
                </a:cubicBezTo>
                <a:cubicBezTo>
                  <a:pt x="693086" y="469648"/>
                  <a:pt x="694238" y="469483"/>
                  <a:pt x="695390" y="469319"/>
                </a:cubicBezTo>
                <a:cubicBezTo>
                  <a:pt x="697585" y="469044"/>
                  <a:pt x="699725" y="468660"/>
                  <a:pt x="701920" y="468276"/>
                </a:cubicBezTo>
                <a:cubicBezTo>
                  <a:pt x="702963" y="468111"/>
                  <a:pt x="704060" y="467892"/>
                  <a:pt x="705103" y="467727"/>
                </a:cubicBezTo>
                <a:cubicBezTo>
                  <a:pt x="707682" y="467233"/>
                  <a:pt x="710261" y="466630"/>
                  <a:pt x="712785" y="466026"/>
                </a:cubicBezTo>
                <a:cubicBezTo>
                  <a:pt x="713388" y="465862"/>
                  <a:pt x="713937" y="465752"/>
                  <a:pt x="714541" y="465642"/>
                </a:cubicBezTo>
                <a:cubicBezTo>
                  <a:pt x="717613" y="464874"/>
                  <a:pt x="720686" y="463941"/>
                  <a:pt x="723759" y="463008"/>
                </a:cubicBezTo>
                <a:cubicBezTo>
                  <a:pt x="724582" y="462734"/>
                  <a:pt x="725350" y="462460"/>
                  <a:pt x="726119" y="462185"/>
                </a:cubicBezTo>
                <a:cubicBezTo>
                  <a:pt x="728368" y="461417"/>
                  <a:pt x="730563" y="460649"/>
                  <a:pt x="732758" y="459826"/>
                </a:cubicBezTo>
                <a:cubicBezTo>
                  <a:pt x="733801" y="459442"/>
                  <a:pt x="734788" y="459058"/>
                  <a:pt x="735776" y="458619"/>
                </a:cubicBezTo>
                <a:cubicBezTo>
                  <a:pt x="737751" y="457795"/>
                  <a:pt x="739727" y="456972"/>
                  <a:pt x="741702" y="456094"/>
                </a:cubicBezTo>
                <a:cubicBezTo>
                  <a:pt x="742690" y="455655"/>
                  <a:pt x="743677" y="455216"/>
                  <a:pt x="744610" y="454778"/>
                </a:cubicBezTo>
                <a:cubicBezTo>
                  <a:pt x="746750" y="453790"/>
                  <a:pt x="748835" y="452747"/>
                  <a:pt x="750921" y="451650"/>
                </a:cubicBezTo>
                <a:cubicBezTo>
                  <a:pt x="751634" y="451266"/>
                  <a:pt x="752347" y="450936"/>
                  <a:pt x="753061" y="450552"/>
                </a:cubicBezTo>
                <a:cubicBezTo>
                  <a:pt x="755804" y="449071"/>
                  <a:pt x="758548" y="447534"/>
                  <a:pt x="761237" y="445888"/>
                </a:cubicBezTo>
                <a:cubicBezTo>
                  <a:pt x="761730" y="445614"/>
                  <a:pt x="762169" y="445285"/>
                  <a:pt x="762663" y="445010"/>
                </a:cubicBezTo>
                <a:cubicBezTo>
                  <a:pt x="764858" y="443639"/>
                  <a:pt x="766998" y="442267"/>
                  <a:pt x="769083" y="440785"/>
                </a:cubicBezTo>
                <a:cubicBezTo>
                  <a:pt x="769906" y="440182"/>
                  <a:pt x="770729" y="439578"/>
                  <a:pt x="771552" y="439029"/>
                </a:cubicBezTo>
                <a:cubicBezTo>
                  <a:pt x="773308" y="437767"/>
                  <a:pt x="775009" y="436505"/>
                  <a:pt x="776710" y="435188"/>
                </a:cubicBezTo>
                <a:cubicBezTo>
                  <a:pt x="777588" y="434530"/>
                  <a:pt x="778411" y="433871"/>
                  <a:pt x="779289" y="433158"/>
                </a:cubicBezTo>
                <a:cubicBezTo>
                  <a:pt x="780990" y="431786"/>
                  <a:pt x="782691" y="430360"/>
                  <a:pt x="784338" y="428933"/>
                </a:cubicBezTo>
                <a:cubicBezTo>
                  <a:pt x="785051" y="428329"/>
                  <a:pt x="785764" y="427726"/>
                  <a:pt x="786478" y="427067"/>
                </a:cubicBezTo>
                <a:cubicBezTo>
                  <a:pt x="791087" y="422897"/>
                  <a:pt x="795476" y="418507"/>
                  <a:pt x="799647" y="413898"/>
                </a:cubicBezTo>
                <a:cubicBezTo>
                  <a:pt x="800305" y="413185"/>
                  <a:pt x="800909" y="412416"/>
                  <a:pt x="801567" y="411703"/>
                </a:cubicBezTo>
                <a:cubicBezTo>
                  <a:pt x="802994" y="410057"/>
                  <a:pt x="804366" y="408466"/>
                  <a:pt x="805683" y="406765"/>
                </a:cubicBezTo>
                <a:cubicBezTo>
                  <a:pt x="806396" y="405887"/>
                  <a:pt x="807054" y="405009"/>
                  <a:pt x="807768" y="404131"/>
                </a:cubicBezTo>
                <a:cubicBezTo>
                  <a:pt x="809030" y="402485"/>
                  <a:pt x="810292" y="400839"/>
                  <a:pt x="811499" y="399138"/>
                </a:cubicBezTo>
                <a:cubicBezTo>
                  <a:pt x="811828" y="398369"/>
                  <a:pt x="812267" y="397821"/>
                  <a:pt x="812651" y="397217"/>
                </a:cubicBezTo>
                <a:close/>
                <a:moveTo>
                  <a:pt x="324512" y="440017"/>
                </a:moveTo>
                <a:lnTo>
                  <a:pt x="324512" y="397436"/>
                </a:lnTo>
                <a:lnTo>
                  <a:pt x="518923" y="397436"/>
                </a:lnTo>
                <a:lnTo>
                  <a:pt x="518923" y="440017"/>
                </a:lnTo>
                <a:lnTo>
                  <a:pt x="518923" y="470745"/>
                </a:lnTo>
                <a:lnTo>
                  <a:pt x="518923" y="516453"/>
                </a:lnTo>
                <a:lnTo>
                  <a:pt x="324512" y="516453"/>
                </a:lnTo>
                <a:lnTo>
                  <a:pt x="324512" y="470745"/>
                </a:lnTo>
                <a:lnTo>
                  <a:pt x="324512" y="440017"/>
                </a:lnTo>
                <a:close/>
                <a:moveTo>
                  <a:pt x="672070" y="440017"/>
                </a:moveTo>
                <a:lnTo>
                  <a:pt x="549651" y="440017"/>
                </a:lnTo>
                <a:lnTo>
                  <a:pt x="549651" y="366708"/>
                </a:lnTo>
                <a:lnTo>
                  <a:pt x="293784" y="366708"/>
                </a:lnTo>
                <a:lnTo>
                  <a:pt x="293784" y="440017"/>
                </a:lnTo>
                <a:lnTo>
                  <a:pt x="171365" y="440017"/>
                </a:lnTo>
                <a:cubicBezTo>
                  <a:pt x="93831" y="440017"/>
                  <a:pt x="30728" y="376969"/>
                  <a:pt x="30728" y="299435"/>
                </a:cubicBezTo>
                <a:lnTo>
                  <a:pt x="30728" y="198032"/>
                </a:lnTo>
                <a:lnTo>
                  <a:pt x="217292" y="198032"/>
                </a:lnTo>
                <a:lnTo>
                  <a:pt x="304319" y="198032"/>
                </a:lnTo>
                <a:lnTo>
                  <a:pt x="335047" y="198032"/>
                </a:lnTo>
                <a:lnTo>
                  <a:pt x="508387" y="198032"/>
                </a:lnTo>
                <a:lnTo>
                  <a:pt x="539115" y="198032"/>
                </a:lnTo>
                <a:lnTo>
                  <a:pt x="626087" y="198032"/>
                </a:lnTo>
                <a:lnTo>
                  <a:pt x="812651" y="198032"/>
                </a:lnTo>
                <a:lnTo>
                  <a:pt x="812651" y="299435"/>
                </a:lnTo>
                <a:cubicBezTo>
                  <a:pt x="812651" y="376969"/>
                  <a:pt x="749604" y="440017"/>
                  <a:pt x="672070" y="440017"/>
                </a:cubicBezTo>
                <a:close/>
              </a:path>
            </a:pathLst>
          </a:custGeom>
          <a:solidFill>
            <a:schemeClr val="accent2"/>
          </a:solidFill>
          <a:ln w="5477" cap="flat">
            <a:noFill/>
            <a:prstDash val="solid"/>
            <a:miter/>
          </a:ln>
        </p:spPr>
        <p:txBody>
          <a:bodyPr rtlCol="0" anchor="ctr"/>
          <a:lstStyle/>
          <a:p>
            <a:endParaRPr lang="de-DE"/>
          </a:p>
        </p:txBody>
      </p:sp>
      <p:grpSp>
        <p:nvGrpSpPr>
          <p:cNvPr id="159" name="Gruppieren 158">
            <a:extLst>
              <a:ext uri="{FF2B5EF4-FFF2-40B4-BE49-F238E27FC236}">
                <a16:creationId xmlns:a16="http://schemas.microsoft.com/office/drawing/2014/main" id="{78ADEB82-3057-4D1A-8CF4-D82C95A49F4C}"/>
              </a:ext>
            </a:extLst>
          </p:cNvPr>
          <p:cNvGrpSpPr/>
          <p:nvPr userDrawn="1"/>
        </p:nvGrpSpPr>
        <p:grpSpPr>
          <a:xfrm>
            <a:off x="982921" y="8960079"/>
            <a:ext cx="1062592" cy="843763"/>
            <a:chOff x="4232957" y="5540102"/>
            <a:chExt cx="1062592" cy="843763"/>
          </a:xfrm>
          <a:solidFill>
            <a:schemeClr val="accent2"/>
          </a:solidFill>
        </p:grpSpPr>
        <p:sp>
          <p:nvSpPr>
            <p:cNvPr id="160" name="Freihandform: Form 159">
              <a:extLst>
                <a:ext uri="{FF2B5EF4-FFF2-40B4-BE49-F238E27FC236}">
                  <a16:creationId xmlns:a16="http://schemas.microsoft.com/office/drawing/2014/main" id="{CC6D5D46-A278-4866-BC52-E3F9F0C4AFEB}"/>
                </a:ext>
              </a:extLst>
            </p:cNvPr>
            <p:cNvSpPr/>
            <p:nvPr/>
          </p:nvSpPr>
          <p:spPr>
            <a:xfrm flipH="1">
              <a:off x="4232957" y="5540102"/>
              <a:ext cx="1062592" cy="843763"/>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grpFill/>
            <a:ln w="5477"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502480B1-4E1A-4720-99A6-2AE6B91A4281}"/>
                </a:ext>
              </a:extLst>
            </p:cNvPr>
            <p:cNvSpPr/>
            <p:nvPr/>
          </p:nvSpPr>
          <p:spPr>
            <a:xfrm flipH="1">
              <a:off x="439022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32"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F8990D10-6241-48C2-B5F2-14310A7A4DCB}"/>
                </a:ext>
              </a:extLst>
            </p:cNvPr>
            <p:cNvSpPr/>
            <p:nvPr/>
          </p:nvSpPr>
          <p:spPr>
            <a:xfrm flipH="1">
              <a:off x="455950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845" y="29795"/>
                    <a:pt x="103049"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922" y="84887"/>
                    <a:pt x="84887" y="99867"/>
                    <a:pt x="66395" y="99867"/>
                  </a:cubicBezTo>
                  <a:close/>
                </a:path>
              </a:pathLst>
            </a:custGeom>
            <a:grpFill/>
            <a:ln w="5477"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18DA333E-A601-4B20-9615-7BA8837AB5F0}"/>
                </a:ext>
              </a:extLst>
            </p:cNvPr>
            <p:cNvSpPr/>
            <p:nvPr/>
          </p:nvSpPr>
          <p:spPr>
            <a:xfrm flipH="1">
              <a:off x="4728724"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grpSp>
      <p:grpSp>
        <p:nvGrpSpPr>
          <p:cNvPr id="164" name="Gruppieren 163">
            <a:extLst>
              <a:ext uri="{FF2B5EF4-FFF2-40B4-BE49-F238E27FC236}">
                <a16:creationId xmlns:a16="http://schemas.microsoft.com/office/drawing/2014/main" id="{BF087E19-0CF5-46F1-B574-9F81719C16CC}"/>
              </a:ext>
            </a:extLst>
          </p:cNvPr>
          <p:cNvGrpSpPr/>
          <p:nvPr userDrawn="1"/>
        </p:nvGrpSpPr>
        <p:grpSpPr>
          <a:xfrm>
            <a:off x="5604464" y="7645186"/>
            <a:ext cx="685796" cy="743955"/>
            <a:chOff x="7527744" y="4301095"/>
            <a:chExt cx="685796" cy="743955"/>
          </a:xfrm>
        </p:grpSpPr>
        <p:grpSp>
          <p:nvGrpSpPr>
            <p:cNvPr id="165" name="Grafik 120">
              <a:extLst>
                <a:ext uri="{FF2B5EF4-FFF2-40B4-BE49-F238E27FC236}">
                  <a16:creationId xmlns:a16="http://schemas.microsoft.com/office/drawing/2014/main" id="{2AECF672-85B1-43FC-A6FF-D5758422A576}"/>
                </a:ext>
              </a:extLst>
            </p:cNvPr>
            <p:cNvGrpSpPr/>
            <p:nvPr/>
          </p:nvGrpSpPr>
          <p:grpSpPr>
            <a:xfrm>
              <a:off x="7527744" y="4301095"/>
              <a:ext cx="685796" cy="743955"/>
              <a:chOff x="7527744" y="4301095"/>
              <a:chExt cx="685796" cy="743955"/>
            </a:xfrm>
            <a:solidFill>
              <a:srgbClr val="005F85"/>
            </a:solidFill>
          </p:grpSpPr>
          <p:sp>
            <p:nvSpPr>
              <p:cNvPr id="167" name="Freihandform: Form 166">
                <a:extLst>
                  <a:ext uri="{FF2B5EF4-FFF2-40B4-BE49-F238E27FC236}">
                    <a16:creationId xmlns:a16="http://schemas.microsoft.com/office/drawing/2014/main" id="{0BF412C2-523D-4BA5-9E3D-D23A8A6B1320}"/>
                  </a:ext>
                </a:extLst>
              </p:cNvPr>
              <p:cNvSpPr/>
              <p:nvPr/>
            </p:nvSpPr>
            <p:spPr>
              <a:xfrm rot="16200000">
                <a:off x="8079786" y="4548435"/>
                <a:ext cx="226368" cy="41140"/>
              </a:xfrm>
              <a:custGeom>
                <a:avLst/>
                <a:gdLst>
                  <a:gd name="connsiteX0" fmla="*/ 206845 w 226368"/>
                  <a:gd name="connsiteY0" fmla="*/ 0 h 41140"/>
                  <a:gd name="connsiteX1" fmla="*/ 20570 w 226368"/>
                  <a:gd name="connsiteY1" fmla="*/ 0 h 41140"/>
                  <a:gd name="connsiteX2" fmla="*/ 0 w 226368"/>
                  <a:gd name="connsiteY2" fmla="*/ 20570 h 41140"/>
                  <a:gd name="connsiteX3" fmla="*/ 20570 w 226368"/>
                  <a:gd name="connsiteY3" fmla="*/ 41140 h 41140"/>
                  <a:gd name="connsiteX4" fmla="*/ 205702 w 226368"/>
                  <a:gd name="connsiteY4" fmla="*/ 41140 h 41140"/>
                  <a:gd name="connsiteX5" fmla="*/ 226272 w 226368"/>
                  <a:gd name="connsiteY5" fmla="*/ 20570 h 41140"/>
                  <a:gd name="connsiteX6" fmla="*/ 206845 w 226368"/>
                  <a:gd name="connsiteY6" fmla="*/ 0 h 4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68" h="41140">
                    <a:moveTo>
                      <a:pt x="206845" y="0"/>
                    </a:moveTo>
                    <a:lnTo>
                      <a:pt x="20570" y="0"/>
                    </a:lnTo>
                    <a:cubicBezTo>
                      <a:pt x="9142" y="0"/>
                      <a:pt x="0" y="9142"/>
                      <a:pt x="0" y="20570"/>
                    </a:cubicBezTo>
                    <a:cubicBezTo>
                      <a:pt x="0" y="31998"/>
                      <a:pt x="9142" y="41140"/>
                      <a:pt x="20570" y="41140"/>
                    </a:cubicBezTo>
                    <a:lnTo>
                      <a:pt x="205702" y="41140"/>
                    </a:lnTo>
                    <a:cubicBezTo>
                      <a:pt x="217130" y="41140"/>
                      <a:pt x="226272" y="31998"/>
                      <a:pt x="226272" y="20570"/>
                    </a:cubicBezTo>
                    <a:cubicBezTo>
                      <a:pt x="227415" y="9142"/>
                      <a:pt x="218273" y="0"/>
                      <a:pt x="206845" y="0"/>
                    </a:cubicBezTo>
                    <a:close/>
                  </a:path>
                </a:pathLst>
              </a:custGeom>
              <a:solidFill>
                <a:srgbClr val="005F85"/>
              </a:solidFill>
              <a:ln w="11373" cap="flat">
                <a:noFill/>
                <a:prstDash val="solid"/>
                <a:miter/>
              </a:ln>
            </p:spPr>
            <p:txBody>
              <a:bodyPr rtlCol="0" anchor="ctr"/>
              <a:lstStyle/>
              <a:p>
                <a:endParaRPr lang="de-DE"/>
              </a:p>
            </p:txBody>
          </p:sp>
          <p:sp>
            <p:nvSpPr>
              <p:cNvPr id="168" name="Freihandform: Form 167">
                <a:extLst>
                  <a:ext uri="{FF2B5EF4-FFF2-40B4-BE49-F238E27FC236}">
                    <a16:creationId xmlns:a16="http://schemas.microsoft.com/office/drawing/2014/main" id="{6E511789-0359-4C4B-A857-DFD4C762BAB3}"/>
                  </a:ext>
                </a:extLst>
              </p:cNvPr>
              <p:cNvSpPr/>
              <p:nvPr/>
            </p:nvSpPr>
            <p:spPr>
              <a:xfrm>
                <a:off x="7527744" y="4301095"/>
                <a:ext cx="610248" cy="743955"/>
              </a:xfrm>
              <a:custGeom>
                <a:avLst/>
                <a:gdLst>
                  <a:gd name="connsiteX0" fmla="*/ 518826 w 610248"/>
                  <a:gd name="connsiteY0" fmla="*/ 0 h 743955"/>
                  <a:gd name="connsiteX1" fmla="*/ 91423 w 610248"/>
                  <a:gd name="connsiteY1" fmla="*/ 0 h 743955"/>
                  <a:gd name="connsiteX2" fmla="*/ 0 w 610248"/>
                  <a:gd name="connsiteY2" fmla="*/ 91423 h 743955"/>
                  <a:gd name="connsiteX3" fmla="*/ 0 w 610248"/>
                  <a:gd name="connsiteY3" fmla="*/ 652532 h 743955"/>
                  <a:gd name="connsiteX4" fmla="*/ 91423 w 610248"/>
                  <a:gd name="connsiteY4" fmla="*/ 743955 h 743955"/>
                  <a:gd name="connsiteX5" fmla="*/ 518826 w 610248"/>
                  <a:gd name="connsiteY5" fmla="*/ 743955 h 743955"/>
                  <a:gd name="connsiteX6" fmla="*/ 610249 w 610248"/>
                  <a:gd name="connsiteY6" fmla="*/ 652532 h 743955"/>
                  <a:gd name="connsiteX7" fmla="*/ 610249 w 610248"/>
                  <a:gd name="connsiteY7" fmla="*/ 91423 h 743955"/>
                  <a:gd name="connsiteX8" fmla="*/ 518826 w 610248"/>
                  <a:gd name="connsiteY8" fmla="*/ 0 h 743955"/>
                  <a:gd name="connsiteX9" fmla="*/ 566823 w 610248"/>
                  <a:gd name="connsiteY9" fmla="*/ 652532 h 743955"/>
                  <a:gd name="connsiteX10" fmla="*/ 517683 w 610248"/>
                  <a:gd name="connsiteY10" fmla="*/ 701672 h 743955"/>
                  <a:gd name="connsiteX11" fmla="*/ 91423 w 610248"/>
                  <a:gd name="connsiteY11" fmla="*/ 701672 h 743955"/>
                  <a:gd name="connsiteX12" fmla="*/ 42283 w 610248"/>
                  <a:gd name="connsiteY12" fmla="*/ 652532 h 743955"/>
                  <a:gd name="connsiteX13" fmla="*/ 42283 w 610248"/>
                  <a:gd name="connsiteY13" fmla="*/ 91423 h 743955"/>
                  <a:gd name="connsiteX14" fmla="*/ 91423 w 610248"/>
                  <a:gd name="connsiteY14" fmla="*/ 42283 h 743955"/>
                  <a:gd name="connsiteX15" fmla="*/ 518826 w 610248"/>
                  <a:gd name="connsiteY15" fmla="*/ 42283 h 743955"/>
                  <a:gd name="connsiteX16" fmla="*/ 567966 w 610248"/>
                  <a:gd name="connsiteY16" fmla="*/ 91423 h 743955"/>
                  <a:gd name="connsiteX17" fmla="*/ 566823 w 610248"/>
                  <a:gd name="connsiteY17" fmla="*/ 652532 h 743955"/>
                  <a:gd name="connsiteX18" fmla="*/ 566823 w 610248"/>
                  <a:gd name="connsiteY18" fmla="*/ 652532 h 74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0248" h="743955">
                    <a:moveTo>
                      <a:pt x="518826" y="0"/>
                    </a:moveTo>
                    <a:lnTo>
                      <a:pt x="91423" y="0"/>
                    </a:lnTo>
                    <a:cubicBezTo>
                      <a:pt x="41140" y="0"/>
                      <a:pt x="0" y="41140"/>
                      <a:pt x="0" y="91423"/>
                    </a:cubicBezTo>
                    <a:lnTo>
                      <a:pt x="0" y="652532"/>
                    </a:lnTo>
                    <a:cubicBezTo>
                      <a:pt x="0" y="702815"/>
                      <a:pt x="41140" y="743955"/>
                      <a:pt x="91423" y="743955"/>
                    </a:cubicBezTo>
                    <a:lnTo>
                      <a:pt x="518826" y="743955"/>
                    </a:lnTo>
                    <a:cubicBezTo>
                      <a:pt x="569109" y="743955"/>
                      <a:pt x="610249" y="702815"/>
                      <a:pt x="610249" y="652532"/>
                    </a:cubicBezTo>
                    <a:lnTo>
                      <a:pt x="610249" y="91423"/>
                    </a:lnTo>
                    <a:cubicBezTo>
                      <a:pt x="609106" y="41140"/>
                      <a:pt x="569109" y="0"/>
                      <a:pt x="518826" y="0"/>
                    </a:cubicBezTo>
                    <a:close/>
                    <a:moveTo>
                      <a:pt x="566823" y="652532"/>
                    </a:moveTo>
                    <a:cubicBezTo>
                      <a:pt x="566823" y="679959"/>
                      <a:pt x="545110" y="701672"/>
                      <a:pt x="517683" y="701672"/>
                    </a:cubicBezTo>
                    <a:lnTo>
                      <a:pt x="91423" y="701672"/>
                    </a:lnTo>
                    <a:cubicBezTo>
                      <a:pt x="63996" y="701672"/>
                      <a:pt x="42283" y="679959"/>
                      <a:pt x="42283" y="652532"/>
                    </a:cubicBezTo>
                    <a:lnTo>
                      <a:pt x="42283" y="91423"/>
                    </a:lnTo>
                    <a:cubicBezTo>
                      <a:pt x="42283" y="63996"/>
                      <a:pt x="63996" y="42283"/>
                      <a:pt x="91423" y="42283"/>
                    </a:cubicBezTo>
                    <a:lnTo>
                      <a:pt x="518826" y="42283"/>
                    </a:lnTo>
                    <a:cubicBezTo>
                      <a:pt x="546253" y="42283"/>
                      <a:pt x="567966" y="63996"/>
                      <a:pt x="567966" y="91423"/>
                    </a:cubicBezTo>
                    <a:lnTo>
                      <a:pt x="566823" y="652532"/>
                    </a:lnTo>
                    <a:lnTo>
                      <a:pt x="566823" y="652532"/>
                    </a:lnTo>
                    <a:close/>
                  </a:path>
                </a:pathLst>
              </a:custGeom>
              <a:solidFill>
                <a:srgbClr val="005F85"/>
              </a:solidFill>
              <a:ln w="11373" cap="flat">
                <a:noFill/>
                <a:prstDash val="solid"/>
                <a:miter/>
              </a:ln>
            </p:spPr>
            <p:txBody>
              <a:bodyPr rtlCol="0" anchor="ctr"/>
              <a:lstStyle/>
              <a:p>
                <a:endParaRPr lang="de-DE"/>
              </a:p>
            </p:txBody>
          </p:sp>
        </p:grpSp>
        <p:sp>
          <p:nvSpPr>
            <p:cNvPr id="166" name="Freihandform: Form 165">
              <a:extLst>
                <a:ext uri="{FF2B5EF4-FFF2-40B4-BE49-F238E27FC236}">
                  <a16:creationId xmlns:a16="http://schemas.microsoft.com/office/drawing/2014/main" id="{F6F27455-6E53-4416-A15A-100A3C92C69A}"/>
                </a:ext>
              </a:extLst>
            </p:cNvPr>
            <p:cNvSpPr/>
            <p:nvPr/>
          </p:nvSpPr>
          <p:spPr>
            <a:xfrm>
              <a:off x="7668344" y="4520667"/>
              <a:ext cx="264370" cy="323044"/>
            </a:xfrm>
            <a:custGeom>
              <a:avLst/>
              <a:gdLst>
                <a:gd name="connsiteX0" fmla="*/ 105209 w 264370"/>
                <a:gd name="connsiteY0" fmla="*/ 0 h 323044"/>
                <a:gd name="connsiteX1" fmla="*/ 249533 w 264370"/>
                <a:gd name="connsiteY1" fmla="*/ 0 h 323044"/>
                <a:gd name="connsiteX2" fmla="*/ 161185 w 264370"/>
                <a:gd name="connsiteY2" fmla="*/ 118697 h 323044"/>
                <a:gd name="connsiteX3" fmla="*/ 264371 w 264370"/>
                <a:gd name="connsiteY3" fmla="*/ 118697 h 323044"/>
                <a:gd name="connsiteX4" fmla="*/ 113302 w 264370"/>
                <a:gd name="connsiteY4" fmla="*/ 323045 h 323044"/>
                <a:gd name="connsiteX5" fmla="*/ 113302 w 264370"/>
                <a:gd name="connsiteY5" fmla="*/ 191534 h 323044"/>
                <a:gd name="connsiteX6" fmla="*/ 0 w 264370"/>
                <a:gd name="connsiteY6" fmla="*/ 191534 h 3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0" h="323044">
                  <a:moveTo>
                    <a:pt x="105209" y="0"/>
                  </a:moveTo>
                  <a:lnTo>
                    <a:pt x="249533" y="0"/>
                  </a:lnTo>
                  <a:lnTo>
                    <a:pt x="161185" y="118697"/>
                  </a:lnTo>
                  <a:lnTo>
                    <a:pt x="264371" y="118697"/>
                  </a:lnTo>
                  <a:lnTo>
                    <a:pt x="113302" y="323045"/>
                  </a:lnTo>
                  <a:lnTo>
                    <a:pt x="113302" y="191534"/>
                  </a:lnTo>
                  <a:lnTo>
                    <a:pt x="0" y="191534"/>
                  </a:lnTo>
                  <a:close/>
                </a:path>
              </a:pathLst>
            </a:custGeom>
            <a:solidFill>
              <a:schemeClr val="accent2"/>
            </a:solidFill>
            <a:ln w="45163" cap="rnd">
              <a:noFill/>
              <a:prstDash val="solid"/>
              <a:round/>
            </a:ln>
          </p:spPr>
          <p:txBody>
            <a:bodyPr rtlCol="0" anchor="ctr"/>
            <a:lstStyle/>
            <a:p>
              <a:endParaRPr lang="de-DE"/>
            </a:p>
          </p:txBody>
        </p:sp>
      </p:grpSp>
      <p:grpSp>
        <p:nvGrpSpPr>
          <p:cNvPr id="169" name="Gruppieren 168">
            <a:extLst>
              <a:ext uri="{FF2B5EF4-FFF2-40B4-BE49-F238E27FC236}">
                <a16:creationId xmlns:a16="http://schemas.microsoft.com/office/drawing/2014/main" id="{8A01B52E-2D7E-450D-81E4-418FDBBB6529}"/>
              </a:ext>
            </a:extLst>
          </p:cNvPr>
          <p:cNvGrpSpPr/>
          <p:nvPr userDrawn="1"/>
        </p:nvGrpSpPr>
        <p:grpSpPr>
          <a:xfrm>
            <a:off x="4371957" y="5032641"/>
            <a:ext cx="806047" cy="835650"/>
            <a:chOff x="6295237" y="1688550"/>
            <a:chExt cx="806047" cy="835650"/>
          </a:xfrm>
        </p:grpSpPr>
        <p:sp>
          <p:nvSpPr>
            <p:cNvPr id="170" name="Freihandform: Form 169">
              <a:extLst>
                <a:ext uri="{FF2B5EF4-FFF2-40B4-BE49-F238E27FC236}">
                  <a16:creationId xmlns:a16="http://schemas.microsoft.com/office/drawing/2014/main" id="{834770F8-0FD7-4CDE-BD5D-CD9A3E5E98A1}"/>
                </a:ext>
              </a:extLst>
            </p:cNvPr>
            <p:cNvSpPr/>
            <p:nvPr/>
          </p:nvSpPr>
          <p:spPr>
            <a:xfrm>
              <a:off x="6356494" y="1809668"/>
              <a:ext cx="114661" cy="114661"/>
            </a:xfrm>
            <a:custGeom>
              <a:avLst/>
              <a:gdLst>
                <a:gd name="connsiteX0" fmla="*/ 114661 w 114661"/>
                <a:gd name="connsiteY0" fmla="*/ 57331 h 114661"/>
                <a:gd name="connsiteX1" fmla="*/ 57331 w 114661"/>
                <a:gd name="connsiteY1" fmla="*/ 114661 h 114661"/>
                <a:gd name="connsiteX2" fmla="*/ 0 w 114661"/>
                <a:gd name="connsiteY2" fmla="*/ 57331 h 114661"/>
                <a:gd name="connsiteX3" fmla="*/ 57331 w 114661"/>
                <a:gd name="connsiteY3" fmla="*/ 0 h 114661"/>
                <a:gd name="connsiteX4" fmla="*/ 114661 w 114661"/>
                <a:gd name="connsiteY4" fmla="*/ 57331 h 114661"/>
                <a:gd name="connsiteX5" fmla="*/ 114661 w 114661"/>
                <a:gd name="connsiteY5" fmla="*/ 57331 h 11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4661">
                  <a:moveTo>
                    <a:pt x="114661" y="57331"/>
                  </a:moveTo>
                  <a:cubicBezTo>
                    <a:pt x="114661" y="89006"/>
                    <a:pt x="89006" y="114661"/>
                    <a:pt x="57331" y="114661"/>
                  </a:cubicBezTo>
                  <a:cubicBezTo>
                    <a:pt x="25655" y="114661"/>
                    <a:pt x="0" y="89006"/>
                    <a:pt x="0" y="57331"/>
                  </a:cubicBezTo>
                  <a:cubicBezTo>
                    <a:pt x="0" y="25655"/>
                    <a:pt x="25655" y="0"/>
                    <a:pt x="57331" y="0"/>
                  </a:cubicBezTo>
                  <a:cubicBezTo>
                    <a:pt x="89006" y="0"/>
                    <a:pt x="114661" y="25655"/>
                    <a:pt x="114661" y="57331"/>
                  </a:cubicBezTo>
                  <a:lnTo>
                    <a:pt x="114661" y="57331"/>
                  </a:lnTo>
                  <a:close/>
                </a:path>
              </a:pathLst>
            </a:custGeom>
            <a:solidFill>
              <a:srgbClr val="005F85"/>
            </a:solidFill>
            <a:ln w="13058"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33239C22-1640-438E-B112-66443B889A8C}"/>
                </a:ext>
              </a:extLst>
            </p:cNvPr>
            <p:cNvSpPr/>
            <p:nvPr/>
          </p:nvSpPr>
          <p:spPr>
            <a:xfrm>
              <a:off x="6295237" y="1940037"/>
              <a:ext cx="246600" cy="471210"/>
            </a:xfrm>
            <a:custGeom>
              <a:avLst/>
              <a:gdLst>
                <a:gd name="connsiteX0" fmla="*/ 246600 w 246600"/>
                <a:gd name="connsiteY0" fmla="*/ 156808 h 471210"/>
                <a:gd name="connsiteX1" fmla="*/ 246338 w 246600"/>
                <a:gd name="connsiteY1" fmla="*/ 172515 h 471210"/>
                <a:gd name="connsiteX2" fmla="*/ 245422 w 246600"/>
                <a:gd name="connsiteY2" fmla="*/ 215448 h 471210"/>
                <a:gd name="connsiteX3" fmla="*/ 245422 w 246600"/>
                <a:gd name="connsiteY3" fmla="*/ 216626 h 471210"/>
                <a:gd name="connsiteX4" fmla="*/ 227097 w 246600"/>
                <a:gd name="connsiteY4" fmla="*/ 234951 h 471210"/>
                <a:gd name="connsiteX5" fmla="*/ 208903 w 246600"/>
                <a:gd name="connsiteY5" fmla="*/ 216626 h 471210"/>
                <a:gd name="connsiteX6" fmla="*/ 208903 w 246600"/>
                <a:gd name="connsiteY6" fmla="*/ 168981 h 471210"/>
                <a:gd name="connsiteX7" fmla="*/ 198563 w 246600"/>
                <a:gd name="connsiteY7" fmla="*/ 68980 h 471210"/>
                <a:gd name="connsiteX8" fmla="*/ 190055 w 246600"/>
                <a:gd name="connsiteY8" fmla="*/ 61650 h 471210"/>
                <a:gd name="connsiteX9" fmla="*/ 190055 w 246600"/>
                <a:gd name="connsiteY9" fmla="*/ 440058 h 471210"/>
                <a:gd name="connsiteX10" fmla="*/ 158903 w 246600"/>
                <a:gd name="connsiteY10" fmla="*/ 471210 h 471210"/>
                <a:gd name="connsiteX11" fmla="*/ 137044 w 246600"/>
                <a:gd name="connsiteY11" fmla="*/ 462048 h 471210"/>
                <a:gd name="connsiteX12" fmla="*/ 127881 w 246600"/>
                <a:gd name="connsiteY12" fmla="*/ 440058 h 471210"/>
                <a:gd name="connsiteX13" fmla="*/ 127881 w 246600"/>
                <a:gd name="connsiteY13" fmla="*/ 302098 h 471210"/>
                <a:gd name="connsiteX14" fmla="*/ 128536 w 246600"/>
                <a:gd name="connsiteY14" fmla="*/ 300266 h 471210"/>
                <a:gd name="connsiteX15" fmla="*/ 128536 w 246600"/>
                <a:gd name="connsiteY15" fmla="*/ 216626 h 471210"/>
                <a:gd name="connsiteX16" fmla="*/ 123693 w 246600"/>
                <a:gd name="connsiteY16" fmla="*/ 209296 h 471210"/>
                <a:gd name="connsiteX17" fmla="*/ 118719 w 246600"/>
                <a:gd name="connsiteY17" fmla="*/ 216626 h 471210"/>
                <a:gd name="connsiteX18" fmla="*/ 118719 w 246600"/>
                <a:gd name="connsiteY18" fmla="*/ 242935 h 471210"/>
                <a:gd name="connsiteX19" fmla="*/ 117803 w 246600"/>
                <a:gd name="connsiteY19" fmla="*/ 408906 h 471210"/>
                <a:gd name="connsiteX20" fmla="*/ 117803 w 246600"/>
                <a:gd name="connsiteY20" fmla="*/ 438618 h 471210"/>
                <a:gd name="connsiteX21" fmla="*/ 87174 w 246600"/>
                <a:gd name="connsiteY21" fmla="*/ 469640 h 471210"/>
                <a:gd name="connsiteX22" fmla="*/ 65577 w 246600"/>
                <a:gd name="connsiteY22" fmla="*/ 460477 h 471210"/>
                <a:gd name="connsiteX23" fmla="*/ 56545 w 246600"/>
                <a:gd name="connsiteY23" fmla="*/ 438618 h 471210"/>
                <a:gd name="connsiteX24" fmla="*/ 56545 w 246600"/>
                <a:gd name="connsiteY24" fmla="*/ 189793 h 471210"/>
                <a:gd name="connsiteX25" fmla="*/ 56676 w 246600"/>
                <a:gd name="connsiteY25" fmla="*/ 61650 h 471210"/>
                <a:gd name="connsiteX26" fmla="*/ 47514 w 246600"/>
                <a:gd name="connsiteY26" fmla="*/ 68325 h 471210"/>
                <a:gd name="connsiteX27" fmla="*/ 37173 w 246600"/>
                <a:gd name="connsiteY27" fmla="*/ 168458 h 471210"/>
                <a:gd name="connsiteX28" fmla="*/ 37173 w 246600"/>
                <a:gd name="connsiteY28" fmla="*/ 182463 h 471210"/>
                <a:gd name="connsiteX29" fmla="*/ 36519 w 246600"/>
                <a:gd name="connsiteY29" fmla="*/ 215448 h 471210"/>
                <a:gd name="connsiteX30" fmla="*/ 36519 w 246600"/>
                <a:gd name="connsiteY30" fmla="*/ 216626 h 471210"/>
                <a:gd name="connsiteX31" fmla="*/ 18194 w 246600"/>
                <a:gd name="connsiteY31" fmla="*/ 234951 h 471210"/>
                <a:gd name="connsiteX32" fmla="*/ 0 w 246600"/>
                <a:gd name="connsiteY32" fmla="*/ 216626 h 471210"/>
                <a:gd name="connsiteX33" fmla="*/ 0 w 246600"/>
                <a:gd name="connsiteY33" fmla="*/ 156808 h 471210"/>
                <a:gd name="connsiteX34" fmla="*/ 15314 w 246600"/>
                <a:gd name="connsiteY34" fmla="*/ 45681 h 471210"/>
                <a:gd name="connsiteX35" fmla="*/ 66362 w 246600"/>
                <a:gd name="connsiteY35" fmla="*/ 0 h 471210"/>
                <a:gd name="connsiteX36" fmla="*/ 180892 w 246600"/>
                <a:gd name="connsiteY36" fmla="*/ 0 h 471210"/>
                <a:gd name="connsiteX37" fmla="*/ 231417 w 246600"/>
                <a:gd name="connsiteY37" fmla="*/ 45681 h 471210"/>
                <a:gd name="connsiteX38" fmla="*/ 246600 w 246600"/>
                <a:gd name="connsiteY38" fmla="*/ 156808 h 4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6600" h="471210">
                  <a:moveTo>
                    <a:pt x="246600" y="156808"/>
                  </a:moveTo>
                  <a:lnTo>
                    <a:pt x="246338" y="172515"/>
                  </a:lnTo>
                  <a:lnTo>
                    <a:pt x="245422" y="215448"/>
                  </a:lnTo>
                  <a:lnTo>
                    <a:pt x="245422" y="216626"/>
                  </a:lnTo>
                  <a:cubicBezTo>
                    <a:pt x="245422" y="226443"/>
                    <a:pt x="237569" y="234951"/>
                    <a:pt x="227097" y="234951"/>
                  </a:cubicBezTo>
                  <a:cubicBezTo>
                    <a:pt x="217411" y="234951"/>
                    <a:pt x="208903" y="226966"/>
                    <a:pt x="208903" y="216626"/>
                  </a:cubicBezTo>
                  <a:lnTo>
                    <a:pt x="208903" y="168981"/>
                  </a:lnTo>
                  <a:cubicBezTo>
                    <a:pt x="208903" y="168981"/>
                    <a:pt x="207071" y="86650"/>
                    <a:pt x="198563" y="68980"/>
                  </a:cubicBezTo>
                  <a:cubicBezTo>
                    <a:pt x="191233" y="56153"/>
                    <a:pt x="190055" y="61650"/>
                    <a:pt x="190055" y="61650"/>
                  </a:cubicBezTo>
                  <a:lnTo>
                    <a:pt x="190055" y="440058"/>
                  </a:lnTo>
                  <a:cubicBezTo>
                    <a:pt x="190055" y="457074"/>
                    <a:pt x="176049" y="471210"/>
                    <a:pt x="158903" y="471210"/>
                  </a:cubicBezTo>
                  <a:cubicBezTo>
                    <a:pt x="150395" y="471210"/>
                    <a:pt x="142672" y="467676"/>
                    <a:pt x="137044" y="462048"/>
                  </a:cubicBezTo>
                  <a:cubicBezTo>
                    <a:pt x="131415" y="456419"/>
                    <a:pt x="127881" y="448566"/>
                    <a:pt x="127881" y="440058"/>
                  </a:cubicBezTo>
                  <a:lnTo>
                    <a:pt x="127881" y="302098"/>
                  </a:lnTo>
                  <a:lnTo>
                    <a:pt x="128536" y="300266"/>
                  </a:lnTo>
                  <a:lnTo>
                    <a:pt x="128536" y="216626"/>
                  </a:lnTo>
                  <a:cubicBezTo>
                    <a:pt x="128536" y="216626"/>
                    <a:pt x="130368" y="209296"/>
                    <a:pt x="123693" y="209296"/>
                  </a:cubicBezTo>
                  <a:cubicBezTo>
                    <a:pt x="117017" y="209296"/>
                    <a:pt x="118719" y="216626"/>
                    <a:pt x="118719" y="216626"/>
                  </a:cubicBezTo>
                  <a:lnTo>
                    <a:pt x="118719" y="242935"/>
                  </a:lnTo>
                  <a:lnTo>
                    <a:pt x="117803" y="408906"/>
                  </a:lnTo>
                  <a:lnTo>
                    <a:pt x="117803" y="438618"/>
                  </a:lnTo>
                  <a:cubicBezTo>
                    <a:pt x="117803" y="455634"/>
                    <a:pt x="104059" y="469640"/>
                    <a:pt x="87174" y="469640"/>
                  </a:cubicBezTo>
                  <a:cubicBezTo>
                    <a:pt x="78797" y="469640"/>
                    <a:pt x="71205" y="466105"/>
                    <a:pt x="65577" y="460477"/>
                  </a:cubicBezTo>
                  <a:cubicBezTo>
                    <a:pt x="59948" y="454849"/>
                    <a:pt x="56545" y="447126"/>
                    <a:pt x="56545" y="438618"/>
                  </a:cubicBezTo>
                  <a:lnTo>
                    <a:pt x="56545" y="189793"/>
                  </a:lnTo>
                  <a:cubicBezTo>
                    <a:pt x="56545" y="189793"/>
                    <a:pt x="56676" y="61650"/>
                    <a:pt x="56676" y="61650"/>
                  </a:cubicBezTo>
                  <a:cubicBezTo>
                    <a:pt x="56676" y="61650"/>
                    <a:pt x="55498" y="56153"/>
                    <a:pt x="47514" y="68325"/>
                  </a:cubicBezTo>
                  <a:cubicBezTo>
                    <a:pt x="39006" y="86650"/>
                    <a:pt x="37173" y="168458"/>
                    <a:pt x="37173" y="168458"/>
                  </a:cubicBezTo>
                  <a:lnTo>
                    <a:pt x="37173" y="182463"/>
                  </a:lnTo>
                  <a:cubicBezTo>
                    <a:pt x="37173" y="182463"/>
                    <a:pt x="36519" y="215448"/>
                    <a:pt x="36519" y="215448"/>
                  </a:cubicBezTo>
                  <a:lnTo>
                    <a:pt x="36519" y="216626"/>
                  </a:lnTo>
                  <a:cubicBezTo>
                    <a:pt x="36519" y="226443"/>
                    <a:pt x="28665" y="234951"/>
                    <a:pt x="18194" y="234951"/>
                  </a:cubicBezTo>
                  <a:cubicBezTo>
                    <a:pt x="8508" y="234951"/>
                    <a:pt x="0" y="226966"/>
                    <a:pt x="0" y="216626"/>
                  </a:cubicBezTo>
                  <a:lnTo>
                    <a:pt x="0" y="156808"/>
                  </a:lnTo>
                  <a:cubicBezTo>
                    <a:pt x="0" y="143981"/>
                    <a:pt x="1832" y="81153"/>
                    <a:pt x="15314" y="45681"/>
                  </a:cubicBezTo>
                  <a:cubicBezTo>
                    <a:pt x="28665" y="10340"/>
                    <a:pt x="60341" y="0"/>
                    <a:pt x="66362" y="0"/>
                  </a:cubicBezTo>
                  <a:lnTo>
                    <a:pt x="180892" y="0"/>
                  </a:lnTo>
                  <a:cubicBezTo>
                    <a:pt x="186390" y="0"/>
                    <a:pt x="218066" y="10340"/>
                    <a:pt x="231417" y="45681"/>
                  </a:cubicBezTo>
                  <a:cubicBezTo>
                    <a:pt x="244768" y="81153"/>
                    <a:pt x="246600" y="143981"/>
                    <a:pt x="246600" y="156808"/>
                  </a:cubicBezTo>
                  <a:close/>
                </a:path>
              </a:pathLst>
            </a:custGeom>
            <a:solidFill>
              <a:srgbClr val="005F85"/>
            </a:solidFill>
            <a:ln w="13058"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2D2E79BC-DE3E-435A-A004-4AE010B1F4E0}"/>
                </a:ext>
              </a:extLst>
            </p:cNvPr>
            <p:cNvSpPr/>
            <p:nvPr/>
          </p:nvSpPr>
          <p:spPr>
            <a:xfrm>
              <a:off x="6332279" y="2112028"/>
              <a:ext cx="130" cy="10471"/>
            </a:xfrm>
            <a:custGeom>
              <a:avLst/>
              <a:gdLst>
                <a:gd name="connsiteX0" fmla="*/ 131 w 130"/>
                <a:gd name="connsiteY0" fmla="*/ 0 h 10471"/>
                <a:gd name="connsiteX1" fmla="*/ 131 w 130"/>
                <a:gd name="connsiteY1" fmla="*/ 10471 h 10471"/>
                <a:gd name="connsiteX2" fmla="*/ 0 w 130"/>
                <a:gd name="connsiteY2" fmla="*/ 10471 h 10471"/>
                <a:gd name="connsiteX3" fmla="*/ 131 w 130"/>
                <a:gd name="connsiteY3" fmla="*/ 0 h 10471"/>
              </a:gdLst>
              <a:ahLst/>
              <a:cxnLst>
                <a:cxn ang="0">
                  <a:pos x="connsiteX0" y="connsiteY0"/>
                </a:cxn>
                <a:cxn ang="0">
                  <a:pos x="connsiteX1" y="connsiteY1"/>
                </a:cxn>
                <a:cxn ang="0">
                  <a:pos x="connsiteX2" y="connsiteY2"/>
                </a:cxn>
                <a:cxn ang="0">
                  <a:pos x="connsiteX3" y="connsiteY3"/>
                </a:cxn>
              </a:cxnLst>
              <a:rect l="l" t="t" r="r" b="b"/>
              <a:pathLst>
                <a:path w="130" h="10471">
                  <a:moveTo>
                    <a:pt x="131" y="0"/>
                  </a:moveTo>
                  <a:lnTo>
                    <a:pt x="131" y="10471"/>
                  </a:lnTo>
                  <a:lnTo>
                    <a:pt x="0" y="10471"/>
                  </a:lnTo>
                  <a:lnTo>
                    <a:pt x="131" y="0"/>
                  </a:lnTo>
                  <a:close/>
                </a:path>
              </a:pathLst>
            </a:custGeom>
            <a:solidFill>
              <a:srgbClr val="005F85"/>
            </a:solidFill>
            <a:ln w="13058"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3E966F37-9D3F-4FE2-BEB3-8B3A593F9CAA}"/>
                </a:ext>
              </a:extLst>
            </p:cNvPr>
            <p:cNvSpPr/>
            <p:nvPr/>
          </p:nvSpPr>
          <p:spPr>
            <a:xfrm>
              <a:off x="6804144" y="1764118"/>
              <a:ext cx="114661" cy="113090"/>
            </a:xfrm>
            <a:custGeom>
              <a:avLst/>
              <a:gdLst>
                <a:gd name="connsiteX0" fmla="*/ 114661 w 114661"/>
                <a:gd name="connsiteY0" fmla="*/ 56545 h 113090"/>
                <a:gd name="connsiteX1" fmla="*/ 57331 w 114661"/>
                <a:gd name="connsiteY1" fmla="*/ 113090 h 113090"/>
                <a:gd name="connsiteX2" fmla="*/ 0 w 114661"/>
                <a:gd name="connsiteY2" fmla="*/ 56545 h 113090"/>
                <a:gd name="connsiteX3" fmla="*/ 57331 w 114661"/>
                <a:gd name="connsiteY3" fmla="*/ 0 h 113090"/>
                <a:gd name="connsiteX4" fmla="*/ 114661 w 114661"/>
                <a:gd name="connsiteY4" fmla="*/ 56545 h 113090"/>
                <a:gd name="connsiteX5" fmla="*/ 114661 w 114661"/>
                <a:gd name="connsiteY5" fmla="*/ 56545 h 11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3090">
                  <a:moveTo>
                    <a:pt x="114661" y="56545"/>
                  </a:moveTo>
                  <a:cubicBezTo>
                    <a:pt x="114661" y="87828"/>
                    <a:pt x="89006" y="113090"/>
                    <a:pt x="57331" y="113090"/>
                  </a:cubicBezTo>
                  <a:cubicBezTo>
                    <a:pt x="25655" y="113090"/>
                    <a:pt x="0" y="87828"/>
                    <a:pt x="0" y="56545"/>
                  </a:cubicBezTo>
                  <a:cubicBezTo>
                    <a:pt x="0" y="25262"/>
                    <a:pt x="25655" y="0"/>
                    <a:pt x="57331" y="0"/>
                  </a:cubicBezTo>
                  <a:cubicBezTo>
                    <a:pt x="89006" y="0"/>
                    <a:pt x="114661" y="25262"/>
                    <a:pt x="114661" y="56545"/>
                  </a:cubicBezTo>
                  <a:lnTo>
                    <a:pt x="114661" y="56545"/>
                  </a:lnTo>
                  <a:close/>
                </a:path>
              </a:pathLst>
            </a:custGeom>
            <a:solidFill>
              <a:srgbClr val="005F85"/>
            </a:solidFill>
            <a:ln w="13058"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324D14AD-EA04-4D29-AA60-6DEAE093A0B9}"/>
                </a:ext>
              </a:extLst>
            </p:cNvPr>
            <p:cNvSpPr/>
            <p:nvPr/>
          </p:nvSpPr>
          <p:spPr>
            <a:xfrm>
              <a:off x="6728750" y="2070405"/>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817"/>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BFC6671D-85E6-4341-8847-F3F9195958AA}"/>
                </a:ext>
              </a:extLst>
            </p:cNvPr>
            <p:cNvSpPr/>
            <p:nvPr/>
          </p:nvSpPr>
          <p:spPr>
            <a:xfrm>
              <a:off x="6728750" y="2357843"/>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162"/>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2E257FA6-EC17-4A59-9342-59A4849B8A3D}"/>
                </a:ext>
              </a:extLst>
            </p:cNvPr>
            <p:cNvSpPr/>
            <p:nvPr/>
          </p:nvSpPr>
          <p:spPr>
            <a:xfrm>
              <a:off x="6758724" y="2082970"/>
              <a:ext cx="211913" cy="262306"/>
            </a:xfrm>
            <a:custGeom>
              <a:avLst/>
              <a:gdLst>
                <a:gd name="connsiteX0" fmla="*/ 21335 w 211913"/>
                <a:gd name="connsiteY0" fmla="*/ 0 h 262306"/>
                <a:gd name="connsiteX1" fmla="*/ 190578 w 211913"/>
                <a:gd name="connsiteY1" fmla="*/ 0 h 262306"/>
                <a:gd name="connsiteX2" fmla="*/ 211914 w 211913"/>
                <a:gd name="connsiteY2" fmla="*/ 21335 h 262306"/>
                <a:gd name="connsiteX3" fmla="*/ 211914 w 211913"/>
                <a:gd name="connsiteY3" fmla="*/ 240972 h 262306"/>
                <a:gd name="connsiteX4" fmla="*/ 190578 w 211913"/>
                <a:gd name="connsiteY4" fmla="*/ 262307 h 262306"/>
                <a:gd name="connsiteX5" fmla="*/ 21335 w 211913"/>
                <a:gd name="connsiteY5" fmla="*/ 262307 h 262306"/>
                <a:gd name="connsiteX6" fmla="*/ 0 w 211913"/>
                <a:gd name="connsiteY6" fmla="*/ 240972 h 262306"/>
                <a:gd name="connsiteX7" fmla="*/ 0 w 211913"/>
                <a:gd name="connsiteY7" fmla="*/ 21335 h 262306"/>
                <a:gd name="connsiteX8" fmla="*/ 21335 w 211913"/>
                <a:gd name="connsiteY8" fmla="*/ 0 h 262306"/>
                <a:gd name="connsiteX9" fmla="*/ 21335 w 211913"/>
                <a:gd name="connsiteY9" fmla="*/ 0 h 26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913" h="262306">
                  <a:moveTo>
                    <a:pt x="21335" y="0"/>
                  </a:moveTo>
                  <a:lnTo>
                    <a:pt x="190578" y="0"/>
                  </a:lnTo>
                  <a:cubicBezTo>
                    <a:pt x="202228" y="0"/>
                    <a:pt x="211914" y="9817"/>
                    <a:pt x="211914" y="21335"/>
                  </a:cubicBezTo>
                  <a:lnTo>
                    <a:pt x="211914" y="240972"/>
                  </a:lnTo>
                  <a:cubicBezTo>
                    <a:pt x="211914" y="252621"/>
                    <a:pt x="202097" y="262307"/>
                    <a:pt x="190578" y="262307"/>
                  </a:cubicBezTo>
                  <a:lnTo>
                    <a:pt x="21335" y="262307"/>
                  </a:lnTo>
                  <a:cubicBezTo>
                    <a:pt x="9686" y="262307"/>
                    <a:pt x="0" y="252490"/>
                    <a:pt x="0" y="240972"/>
                  </a:cubicBezTo>
                  <a:lnTo>
                    <a:pt x="0" y="21335"/>
                  </a:lnTo>
                  <a:cubicBezTo>
                    <a:pt x="0" y="9162"/>
                    <a:pt x="9162"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8630D20E-55C9-4E27-A9EA-5BF0CD26C108}"/>
                </a:ext>
              </a:extLst>
            </p:cNvPr>
            <p:cNvSpPr/>
            <p:nvPr/>
          </p:nvSpPr>
          <p:spPr>
            <a:xfrm>
              <a:off x="6779012" y="1962027"/>
              <a:ext cx="51825" cy="108378"/>
            </a:xfrm>
            <a:custGeom>
              <a:avLst/>
              <a:gdLst>
                <a:gd name="connsiteX0" fmla="*/ 44765 w 51825"/>
                <a:gd name="connsiteY0" fmla="*/ 1047 h 108378"/>
                <a:gd name="connsiteX1" fmla="*/ 25393 w 51825"/>
                <a:gd name="connsiteY1" fmla="*/ 9686 h 108378"/>
                <a:gd name="connsiteX2" fmla="*/ 25393 w 51825"/>
                <a:gd name="connsiteY2" fmla="*/ 25000 h 108378"/>
                <a:gd name="connsiteX3" fmla="*/ 0 w 51825"/>
                <a:gd name="connsiteY3" fmla="*/ 69765 h 108378"/>
                <a:gd name="connsiteX4" fmla="*/ 0 w 51825"/>
                <a:gd name="connsiteY4" fmla="*/ 108378 h 108378"/>
                <a:gd name="connsiteX5" fmla="*/ 12042 w 51825"/>
                <a:gd name="connsiteY5" fmla="*/ 108378 h 108378"/>
                <a:gd name="connsiteX6" fmla="*/ 12042 w 51825"/>
                <a:gd name="connsiteY6" fmla="*/ 72776 h 108378"/>
                <a:gd name="connsiteX7" fmla="*/ 35603 w 51825"/>
                <a:gd name="connsiteY7" fmla="*/ 31021 h 108378"/>
                <a:gd name="connsiteX8" fmla="*/ 50132 w 51825"/>
                <a:gd name="connsiteY8" fmla="*/ 21859 h 108378"/>
                <a:gd name="connsiteX9" fmla="*/ 44634 w 51825"/>
                <a:gd name="connsiteY9" fmla="*/ 1047 h 108378"/>
                <a:gd name="connsiteX10" fmla="*/ 44634 w 51825"/>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25" h="108378">
                  <a:moveTo>
                    <a:pt x="44765" y="1047"/>
                  </a:moveTo>
                  <a:cubicBezTo>
                    <a:pt x="36911" y="-1963"/>
                    <a:pt x="28404" y="1701"/>
                    <a:pt x="25393" y="9686"/>
                  </a:cubicBezTo>
                  <a:cubicBezTo>
                    <a:pt x="23037" y="14529"/>
                    <a:pt x="23037" y="20681"/>
                    <a:pt x="25393" y="25000"/>
                  </a:cubicBezTo>
                  <a:lnTo>
                    <a:pt x="0" y="69765"/>
                  </a:lnTo>
                  <a:lnTo>
                    <a:pt x="0" y="108378"/>
                  </a:lnTo>
                  <a:lnTo>
                    <a:pt x="12042" y="108378"/>
                  </a:lnTo>
                  <a:lnTo>
                    <a:pt x="12042" y="72776"/>
                  </a:lnTo>
                  <a:lnTo>
                    <a:pt x="35603" y="31021"/>
                  </a:lnTo>
                  <a:cubicBezTo>
                    <a:pt x="41624" y="31021"/>
                    <a:pt x="47645" y="27356"/>
                    <a:pt x="50132" y="21859"/>
                  </a:cubicBezTo>
                  <a:cubicBezTo>
                    <a:pt x="53797" y="14529"/>
                    <a:pt x="51310" y="5366"/>
                    <a:pt x="44634" y="1047"/>
                  </a:cubicBezTo>
                  <a:lnTo>
                    <a:pt x="44634" y="1047"/>
                  </a:lnTo>
                  <a:close/>
                </a:path>
              </a:pathLst>
            </a:custGeom>
            <a:solidFill>
              <a:srgbClr val="005F85"/>
            </a:solidFill>
            <a:ln w="13058"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1AB8A82F-4B18-427A-96B4-892851FA9D14}"/>
                </a:ext>
              </a:extLst>
            </p:cNvPr>
            <p:cNvSpPr/>
            <p:nvPr/>
          </p:nvSpPr>
          <p:spPr>
            <a:xfrm>
              <a:off x="6849694" y="1984119"/>
              <a:ext cx="28331" cy="86286"/>
            </a:xfrm>
            <a:custGeom>
              <a:avLst/>
              <a:gdLst>
                <a:gd name="connsiteX0" fmla="*/ 28142 w 28331"/>
                <a:gd name="connsiteY0" fmla="*/ 16128 h 86286"/>
                <a:gd name="connsiteX1" fmla="*/ 16231 w 28331"/>
                <a:gd name="connsiteY1" fmla="*/ 159 h 86286"/>
                <a:gd name="connsiteX2" fmla="*/ 0 w 28331"/>
                <a:gd name="connsiteY2" fmla="*/ 11809 h 86286"/>
                <a:gd name="connsiteX3" fmla="*/ 0 w 28331"/>
                <a:gd name="connsiteY3" fmla="*/ 16128 h 86286"/>
                <a:gd name="connsiteX4" fmla="*/ 8115 w 28331"/>
                <a:gd name="connsiteY4" fmla="*/ 30919 h 86286"/>
                <a:gd name="connsiteX5" fmla="*/ 8115 w 28331"/>
                <a:gd name="connsiteY5" fmla="*/ 30919 h 86286"/>
                <a:gd name="connsiteX6" fmla="*/ 8115 w 28331"/>
                <a:gd name="connsiteY6" fmla="*/ 86286 h 86286"/>
                <a:gd name="connsiteX7" fmla="*/ 20550 w 28331"/>
                <a:gd name="connsiteY7" fmla="*/ 86286 h 86286"/>
                <a:gd name="connsiteX8" fmla="*/ 20550 w 28331"/>
                <a:gd name="connsiteY8" fmla="*/ 30919 h 86286"/>
                <a:gd name="connsiteX9" fmla="*/ 20550 w 28331"/>
                <a:gd name="connsiteY9" fmla="*/ 30919 h 86286"/>
                <a:gd name="connsiteX10" fmla="*/ 28011 w 28331"/>
                <a:gd name="connsiteY10" fmla="*/ 16128 h 86286"/>
                <a:gd name="connsiteX11" fmla="*/ 28011 w 28331"/>
                <a:gd name="connsiteY11" fmla="*/ 16128 h 8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31" h="86286">
                  <a:moveTo>
                    <a:pt x="28142" y="16128"/>
                  </a:moveTo>
                  <a:cubicBezTo>
                    <a:pt x="29451" y="8144"/>
                    <a:pt x="23822" y="1337"/>
                    <a:pt x="16231" y="159"/>
                  </a:cubicBezTo>
                  <a:cubicBezTo>
                    <a:pt x="8770" y="-1019"/>
                    <a:pt x="1309" y="4479"/>
                    <a:pt x="0" y="11809"/>
                  </a:cubicBezTo>
                  <a:lnTo>
                    <a:pt x="0" y="16128"/>
                  </a:lnTo>
                  <a:cubicBezTo>
                    <a:pt x="0" y="22280"/>
                    <a:pt x="3141" y="27778"/>
                    <a:pt x="8115" y="30919"/>
                  </a:cubicBezTo>
                  <a:lnTo>
                    <a:pt x="8115" y="30919"/>
                  </a:lnTo>
                  <a:lnTo>
                    <a:pt x="8115" y="86286"/>
                  </a:lnTo>
                  <a:lnTo>
                    <a:pt x="20550" y="86286"/>
                  </a:lnTo>
                  <a:lnTo>
                    <a:pt x="20550" y="30919"/>
                  </a:lnTo>
                  <a:lnTo>
                    <a:pt x="20550" y="30919"/>
                  </a:lnTo>
                  <a:cubicBezTo>
                    <a:pt x="25524" y="27778"/>
                    <a:pt x="28665" y="22280"/>
                    <a:pt x="28011" y="16128"/>
                  </a:cubicBezTo>
                  <a:lnTo>
                    <a:pt x="28011" y="16128"/>
                  </a:lnTo>
                  <a:close/>
                </a:path>
              </a:pathLst>
            </a:custGeom>
            <a:solidFill>
              <a:srgbClr val="005F85"/>
            </a:solidFill>
            <a:ln w="13058"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1B07FF70-007E-42E4-89CA-38FE37AD44E8}"/>
                </a:ext>
              </a:extLst>
            </p:cNvPr>
            <p:cNvSpPr/>
            <p:nvPr/>
          </p:nvSpPr>
          <p:spPr>
            <a:xfrm>
              <a:off x="6628225" y="1896188"/>
              <a:ext cx="205761" cy="138169"/>
            </a:xfrm>
            <a:custGeom>
              <a:avLst/>
              <a:gdLst>
                <a:gd name="connsiteX0" fmla="*/ 156023 w 205761"/>
                <a:gd name="connsiteY0" fmla="*/ 89137 h 138169"/>
                <a:gd name="connsiteX1" fmla="*/ 177227 w 205761"/>
                <a:gd name="connsiteY1" fmla="*/ 50393 h 138169"/>
                <a:gd name="connsiteX2" fmla="*/ 202751 w 205761"/>
                <a:gd name="connsiteY2" fmla="*/ 51048 h 138169"/>
                <a:gd name="connsiteX3" fmla="*/ 205762 w 205761"/>
                <a:gd name="connsiteY3" fmla="*/ 52880 h 138169"/>
                <a:gd name="connsiteX4" fmla="*/ 191756 w 205761"/>
                <a:gd name="connsiteY4" fmla="*/ 0 h 138169"/>
                <a:gd name="connsiteX5" fmla="*/ 162568 w 205761"/>
                <a:gd name="connsiteY5" fmla="*/ 13482 h 138169"/>
                <a:gd name="connsiteX6" fmla="*/ 100656 w 205761"/>
                <a:gd name="connsiteY6" fmla="*/ 75001 h 138169"/>
                <a:gd name="connsiteX7" fmla="*/ 44241 w 205761"/>
                <a:gd name="connsiteY7" fmla="*/ 17801 h 138169"/>
                <a:gd name="connsiteX8" fmla="*/ 9686 w 205761"/>
                <a:gd name="connsiteY8" fmla="*/ 13482 h 138169"/>
                <a:gd name="connsiteX9" fmla="*/ 0 w 205761"/>
                <a:gd name="connsiteY9" fmla="*/ 33116 h 138169"/>
                <a:gd name="connsiteX10" fmla="*/ 5497 w 205761"/>
                <a:gd name="connsiteY10" fmla="*/ 49084 h 138169"/>
                <a:gd name="connsiteX11" fmla="*/ 5497 w 205761"/>
                <a:gd name="connsiteY11" fmla="*/ 49084 h 138169"/>
                <a:gd name="connsiteX12" fmla="*/ 7330 w 205761"/>
                <a:gd name="connsiteY12" fmla="*/ 51571 h 138169"/>
                <a:gd name="connsiteX13" fmla="*/ 78404 w 205761"/>
                <a:gd name="connsiteY13" fmla="*/ 128536 h 138169"/>
                <a:gd name="connsiteX14" fmla="*/ 78404 w 205761"/>
                <a:gd name="connsiteY14" fmla="*/ 128536 h 138169"/>
                <a:gd name="connsiteX15" fmla="*/ 121468 w 205761"/>
                <a:gd name="connsiteY15" fmla="*/ 129714 h 138169"/>
                <a:gd name="connsiteX16" fmla="*/ 124478 w 205761"/>
                <a:gd name="connsiteY16" fmla="*/ 126572 h 138169"/>
                <a:gd name="connsiteX17" fmla="*/ 140840 w 205761"/>
                <a:gd name="connsiteY17" fmla="*/ 108771 h 138169"/>
                <a:gd name="connsiteX18" fmla="*/ 156023 w 205761"/>
                <a:gd name="connsiteY18" fmla="*/ 89137 h 138169"/>
                <a:gd name="connsiteX19" fmla="*/ 156023 w 205761"/>
                <a:gd name="connsiteY19" fmla="*/ 89137 h 13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5761" h="138169">
                  <a:moveTo>
                    <a:pt x="156023" y="89137"/>
                  </a:moveTo>
                  <a:cubicBezTo>
                    <a:pt x="153536" y="73168"/>
                    <a:pt x="162044" y="57200"/>
                    <a:pt x="177227" y="50393"/>
                  </a:cubicBezTo>
                  <a:cubicBezTo>
                    <a:pt x="185735" y="46728"/>
                    <a:pt x="194767" y="47252"/>
                    <a:pt x="202751" y="51048"/>
                  </a:cubicBezTo>
                  <a:cubicBezTo>
                    <a:pt x="203929" y="51702"/>
                    <a:pt x="204584" y="52226"/>
                    <a:pt x="205762" y="52880"/>
                  </a:cubicBezTo>
                  <a:lnTo>
                    <a:pt x="191756" y="0"/>
                  </a:lnTo>
                  <a:cubicBezTo>
                    <a:pt x="180892" y="0"/>
                    <a:pt x="169897" y="4974"/>
                    <a:pt x="162568" y="13482"/>
                  </a:cubicBezTo>
                  <a:lnTo>
                    <a:pt x="100656" y="75001"/>
                  </a:lnTo>
                  <a:lnTo>
                    <a:pt x="44241" y="17801"/>
                  </a:lnTo>
                  <a:cubicBezTo>
                    <a:pt x="35733" y="6675"/>
                    <a:pt x="20550" y="4843"/>
                    <a:pt x="9686" y="13482"/>
                  </a:cubicBezTo>
                  <a:cubicBezTo>
                    <a:pt x="3665" y="18456"/>
                    <a:pt x="0" y="25786"/>
                    <a:pt x="0" y="33116"/>
                  </a:cubicBezTo>
                  <a:cubicBezTo>
                    <a:pt x="0" y="38613"/>
                    <a:pt x="1832" y="44241"/>
                    <a:pt x="5497" y="49084"/>
                  </a:cubicBezTo>
                  <a:lnTo>
                    <a:pt x="5497" y="49084"/>
                  </a:lnTo>
                  <a:cubicBezTo>
                    <a:pt x="5497" y="49084"/>
                    <a:pt x="6675" y="50262"/>
                    <a:pt x="7330" y="51571"/>
                  </a:cubicBezTo>
                  <a:lnTo>
                    <a:pt x="78404" y="128536"/>
                  </a:lnTo>
                  <a:lnTo>
                    <a:pt x="78404" y="128536"/>
                  </a:lnTo>
                  <a:cubicBezTo>
                    <a:pt x="89923" y="140840"/>
                    <a:pt x="109295" y="141494"/>
                    <a:pt x="121468" y="129714"/>
                  </a:cubicBezTo>
                  <a:cubicBezTo>
                    <a:pt x="122646" y="128536"/>
                    <a:pt x="123300" y="127881"/>
                    <a:pt x="124478" y="126572"/>
                  </a:cubicBezTo>
                  <a:lnTo>
                    <a:pt x="140840" y="108771"/>
                  </a:lnTo>
                  <a:lnTo>
                    <a:pt x="156023" y="89137"/>
                  </a:lnTo>
                  <a:lnTo>
                    <a:pt x="156023" y="89137"/>
                  </a:lnTo>
                  <a:close/>
                </a:path>
              </a:pathLst>
            </a:custGeom>
            <a:solidFill>
              <a:srgbClr val="005F85"/>
            </a:solidFill>
            <a:ln w="13058"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4DE5B53F-A93D-4832-8B85-75AAB022346E}"/>
                </a:ext>
              </a:extLst>
            </p:cNvPr>
            <p:cNvSpPr/>
            <p:nvPr/>
          </p:nvSpPr>
          <p:spPr>
            <a:xfrm>
              <a:off x="6896946" y="1962027"/>
              <a:ext cx="53403" cy="108378"/>
            </a:xfrm>
            <a:custGeom>
              <a:avLst/>
              <a:gdLst>
                <a:gd name="connsiteX0" fmla="*/ 7330 w 53403"/>
                <a:gd name="connsiteY0" fmla="*/ 1047 h 108378"/>
                <a:gd name="connsiteX1" fmla="*/ 26964 w 53403"/>
                <a:gd name="connsiteY1" fmla="*/ 9686 h 108378"/>
                <a:gd name="connsiteX2" fmla="*/ 26964 w 53403"/>
                <a:gd name="connsiteY2" fmla="*/ 25000 h 108378"/>
                <a:gd name="connsiteX3" fmla="*/ 53404 w 53403"/>
                <a:gd name="connsiteY3" fmla="*/ 69765 h 108378"/>
                <a:gd name="connsiteX4" fmla="*/ 53404 w 53403"/>
                <a:gd name="connsiteY4" fmla="*/ 108378 h 108378"/>
                <a:gd name="connsiteX5" fmla="*/ 41100 w 53403"/>
                <a:gd name="connsiteY5" fmla="*/ 108378 h 108378"/>
                <a:gd name="connsiteX6" fmla="*/ 41100 w 53403"/>
                <a:gd name="connsiteY6" fmla="*/ 72776 h 108378"/>
                <a:gd name="connsiteX7" fmla="*/ 17147 w 53403"/>
                <a:gd name="connsiteY7" fmla="*/ 31021 h 108378"/>
                <a:gd name="connsiteX8" fmla="*/ 1832 w 53403"/>
                <a:gd name="connsiteY8" fmla="*/ 21859 h 108378"/>
                <a:gd name="connsiteX9" fmla="*/ 7330 w 53403"/>
                <a:gd name="connsiteY9" fmla="*/ 1047 h 108378"/>
                <a:gd name="connsiteX10" fmla="*/ 7330 w 53403"/>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03" h="108378">
                  <a:moveTo>
                    <a:pt x="7330" y="1047"/>
                  </a:moveTo>
                  <a:cubicBezTo>
                    <a:pt x="15314" y="-1963"/>
                    <a:pt x="23953" y="1701"/>
                    <a:pt x="26964" y="9686"/>
                  </a:cubicBezTo>
                  <a:cubicBezTo>
                    <a:pt x="29451" y="14529"/>
                    <a:pt x="29451" y="20681"/>
                    <a:pt x="26964" y="25000"/>
                  </a:cubicBezTo>
                  <a:lnTo>
                    <a:pt x="53404" y="69765"/>
                  </a:lnTo>
                  <a:lnTo>
                    <a:pt x="53404" y="108378"/>
                  </a:lnTo>
                  <a:lnTo>
                    <a:pt x="41100" y="108378"/>
                  </a:lnTo>
                  <a:lnTo>
                    <a:pt x="41100" y="72776"/>
                  </a:lnTo>
                  <a:lnTo>
                    <a:pt x="17147" y="31021"/>
                  </a:lnTo>
                  <a:cubicBezTo>
                    <a:pt x="10340" y="31021"/>
                    <a:pt x="4843" y="27356"/>
                    <a:pt x="1832" y="21859"/>
                  </a:cubicBezTo>
                  <a:cubicBezTo>
                    <a:pt x="-1832" y="14529"/>
                    <a:pt x="0" y="5366"/>
                    <a:pt x="7330" y="1047"/>
                  </a:cubicBezTo>
                  <a:lnTo>
                    <a:pt x="7330" y="1047"/>
                  </a:lnTo>
                  <a:close/>
                </a:path>
              </a:pathLst>
            </a:custGeom>
            <a:solidFill>
              <a:srgbClr val="005F85"/>
            </a:solidFill>
            <a:ln w="13058"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BD45567A-5F6E-4C48-AAA4-969E71BB72FE}"/>
                </a:ext>
              </a:extLst>
            </p:cNvPr>
            <p:cNvSpPr/>
            <p:nvPr/>
          </p:nvSpPr>
          <p:spPr>
            <a:xfrm>
              <a:off x="6849694" y="1896057"/>
              <a:ext cx="26701" cy="70812"/>
            </a:xfrm>
            <a:custGeom>
              <a:avLst/>
              <a:gdLst>
                <a:gd name="connsiteX0" fmla="*/ 24346 w 26701"/>
                <a:gd name="connsiteY0" fmla="*/ 57200 h 70812"/>
                <a:gd name="connsiteX1" fmla="*/ 18979 w 26701"/>
                <a:gd name="connsiteY1" fmla="*/ 14791 h 70812"/>
                <a:gd name="connsiteX2" fmla="*/ 26702 w 26701"/>
                <a:gd name="connsiteY2" fmla="*/ 0 h 70812"/>
                <a:gd name="connsiteX3" fmla="*/ 0 w 26701"/>
                <a:gd name="connsiteY3" fmla="*/ 0 h 70812"/>
                <a:gd name="connsiteX4" fmla="*/ 8246 w 26701"/>
                <a:gd name="connsiteY4" fmla="*/ 14791 h 70812"/>
                <a:gd name="connsiteX5" fmla="*/ 2880 w 26701"/>
                <a:gd name="connsiteY5" fmla="*/ 56022 h 70812"/>
                <a:gd name="connsiteX6" fmla="*/ 12435 w 26701"/>
                <a:gd name="connsiteY6" fmla="*/ 70812 h 70812"/>
                <a:gd name="connsiteX7" fmla="*/ 15969 w 26701"/>
                <a:gd name="connsiteY7" fmla="*/ 70812 h 70812"/>
                <a:gd name="connsiteX8" fmla="*/ 24215 w 26701"/>
                <a:gd name="connsiteY8" fmla="*/ 57331 h 70812"/>
                <a:gd name="connsiteX9" fmla="*/ 24215 w 26701"/>
                <a:gd name="connsiteY9" fmla="*/ 57331 h 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 h="70812">
                  <a:moveTo>
                    <a:pt x="24346" y="57200"/>
                  </a:moveTo>
                  <a:lnTo>
                    <a:pt x="18979" y="14791"/>
                  </a:lnTo>
                  <a:lnTo>
                    <a:pt x="26702" y="0"/>
                  </a:lnTo>
                  <a:lnTo>
                    <a:pt x="0" y="0"/>
                  </a:lnTo>
                  <a:lnTo>
                    <a:pt x="8246" y="14791"/>
                  </a:lnTo>
                  <a:lnTo>
                    <a:pt x="2880" y="56022"/>
                  </a:lnTo>
                  <a:cubicBezTo>
                    <a:pt x="7068" y="59687"/>
                    <a:pt x="10602" y="65184"/>
                    <a:pt x="12435" y="70812"/>
                  </a:cubicBezTo>
                  <a:lnTo>
                    <a:pt x="15969" y="70812"/>
                  </a:lnTo>
                  <a:cubicBezTo>
                    <a:pt x="17801" y="65839"/>
                    <a:pt x="20157" y="60996"/>
                    <a:pt x="24215" y="57331"/>
                  </a:cubicBezTo>
                  <a:lnTo>
                    <a:pt x="24215" y="57331"/>
                  </a:lnTo>
                  <a:close/>
                </a:path>
              </a:pathLst>
            </a:custGeom>
            <a:solidFill>
              <a:srgbClr val="005F85"/>
            </a:solidFill>
            <a:ln w="13058"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236CFB40-E676-4B4F-BC66-D7F6660D8B19}"/>
                </a:ext>
              </a:extLst>
            </p:cNvPr>
            <p:cNvSpPr/>
            <p:nvPr/>
          </p:nvSpPr>
          <p:spPr>
            <a:xfrm>
              <a:off x="6893805" y="1896188"/>
              <a:ext cx="207479" cy="136678"/>
            </a:xfrm>
            <a:custGeom>
              <a:avLst/>
              <a:gdLst>
                <a:gd name="connsiteX0" fmla="*/ 49870 w 207479"/>
                <a:gd name="connsiteY0" fmla="*/ 88875 h 136678"/>
                <a:gd name="connsiteX1" fmla="*/ 46205 w 207479"/>
                <a:gd name="connsiteY1" fmla="*/ 67409 h 136678"/>
                <a:gd name="connsiteX2" fmla="*/ 28534 w 207479"/>
                <a:gd name="connsiteY2" fmla="*/ 50262 h 136678"/>
                <a:gd name="connsiteX3" fmla="*/ 3011 w 207479"/>
                <a:gd name="connsiteY3" fmla="*/ 50917 h 136678"/>
                <a:gd name="connsiteX4" fmla="*/ 0 w 207479"/>
                <a:gd name="connsiteY4" fmla="*/ 52749 h 136678"/>
                <a:gd name="connsiteX5" fmla="*/ 14005 w 207479"/>
                <a:gd name="connsiteY5" fmla="*/ 0 h 136678"/>
                <a:gd name="connsiteX6" fmla="*/ 43194 w 207479"/>
                <a:gd name="connsiteY6" fmla="*/ 13482 h 136678"/>
                <a:gd name="connsiteX7" fmla="*/ 105368 w 207479"/>
                <a:gd name="connsiteY7" fmla="*/ 74870 h 136678"/>
                <a:gd name="connsiteX8" fmla="*/ 162044 w 207479"/>
                <a:gd name="connsiteY8" fmla="*/ 17801 h 136678"/>
                <a:gd name="connsiteX9" fmla="*/ 196207 w 207479"/>
                <a:gd name="connsiteY9" fmla="*/ 10471 h 136678"/>
                <a:gd name="connsiteX10" fmla="*/ 203537 w 207479"/>
                <a:gd name="connsiteY10" fmla="*/ 44896 h 136678"/>
                <a:gd name="connsiteX11" fmla="*/ 201050 w 207479"/>
                <a:gd name="connsiteY11" fmla="*/ 47906 h 136678"/>
                <a:gd name="connsiteX12" fmla="*/ 201050 w 207479"/>
                <a:gd name="connsiteY12" fmla="*/ 47906 h 136678"/>
                <a:gd name="connsiteX13" fmla="*/ 199217 w 207479"/>
                <a:gd name="connsiteY13" fmla="*/ 50393 h 136678"/>
                <a:gd name="connsiteX14" fmla="*/ 128012 w 207479"/>
                <a:gd name="connsiteY14" fmla="*/ 127096 h 136678"/>
                <a:gd name="connsiteX15" fmla="*/ 128012 w 207479"/>
                <a:gd name="connsiteY15" fmla="*/ 127096 h 136678"/>
                <a:gd name="connsiteX16" fmla="*/ 84818 w 207479"/>
                <a:gd name="connsiteY16" fmla="*/ 128274 h 136678"/>
                <a:gd name="connsiteX17" fmla="*/ 81807 w 207479"/>
                <a:gd name="connsiteY17" fmla="*/ 125263 h 136678"/>
                <a:gd name="connsiteX18" fmla="*/ 65315 w 207479"/>
                <a:gd name="connsiteY18" fmla="*/ 107462 h 136678"/>
                <a:gd name="connsiteX19" fmla="*/ 50132 w 207479"/>
                <a:gd name="connsiteY19" fmla="*/ 89006 h 136678"/>
                <a:gd name="connsiteX20" fmla="*/ 50132 w 207479"/>
                <a:gd name="connsiteY20" fmla="*/ 89006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479" h="136678">
                  <a:moveTo>
                    <a:pt x="49870" y="88875"/>
                  </a:moveTo>
                  <a:cubicBezTo>
                    <a:pt x="51048" y="81546"/>
                    <a:pt x="49870" y="74085"/>
                    <a:pt x="46205" y="67409"/>
                  </a:cubicBezTo>
                  <a:cubicBezTo>
                    <a:pt x="42540" y="60079"/>
                    <a:pt x="36519" y="53927"/>
                    <a:pt x="28534" y="50262"/>
                  </a:cubicBezTo>
                  <a:cubicBezTo>
                    <a:pt x="20026" y="46597"/>
                    <a:pt x="10864" y="47252"/>
                    <a:pt x="3011" y="50917"/>
                  </a:cubicBezTo>
                  <a:cubicBezTo>
                    <a:pt x="1832" y="51571"/>
                    <a:pt x="1178" y="52095"/>
                    <a:pt x="0" y="52749"/>
                  </a:cubicBezTo>
                  <a:lnTo>
                    <a:pt x="14005" y="0"/>
                  </a:lnTo>
                  <a:cubicBezTo>
                    <a:pt x="25000" y="0"/>
                    <a:pt x="35864" y="4974"/>
                    <a:pt x="43194" y="13482"/>
                  </a:cubicBezTo>
                  <a:lnTo>
                    <a:pt x="105368" y="74870"/>
                  </a:lnTo>
                  <a:lnTo>
                    <a:pt x="162044" y="17801"/>
                  </a:lnTo>
                  <a:cubicBezTo>
                    <a:pt x="169374" y="6152"/>
                    <a:pt x="184557" y="3011"/>
                    <a:pt x="196207" y="10471"/>
                  </a:cubicBezTo>
                  <a:cubicBezTo>
                    <a:pt x="207725" y="17801"/>
                    <a:pt x="210867" y="33116"/>
                    <a:pt x="203537" y="44896"/>
                  </a:cubicBezTo>
                  <a:cubicBezTo>
                    <a:pt x="202882" y="46074"/>
                    <a:pt x="201704" y="47383"/>
                    <a:pt x="201050" y="47906"/>
                  </a:cubicBezTo>
                  <a:lnTo>
                    <a:pt x="201050" y="47906"/>
                  </a:lnTo>
                  <a:cubicBezTo>
                    <a:pt x="201050" y="47906"/>
                    <a:pt x="199872" y="49084"/>
                    <a:pt x="199217" y="50393"/>
                  </a:cubicBezTo>
                  <a:lnTo>
                    <a:pt x="128012" y="127096"/>
                  </a:lnTo>
                  <a:lnTo>
                    <a:pt x="128012" y="127096"/>
                  </a:lnTo>
                  <a:cubicBezTo>
                    <a:pt x="116494" y="139400"/>
                    <a:pt x="96991" y="139923"/>
                    <a:pt x="84818" y="128274"/>
                  </a:cubicBezTo>
                  <a:cubicBezTo>
                    <a:pt x="83640" y="127096"/>
                    <a:pt x="82985" y="126441"/>
                    <a:pt x="81807" y="125263"/>
                  </a:cubicBezTo>
                  <a:lnTo>
                    <a:pt x="65315" y="107462"/>
                  </a:lnTo>
                  <a:lnTo>
                    <a:pt x="50132" y="89006"/>
                  </a:lnTo>
                  <a:lnTo>
                    <a:pt x="50132" y="89006"/>
                  </a:lnTo>
                  <a:close/>
                </a:path>
              </a:pathLst>
            </a:custGeom>
            <a:solidFill>
              <a:srgbClr val="005F85"/>
            </a:solidFill>
            <a:ln w="13058"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E03053AD-1750-4D8E-A412-D6937EFF4F5E}"/>
                </a:ext>
              </a:extLst>
            </p:cNvPr>
            <p:cNvSpPr/>
            <p:nvPr/>
          </p:nvSpPr>
          <p:spPr>
            <a:xfrm>
              <a:off x="6480612" y="2452090"/>
              <a:ext cx="293733" cy="72110"/>
            </a:xfrm>
            <a:custGeom>
              <a:avLst/>
              <a:gdLst>
                <a:gd name="connsiteX0" fmla="*/ 109393 w 293733"/>
                <a:gd name="connsiteY0" fmla="*/ 70153 h 72110"/>
                <a:gd name="connsiteX1" fmla="*/ 3632 w 293733"/>
                <a:gd name="connsiteY1" fmla="*/ 30231 h 72110"/>
                <a:gd name="connsiteX2" fmla="*/ 3632 w 293733"/>
                <a:gd name="connsiteY2" fmla="*/ 12953 h 72110"/>
                <a:gd name="connsiteX3" fmla="*/ 16983 w 293733"/>
                <a:gd name="connsiteY3" fmla="*/ 10466 h 72110"/>
                <a:gd name="connsiteX4" fmla="*/ 275887 w 293733"/>
                <a:gd name="connsiteY4" fmla="*/ 1304 h 72110"/>
                <a:gd name="connsiteX5" fmla="*/ 292249 w 293733"/>
                <a:gd name="connsiteY5" fmla="*/ 6801 h 72110"/>
                <a:gd name="connsiteX6" fmla="*/ 290416 w 293733"/>
                <a:gd name="connsiteY6" fmla="*/ 20283 h 72110"/>
                <a:gd name="connsiteX7" fmla="*/ 109393 w 293733"/>
                <a:gd name="connsiteY7" fmla="*/ 70022 h 72110"/>
                <a:gd name="connsiteX8" fmla="*/ 109393 w 293733"/>
                <a:gd name="connsiteY8" fmla="*/ 70022 h 7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733" h="72110">
                  <a:moveTo>
                    <a:pt x="109393" y="70153"/>
                  </a:moveTo>
                  <a:cubicBezTo>
                    <a:pt x="71696" y="65179"/>
                    <a:pt x="35308" y="51697"/>
                    <a:pt x="3632" y="30231"/>
                  </a:cubicBezTo>
                  <a:cubicBezTo>
                    <a:pt x="-1211" y="25257"/>
                    <a:pt x="-1211" y="17927"/>
                    <a:pt x="3632" y="12953"/>
                  </a:cubicBezTo>
                  <a:cubicBezTo>
                    <a:pt x="7297" y="9288"/>
                    <a:pt x="12140" y="8634"/>
                    <a:pt x="16983" y="10466"/>
                  </a:cubicBezTo>
                  <a:cubicBezTo>
                    <a:pt x="95911" y="64001"/>
                    <a:pt x="200493" y="60205"/>
                    <a:pt x="275887" y="1304"/>
                  </a:cubicBezTo>
                  <a:cubicBezTo>
                    <a:pt x="281908" y="-1707"/>
                    <a:pt x="289238" y="649"/>
                    <a:pt x="292249" y="6801"/>
                  </a:cubicBezTo>
                  <a:cubicBezTo>
                    <a:pt x="294736" y="11120"/>
                    <a:pt x="294081" y="16618"/>
                    <a:pt x="290416" y="20283"/>
                  </a:cubicBezTo>
                  <a:cubicBezTo>
                    <a:pt x="238714" y="60205"/>
                    <a:pt x="173792" y="78661"/>
                    <a:pt x="109393" y="70022"/>
                  </a:cubicBezTo>
                  <a:lnTo>
                    <a:pt x="109393" y="70022"/>
                  </a:lnTo>
                  <a:close/>
                </a:path>
              </a:pathLst>
            </a:custGeom>
            <a:solidFill>
              <a:srgbClr val="005F85"/>
            </a:solidFill>
            <a:ln w="13058"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B49FA139-1E84-489E-A6CB-C6DD90B6A0C8}"/>
                </a:ext>
              </a:extLst>
            </p:cNvPr>
            <p:cNvSpPr/>
            <p:nvPr/>
          </p:nvSpPr>
          <p:spPr>
            <a:xfrm>
              <a:off x="6461729" y="1693319"/>
              <a:ext cx="320426" cy="78692"/>
            </a:xfrm>
            <a:custGeom>
              <a:avLst/>
              <a:gdLst>
                <a:gd name="connsiteX0" fmla="*/ 309299 w 320426"/>
                <a:gd name="connsiteY0" fmla="*/ 78522 h 78692"/>
                <a:gd name="connsiteX1" fmla="*/ 300791 w 320426"/>
                <a:gd name="connsiteY1" fmla="*/ 76035 h 78692"/>
                <a:gd name="connsiteX2" fmla="*/ 21206 w 320426"/>
                <a:gd name="connsiteY2" fmla="*/ 72370 h 78692"/>
                <a:gd name="connsiteX3" fmla="*/ 4059 w 320426"/>
                <a:gd name="connsiteY3" fmla="*/ 73548 h 78692"/>
                <a:gd name="connsiteX4" fmla="*/ 2881 w 320426"/>
                <a:gd name="connsiteY4" fmla="*/ 56270 h 78692"/>
                <a:gd name="connsiteX5" fmla="*/ 6546 w 320426"/>
                <a:gd name="connsiteY5" fmla="*/ 53129 h 78692"/>
                <a:gd name="connsiteX6" fmla="*/ 315974 w 320426"/>
                <a:gd name="connsiteY6" fmla="*/ 57448 h 78692"/>
                <a:gd name="connsiteX7" fmla="*/ 317807 w 320426"/>
                <a:gd name="connsiteY7" fmla="*/ 74726 h 78692"/>
                <a:gd name="connsiteX8" fmla="*/ 309299 w 320426"/>
                <a:gd name="connsiteY8" fmla="*/ 78391 h 78692"/>
                <a:gd name="connsiteX9" fmla="*/ 309299 w 320426"/>
                <a:gd name="connsiteY9" fmla="*/ 78391 h 7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 h="78692">
                  <a:moveTo>
                    <a:pt x="309299" y="78522"/>
                  </a:moveTo>
                  <a:cubicBezTo>
                    <a:pt x="306288" y="79176"/>
                    <a:pt x="303147" y="77867"/>
                    <a:pt x="300791" y="76035"/>
                  </a:cubicBezTo>
                  <a:cubicBezTo>
                    <a:pt x="220162" y="8233"/>
                    <a:pt x="103668" y="7055"/>
                    <a:pt x="21206" y="72370"/>
                  </a:cubicBezTo>
                  <a:cubicBezTo>
                    <a:pt x="16887" y="77344"/>
                    <a:pt x="9033" y="77867"/>
                    <a:pt x="4059" y="73548"/>
                  </a:cubicBezTo>
                  <a:cubicBezTo>
                    <a:pt x="-784" y="69228"/>
                    <a:pt x="-1438" y="61244"/>
                    <a:pt x="2881" y="56270"/>
                  </a:cubicBezTo>
                  <a:cubicBezTo>
                    <a:pt x="3536" y="54437"/>
                    <a:pt x="4714" y="53783"/>
                    <a:pt x="6546" y="53129"/>
                  </a:cubicBezTo>
                  <a:cubicBezTo>
                    <a:pt x="97516" y="-18993"/>
                    <a:pt x="226837" y="-17815"/>
                    <a:pt x="315974" y="57448"/>
                  </a:cubicBezTo>
                  <a:cubicBezTo>
                    <a:pt x="320817" y="61767"/>
                    <a:pt x="322126" y="69752"/>
                    <a:pt x="317807" y="74726"/>
                  </a:cubicBezTo>
                  <a:cubicBezTo>
                    <a:pt x="315320" y="77213"/>
                    <a:pt x="312309" y="78391"/>
                    <a:pt x="309299" y="78391"/>
                  </a:cubicBezTo>
                  <a:lnTo>
                    <a:pt x="309299" y="78391"/>
                  </a:lnTo>
                  <a:close/>
                </a:path>
              </a:pathLst>
            </a:custGeom>
            <a:solidFill>
              <a:srgbClr val="005F85"/>
            </a:solidFill>
            <a:ln w="13058"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C676DE7F-CF43-4244-8FA2-E03DA9420B91}"/>
                </a:ext>
              </a:extLst>
            </p:cNvPr>
            <p:cNvSpPr/>
            <p:nvPr/>
          </p:nvSpPr>
          <p:spPr>
            <a:xfrm>
              <a:off x="6454007" y="1688550"/>
              <a:ext cx="73955" cy="95987"/>
            </a:xfrm>
            <a:custGeom>
              <a:avLst/>
              <a:gdLst>
                <a:gd name="connsiteX0" fmla="*/ 63353 w 73955"/>
                <a:gd name="connsiteY0" fmla="*/ 95988 h 95987"/>
                <a:gd name="connsiteX1" fmla="*/ 58510 w 73955"/>
                <a:gd name="connsiteY1" fmla="*/ 95333 h 95987"/>
                <a:gd name="connsiteX2" fmla="*/ 9425 w 73955"/>
                <a:gd name="connsiteY2" fmla="*/ 77532 h 95987"/>
                <a:gd name="connsiteX3" fmla="*/ 263 w 73955"/>
                <a:gd name="connsiteY3" fmla="*/ 62741 h 95987"/>
                <a:gd name="connsiteX4" fmla="*/ 917 w 73955"/>
                <a:gd name="connsiteY4" fmla="*/ 60909 h 95987"/>
                <a:gd name="connsiteX5" fmla="*/ 18718 w 73955"/>
                <a:gd name="connsiteY5" fmla="*/ 10515 h 95987"/>
                <a:gd name="connsiteX6" fmla="*/ 32855 w 73955"/>
                <a:gd name="connsiteY6" fmla="*/ 44 h 95987"/>
                <a:gd name="connsiteX7" fmla="*/ 43326 w 73955"/>
                <a:gd name="connsiteY7" fmla="*/ 14180 h 95987"/>
                <a:gd name="connsiteX8" fmla="*/ 41494 w 73955"/>
                <a:gd name="connsiteY8" fmla="*/ 18500 h 95987"/>
                <a:gd name="connsiteX9" fmla="*/ 27357 w 73955"/>
                <a:gd name="connsiteY9" fmla="*/ 57767 h 95987"/>
                <a:gd name="connsiteX10" fmla="*/ 66625 w 73955"/>
                <a:gd name="connsiteY10" fmla="*/ 71904 h 95987"/>
                <a:gd name="connsiteX11" fmla="*/ 72777 w 73955"/>
                <a:gd name="connsiteY11" fmla="*/ 87872 h 95987"/>
                <a:gd name="connsiteX12" fmla="*/ 63614 w 73955"/>
                <a:gd name="connsiteY12" fmla="*/ 95857 h 95987"/>
                <a:gd name="connsiteX13" fmla="*/ 63614 w 73955"/>
                <a:gd name="connsiteY13" fmla="*/ 95857 h 9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55" h="95987">
                  <a:moveTo>
                    <a:pt x="63353" y="95988"/>
                  </a:moveTo>
                  <a:cubicBezTo>
                    <a:pt x="61520" y="95988"/>
                    <a:pt x="59688" y="95988"/>
                    <a:pt x="58510" y="95333"/>
                  </a:cubicBezTo>
                  <a:lnTo>
                    <a:pt x="9425" y="77532"/>
                  </a:lnTo>
                  <a:cubicBezTo>
                    <a:pt x="2619" y="75699"/>
                    <a:pt x="-1046" y="69548"/>
                    <a:pt x="263" y="62741"/>
                  </a:cubicBezTo>
                  <a:cubicBezTo>
                    <a:pt x="263" y="62087"/>
                    <a:pt x="917" y="61563"/>
                    <a:pt x="917" y="60909"/>
                  </a:cubicBezTo>
                  <a:lnTo>
                    <a:pt x="18718" y="10515"/>
                  </a:lnTo>
                  <a:cubicBezTo>
                    <a:pt x="19896" y="3709"/>
                    <a:pt x="26048" y="-480"/>
                    <a:pt x="32855" y="44"/>
                  </a:cubicBezTo>
                  <a:cubicBezTo>
                    <a:pt x="39661" y="698"/>
                    <a:pt x="43850" y="7374"/>
                    <a:pt x="43326" y="14180"/>
                  </a:cubicBezTo>
                  <a:cubicBezTo>
                    <a:pt x="43326" y="16013"/>
                    <a:pt x="42672" y="17191"/>
                    <a:pt x="41494" y="18500"/>
                  </a:cubicBezTo>
                  <a:lnTo>
                    <a:pt x="27357" y="57767"/>
                  </a:lnTo>
                  <a:lnTo>
                    <a:pt x="66625" y="71904"/>
                  </a:lnTo>
                  <a:cubicBezTo>
                    <a:pt x="72777" y="74390"/>
                    <a:pt x="75787" y="81720"/>
                    <a:pt x="72777" y="87872"/>
                  </a:cubicBezTo>
                  <a:cubicBezTo>
                    <a:pt x="71599" y="92192"/>
                    <a:pt x="67934" y="94679"/>
                    <a:pt x="63614" y="95857"/>
                  </a:cubicBezTo>
                  <a:lnTo>
                    <a:pt x="63614" y="95857"/>
                  </a:lnTo>
                  <a:close/>
                </a:path>
              </a:pathLst>
            </a:custGeom>
            <a:solidFill>
              <a:srgbClr val="005F85"/>
            </a:solidFill>
            <a:ln w="13058"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BD998BC6-2FD0-40E9-B82B-261D8481F6ED}"/>
                </a:ext>
              </a:extLst>
            </p:cNvPr>
            <p:cNvSpPr/>
            <p:nvPr/>
          </p:nvSpPr>
          <p:spPr>
            <a:xfrm>
              <a:off x="6705286" y="2439650"/>
              <a:ext cx="73704" cy="81720"/>
            </a:xfrm>
            <a:custGeom>
              <a:avLst/>
              <a:gdLst>
                <a:gd name="connsiteX0" fmla="*/ 55009 w 73704"/>
                <a:gd name="connsiteY0" fmla="*/ 81546 h 81720"/>
                <a:gd name="connsiteX1" fmla="*/ 44800 w 73704"/>
                <a:gd name="connsiteY1" fmla="*/ 68849 h 81720"/>
                <a:gd name="connsiteX2" fmla="*/ 48988 w 73704"/>
                <a:gd name="connsiteY2" fmla="*/ 27749 h 81720"/>
                <a:gd name="connsiteX3" fmla="*/ 8281 w 73704"/>
                <a:gd name="connsiteY3" fmla="*/ 23561 h 81720"/>
                <a:gd name="connsiteX4" fmla="*/ 8281 w 73704"/>
                <a:gd name="connsiteY4" fmla="*/ 23561 h 81720"/>
                <a:gd name="connsiteX5" fmla="*/ 427 w 73704"/>
                <a:gd name="connsiteY5" fmla="*/ 8508 h 81720"/>
                <a:gd name="connsiteX6" fmla="*/ 10637 w 73704"/>
                <a:gd name="connsiteY6" fmla="*/ 0 h 81720"/>
                <a:gd name="connsiteX7" fmla="*/ 61554 w 73704"/>
                <a:gd name="connsiteY7" fmla="*/ 5497 h 81720"/>
                <a:gd name="connsiteX8" fmla="*/ 71109 w 73704"/>
                <a:gd name="connsiteY8" fmla="*/ 9686 h 81720"/>
                <a:gd name="connsiteX9" fmla="*/ 73465 w 73704"/>
                <a:gd name="connsiteY9" fmla="*/ 19372 h 81720"/>
                <a:gd name="connsiteX10" fmla="*/ 68098 w 73704"/>
                <a:gd name="connsiteY10" fmla="*/ 71336 h 81720"/>
                <a:gd name="connsiteX11" fmla="*/ 54878 w 73704"/>
                <a:gd name="connsiteY11" fmla="*/ 81676 h 81720"/>
                <a:gd name="connsiteX12" fmla="*/ 54878 w 73704"/>
                <a:gd name="connsiteY12" fmla="*/ 81676 h 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4" h="81720">
                  <a:moveTo>
                    <a:pt x="55009" y="81546"/>
                  </a:moveTo>
                  <a:cubicBezTo>
                    <a:pt x="48988" y="80368"/>
                    <a:pt x="44276" y="74870"/>
                    <a:pt x="44800" y="68849"/>
                  </a:cubicBezTo>
                  <a:lnTo>
                    <a:pt x="48988" y="27749"/>
                  </a:lnTo>
                  <a:lnTo>
                    <a:pt x="8281" y="23561"/>
                  </a:lnTo>
                  <a:lnTo>
                    <a:pt x="8281" y="23561"/>
                  </a:lnTo>
                  <a:cubicBezTo>
                    <a:pt x="2260" y="21728"/>
                    <a:pt x="-1274" y="14529"/>
                    <a:pt x="427" y="8508"/>
                  </a:cubicBezTo>
                  <a:cubicBezTo>
                    <a:pt x="2260" y="3665"/>
                    <a:pt x="5794" y="654"/>
                    <a:pt x="10637" y="0"/>
                  </a:cubicBezTo>
                  <a:lnTo>
                    <a:pt x="61554" y="5497"/>
                  </a:lnTo>
                  <a:cubicBezTo>
                    <a:pt x="65088" y="5497"/>
                    <a:pt x="68753" y="7330"/>
                    <a:pt x="71109" y="9686"/>
                  </a:cubicBezTo>
                  <a:cubicBezTo>
                    <a:pt x="73465" y="12697"/>
                    <a:pt x="74119" y="16361"/>
                    <a:pt x="73465" y="19372"/>
                  </a:cubicBezTo>
                  <a:lnTo>
                    <a:pt x="68098" y="71336"/>
                  </a:lnTo>
                  <a:cubicBezTo>
                    <a:pt x="67444" y="78012"/>
                    <a:pt x="61554" y="82200"/>
                    <a:pt x="54878" y="81676"/>
                  </a:cubicBezTo>
                  <a:lnTo>
                    <a:pt x="54878" y="81676"/>
                  </a:lnTo>
                  <a:close/>
                </a:path>
              </a:pathLst>
            </a:custGeom>
            <a:solidFill>
              <a:srgbClr val="005F85"/>
            </a:solidFill>
            <a:ln w="13058" cap="flat">
              <a:noFill/>
              <a:prstDash val="solid"/>
              <a:miter/>
            </a:ln>
          </p:spPr>
          <p:txBody>
            <a:bodyPr rtlCol="0" anchor="ctr"/>
            <a:lstStyle/>
            <a:p>
              <a:endParaRPr lang="de-DE"/>
            </a:p>
          </p:txBody>
        </p:sp>
      </p:grpSp>
      <p:grpSp>
        <p:nvGrpSpPr>
          <p:cNvPr id="187" name="Grafik 124">
            <a:extLst>
              <a:ext uri="{FF2B5EF4-FFF2-40B4-BE49-F238E27FC236}">
                <a16:creationId xmlns:a16="http://schemas.microsoft.com/office/drawing/2014/main" id="{C2AEBFB8-3D37-436D-A9DF-5AA981290A61}"/>
              </a:ext>
            </a:extLst>
          </p:cNvPr>
          <p:cNvGrpSpPr/>
          <p:nvPr userDrawn="1"/>
        </p:nvGrpSpPr>
        <p:grpSpPr>
          <a:xfrm>
            <a:off x="1967880" y="5459462"/>
            <a:ext cx="961221" cy="359252"/>
            <a:chOff x="4704927" y="2845599"/>
            <a:chExt cx="961221" cy="359252"/>
          </a:xfrm>
          <a:solidFill>
            <a:srgbClr val="005F85"/>
          </a:solidFill>
        </p:grpSpPr>
        <p:sp>
          <p:nvSpPr>
            <p:cNvPr id="188" name="Freihandform: Form 187">
              <a:extLst>
                <a:ext uri="{FF2B5EF4-FFF2-40B4-BE49-F238E27FC236}">
                  <a16:creationId xmlns:a16="http://schemas.microsoft.com/office/drawing/2014/main" id="{9433312E-0A56-4983-9B37-6AE206223E53}"/>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55B8BA38-04F2-4BFF-8DEB-FB1F48B8E8E4}"/>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1D61FFF1-30D8-48DA-BF71-98E816D2088C}"/>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a:t>Icons</a:t>
            </a:r>
          </a:p>
        </p:txBody>
      </p:sp>
      <p:grpSp>
        <p:nvGrpSpPr>
          <p:cNvPr id="192" name="Gruppieren 191">
            <a:extLst>
              <a:ext uri="{FF2B5EF4-FFF2-40B4-BE49-F238E27FC236}">
                <a16:creationId xmlns:a16="http://schemas.microsoft.com/office/drawing/2014/main" id="{186FD7CE-5413-45C8-9854-3B71FFC36FAF}"/>
              </a:ext>
            </a:extLst>
          </p:cNvPr>
          <p:cNvGrpSpPr/>
          <p:nvPr userDrawn="1"/>
        </p:nvGrpSpPr>
        <p:grpSpPr>
          <a:xfrm>
            <a:off x="2913845" y="2049703"/>
            <a:ext cx="372832" cy="430742"/>
            <a:chOff x="3748087" y="721488"/>
            <a:chExt cx="1648967" cy="1905094"/>
          </a:xfrm>
          <a:solidFill>
            <a:schemeClr val="bg2"/>
          </a:solidFill>
        </p:grpSpPr>
        <p:sp>
          <p:nvSpPr>
            <p:cNvPr id="193" name="Freihandform: Form 192">
              <a:extLst>
                <a:ext uri="{FF2B5EF4-FFF2-40B4-BE49-F238E27FC236}">
                  <a16:creationId xmlns:a16="http://schemas.microsoft.com/office/drawing/2014/main" id="{713D2A6B-8F91-407A-B16B-8888170D6731}"/>
                </a:ext>
              </a:extLst>
            </p:cNvPr>
            <p:cNvSpPr/>
            <p:nvPr/>
          </p:nvSpPr>
          <p:spPr>
            <a:xfrm>
              <a:off x="3748087" y="1674083"/>
              <a:ext cx="1518189" cy="952499"/>
            </a:xfrm>
            <a:custGeom>
              <a:avLst/>
              <a:gdLst>
                <a:gd name="connsiteX0" fmla="*/ 1518190 w 1518189"/>
                <a:gd name="connsiteY0" fmla="*/ 952405 h 952499"/>
                <a:gd name="connsiteX1" fmla="*/ 0 w 1518189"/>
                <a:gd name="connsiteY1" fmla="*/ 952405 h 952499"/>
                <a:gd name="connsiteX2" fmla="*/ 0 w 1518189"/>
                <a:gd name="connsiteY2" fmla="*/ 0 h 952499"/>
                <a:gd name="connsiteX3" fmla="*/ 50959 w 1518189"/>
                <a:gd name="connsiteY3" fmla="*/ 0 h 952499"/>
                <a:gd name="connsiteX4" fmla="*/ 148876 w 1518189"/>
                <a:gd name="connsiteY4" fmla="*/ 97917 h 952499"/>
                <a:gd name="connsiteX5" fmla="*/ 1518190 w 1518189"/>
                <a:gd name="connsiteY5" fmla="*/ 97917 h 952499"/>
                <a:gd name="connsiteX6" fmla="*/ 1518190 w 1518189"/>
                <a:gd name="connsiteY6" fmla="*/ 426339 h 952499"/>
                <a:gd name="connsiteX7" fmla="*/ 1205579 w 1518189"/>
                <a:gd name="connsiteY7" fmla="*/ 426339 h 952499"/>
                <a:gd name="connsiteX8" fmla="*/ 1205579 w 1518189"/>
                <a:gd name="connsiteY8" fmla="*/ 637985 h 952499"/>
                <a:gd name="connsiteX9" fmla="*/ 1518190 w 1518189"/>
                <a:gd name="connsiteY9" fmla="*/ 637985 h 952499"/>
                <a:gd name="connsiteX10" fmla="*/ 1518190 w 1518189"/>
                <a:gd name="connsiteY10" fmla="*/ 952500 h 952499"/>
                <a:gd name="connsiteX11" fmla="*/ 50959 w 1518189"/>
                <a:gd name="connsiteY11" fmla="*/ 901446 h 952499"/>
                <a:gd name="connsiteX12" fmla="*/ 1467136 w 1518189"/>
                <a:gd name="connsiteY12" fmla="*/ 901446 h 952499"/>
                <a:gd name="connsiteX13" fmla="*/ 1467136 w 1518189"/>
                <a:gd name="connsiteY13" fmla="*/ 688848 h 952499"/>
                <a:gd name="connsiteX14" fmla="*/ 1154525 w 1518189"/>
                <a:gd name="connsiteY14" fmla="*/ 688848 h 952499"/>
                <a:gd name="connsiteX15" fmla="*/ 1154525 w 1518189"/>
                <a:gd name="connsiteY15" fmla="*/ 375285 h 952499"/>
                <a:gd name="connsiteX16" fmla="*/ 1467136 w 1518189"/>
                <a:gd name="connsiteY16" fmla="*/ 375285 h 952499"/>
                <a:gd name="connsiteX17" fmla="*/ 1467136 w 1518189"/>
                <a:gd name="connsiteY17" fmla="*/ 148780 h 952499"/>
                <a:gd name="connsiteX18" fmla="*/ 148876 w 1518189"/>
                <a:gd name="connsiteY18" fmla="*/ 148780 h 952499"/>
                <a:gd name="connsiteX19" fmla="*/ 50959 w 1518189"/>
                <a:gd name="connsiteY19" fmla="*/ 112014 h 952499"/>
                <a:gd name="connsiteX20" fmla="*/ 50959 w 1518189"/>
                <a:gd name="connsiteY20" fmla="*/ 901351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8189" h="952499">
                  <a:moveTo>
                    <a:pt x="1518190" y="952405"/>
                  </a:moveTo>
                  <a:lnTo>
                    <a:pt x="0" y="952405"/>
                  </a:lnTo>
                  <a:lnTo>
                    <a:pt x="0" y="0"/>
                  </a:lnTo>
                  <a:lnTo>
                    <a:pt x="50959" y="0"/>
                  </a:lnTo>
                  <a:cubicBezTo>
                    <a:pt x="50959" y="54007"/>
                    <a:pt x="94869" y="97917"/>
                    <a:pt x="148876" y="97917"/>
                  </a:cubicBezTo>
                  <a:lnTo>
                    <a:pt x="1518190" y="97917"/>
                  </a:lnTo>
                  <a:lnTo>
                    <a:pt x="1518190" y="426339"/>
                  </a:lnTo>
                  <a:lnTo>
                    <a:pt x="1205579" y="426339"/>
                  </a:lnTo>
                  <a:lnTo>
                    <a:pt x="1205579" y="637985"/>
                  </a:lnTo>
                  <a:lnTo>
                    <a:pt x="1518190" y="637985"/>
                  </a:lnTo>
                  <a:lnTo>
                    <a:pt x="1518190" y="952500"/>
                  </a:lnTo>
                  <a:close/>
                  <a:moveTo>
                    <a:pt x="50959" y="901446"/>
                  </a:moveTo>
                  <a:lnTo>
                    <a:pt x="1467136" y="901446"/>
                  </a:lnTo>
                  <a:lnTo>
                    <a:pt x="1467136" y="688848"/>
                  </a:lnTo>
                  <a:lnTo>
                    <a:pt x="1154525" y="688848"/>
                  </a:lnTo>
                  <a:lnTo>
                    <a:pt x="1154525" y="375285"/>
                  </a:lnTo>
                  <a:lnTo>
                    <a:pt x="1467136" y="375285"/>
                  </a:lnTo>
                  <a:lnTo>
                    <a:pt x="1467136" y="148780"/>
                  </a:lnTo>
                  <a:lnTo>
                    <a:pt x="148876" y="148780"/>
                  </a:lnTo>
                  <a:cubicBezTo>
                    <a:pt x="111443" y="148780"/>
                    <a:pt x="77153" y="134874"/>
                    <a:pt x="50959" y="112014"/>
                  </a:cubicBezTo>
                  <a:lnTo>
                    <a:pt x="50959" y="901351"/>
                  </a:ln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7E7C366A-7B7D-4ECC-8C9B-0F48D19C93FB}"/>
                </a:ext>
              </a:extLst>
            </p:cNvPr>
            <p:cNvSpPr/>
            <p:nvPr/>
          </p:nvSpPr>
          <p:spPr>
            <a:xfrm>
              <a:off x="3748087" y="1525207"/>
              <a:ext cx="1518189" cy="297751"/>
            </a:xfrm>
            <a:custGeom>
              <a:avLst/>
              <a:gdLst>
                <a:gd name="connsiteX0" fmla="*/ 1518190 w 1518189"/>
                <a:gd name="connsiteY0" fmla="*/ 297752 h 297751"/>
                <a:gd name="connsiteX1" fmla="*/ 148876 w 1518189"/>
                <a:gd name="connsiteY1" fmla="*/ 297752 h 297751"/>
                <a:gd name="connsiteX2" fmla="*/ 0 w 1518189"/>
                <a:gd name="connsiteY2" fmla="*/ 148876 h 297751"/>
                <a:gd name="connsiteX3" fmla="*/ 43529 w 1518189"/>
                <a:gd name="connsiteY3" fmla="*/ 43625 h 297751"/>
                <a:gd name="connsiteX4" fmla="*/ 148876 w 1518189"/>
                <a:gd name="connsiteY4" fmla="*/ 0 h 297751"/>
                <a:gd name="connsiteX5" fmla="*/ 327850 w 1518189"/>
                <a:gd name="connsiteY5" fmla="*/ 0 h 297751"/>
                <a:gd name="connsiteX6" fmla="*/ 405670 w 1518189"/>
                <a:gd name="connsiteY6" fmla="*/ 123349 h 297751"/>
                <a:gd name="connsiteX7" fmla="*/ 954119 w 1518189"/>
                <a:gd name="connsiteY7" fmla="*/ 123349 h 297751"/>
                <a:gd name="connsiteX8" fmla="*/ 1149858 w 1518189"/>
                <a:gd name="connsiteY8" fmla="*/ 0 h 297751"/>
                <a:gd name="connsiteX9" fmla="*/ 1518190 w 1518189"/>
                <a:gd name="connsiteY9" fmla="*/ 0 h 297751"/>
                <a:gd name="connsiteX10" fmla="*/ 1518190 w 1518189"/>
                <a:gd name="connsiteY10" fmla="*/ 297752 h 297751"/>
                <a:gd name="connsiteX11" fmla="*/ 148876 w 1518189"/>
                <a:gd name="connsiteY11" fmla="*/ 50959 h 297751"/>
                <a:gd name="connsiteX12" fmla="*/ 79629 w 1518189"/>
                <a:gd name="connsiteY12" fmla="*/ 79629 h 297751"/>
                <a:gd name="connsiteX13" fmla="*/ 51054 w 1518189"/>
                <a:gd name="connsiteY13" fmla="*/ 148876 h 297751"/>
                <a:gd name="connsiteX14" fmla="*/ 148971 w 1518189"/>
                <a:gd name="connsiteY14" fmla="*/ 246793 h 297751"/>
                <a:gd name="connsiteX15" fmla="*/ 1467326 w 1518189"/>
                <a:gd name="connsiteY15" fmla="*/ 246793 h 297751"/>
                <a:gd name="connsiteX16" fmla="*/ 1467326 w 1518189"/>
                <a:gd name="connsiteY16" fmla="*/ 51054 h 297751"/>
                <a:gd name="connsiteX17" fmla="*/ 1164717 w 1518189"/>
                <a:gd name="connsiteY17" fmla="*/ 51054 h 297751"/>
                <a:gd name="connsiteX18" fmla="*/ 968978 w 1518189"/>
                <a:gd name="connsiteY18" fmla="*/ 174403 h 297751"/>
                <a:gd name="connsiteX19" fmla="*/ 377666 w 1518189"/>
                <a:gd name="connsiteY19" fmla="*/ 174403 h 297751"/>
                <a:gd name="connsiteX20" fmla="*/ 299847 w 1518189"/>
                <a:gd name="connsiteY20" fmla="*/ 51054 h 297751"/>
                <a:gd name="connsiteX21" fmla="*/ 148971 w 1518189"/>
                <a:gd name="connsiteY21" fmla="*/ 51054 h 29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89" h="297751">
                  <a:moveTo>
                    <a:pt x="1518190" y="297752"/>
                  </a:moveTo>
                  <a:lnTo>
                    <a:pt x="148876" y="297752"/>
                  </a:lnTo>
                  <a:cubicBezTo>
                    <a:pt x="66770" y="297752"/>
                    <a:pt x="0" y="230981"/>
                    <a:pt x="0" y="148876"/>
                  </a:cubicBezTo>
                  <a:cubicBezTo>
                    <a:pt x="0" y="109156"/>
                    <a:pt x="15431" y="71723"/>
                    <a:pt x="43529" y="43625"/>
                  </a:cubicBezTo>
                  <a:cubicBezTo>
                    <a:pt x="71723" y="15526"/>
                    <a:pt x="109157" y="0"/>
                    <a:pt x="148876" y="0"/>
                  </a:cubicBezTo>
                  <a:lnTo>
                    <a:pt x="327850" y="0"/>
                  </a:lnTo>
                  <a:lnTo>
                    <a:pt x="405670" y="123349"/>
                  </a:lnTo>
                  <a:lnTo>
                    <a:pt x="954119" y="123349"/>
                  </a:lnTo>
                  <a:lnTo>
                    <a:pt x="1149858" y="0"/>
                  </a:lnTo>
                  <a:lnTo>
                    <a:pt x="1518190" y="0"/>
                  </a:lnTo>
                  <a:lnTo>
                    <a:pt x="1518190" y="297752"/>
                  </a:lnTo>
                  <a:close/>
                  <a:moveTo>
                    <a:pt x="148876" y="50959"/>
                  </a:moveTo>
                  <a:cubicBezTo>
                    <a:pt x="122777" y="50959"/>
                    <a:pt x="98108" y="61151"/>
                    <a:pt x="79629" y="79629"/>
                  </a:cubicBezTo>
                  <a:cubicBezTo>
                    <a:pt x="61246" y="98108"/>
                    <a:pt x="51054" y="122682"/>
                    <a:pt x="51054" y="148876"/>
                  </a:cubicBezTo>
                  <a:cubicBezTo>
                    <a:pt x="51054" y="202883"/>
                    <a:pt x="94964" y="246793"/>
                    <a:pt x="148971" y="246793"/>
                  </a:cubicBezTo>
                  <a:lnTo>
                    <a:pt x="1467326" y="246793"/>
                  </a:lnTo>
                  <a:lnTo>
                    <a:pt x="1467326" y="51054"/>
                  </a:lnTo>
                  <a:lnTo>
                    <a:pt x="1164717" y="51054"/>
                  </a:lnTo>
                  <a:lnTo>
                    <a:pt x="968978" y="174403"/>
                  </a:lnTo>
                  <a:lnTo>
                    <a:pt x="377666" y="174403"/>
                  </a:lnTo>
                  <a:lnTo>
                    <a:pt x="299847" y="51054"/>
                  </a:lnTo>
                  <a:lnTo>
                    <a:pt x="148971" y="51054"/>
                  </a:ln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74C1AA0F-E5AB-41EF-9C7E-5EA14EF3F79C}"/>
                </a:ext>
              </a:extLst>
            </p:cNvPr>
            <p:cNvSpPr/>
            <p:nvPr/>
          </p:nvSpPr>
          <p:spPr>
            <a:xfrm>
              <a:off x="4902231" y="2048892"/>
              <a:ext cx="427100" cy="314610"/>
            </a:xfrm>
            <a:custGeom>
              <a:avLst/>
              <a:gdLst>
                <a:gd name="connsiteX0" fmla="*/ 427101 w 427100"/>
                <a:gd name="connsiteY0" fmla="*/ 314611 h 314610"/>
                <a:gd name="connsiteX1" fmla="*/ 0 w 427100"/>
                <a:gd name="connsiteY1" fmla="*/ 314611 h 314610"/>
                <a:gd name="connsiteX2" fmla="*/ 0 w 427100"/>
                <a:gd name="connsiteY2" fmla="*/ 0 h 314610"/>
                <a:gd name="connsiteX3" fmla="*/ 427101 w 427100"/>
                <a:gd name="connsiteY3" fmla="*/ 0 h 314610"/>
                <a:gd name="connsiteX4" fmla="*/ 427101 w 427100"/>
                <a:gd name="connsiteY4" fmla="*/ 314611 h 314610"/>
                <a:gd name="connsiteX5" fmla="*/ 52006 w 427100"/>
                <a:gd name="connsiteY5" fmla="*/ 262604 h 314610"/>
                <a:gd name="connsiteX6" fmla="*/ 375095 w 427100"/>
                <a:gd name="connsiteY6" fmla="*/ 262604 h 314610"/>
                <a:gd name="connsiteX7" fmla="*/ 375095 w 427100"/>
                <a:gd name="connsiteY7" fmla="*/ 52007 h 314610"/>
                <a:gd name="connsiteX8" fmla="*/ 52006 w 427100"/>
                <a:gd name="connsiteY8" fmla="*/ 52007 h 314610"/>
                <a:gd name="connsiteX9" fmla="*/ 52006 w 427100"/>
                <a:gd name="connsiteY9" fmla="*/ 262604 h 3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100" h="314610">
                  <a:moveTo>
                    <a:pt x="427101" y="314611"/>
                  </a:moveTo>
                  <a:lnTo>
                    <a:pt x="0" y="314611"/>
                  </a:lnTo>
                  <a:lnTo>
                    <a:pt x="0" y="0"/>
                  </a:lnTo>
                  <a:lnTo>
                    <a:pt x="427101" y="0"/>
                  </a:lnTo>
                  <a:lnTo>
                    <a:pt x="427101" y="314611"/>
                  </a:lnTo>
                  <a:close/>
                  <a:moveTo>
                    <a:pt x="52006" y="262604"/>
                  </a:moveTo>
                  <a:lnTo>
                    <a:pt x="375095" y="262604"/>
                  </a:lnTo>
                  <a:lnTo>
                    <a:pt x="375095" y="52007"/>
                  </a:lnTo>
                  <a:lnTo>
                    <a:pt x="52006" y="52007"/>
                  </a:lnTo>
                  <a:lnTo>
                    <a:pt x="52006" y="262604"/>
                  </a:ln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A082A420-61D8-4A8B-8455-22B57BD2BF36}"/>
                </a:ext>
              </a:extLst>
            </p:cNvPr>
            <p:cNvSpPr/>
            <p:nvPr/>
          </p:nvSpPr>
          <p:spPr>
            <a:xfrm>
              <a:off x="5033485" y="2152809"/>
              <a:ext cx="99631" cy="99631"/>
            </a:xfrm>
            <a:custGeom>
              <a:avLst/>
              <a:gdLst>
                <a:gd name="connsiteX0" fmla="*/ 49816 w 99631"/>
                <a:gd name="connsiteY0" fmla="*/ 99631 h 99631"/>
                <a:gd name="connsiteX1" fmla="*/ 0 w 99631"/>
                <a:gd name="connsiteY1" fmla="*/ 49816 h 99631"/>
                <a:gd name="connsiteX2" fmla="*/ 49816 w 99631"/>
                <a:gd name="connsiteY2" fmla="*/ 0 h 99631"/>
                <a:gd name="connsiteX3" fmla="*/ 99632 w 99631"/>
                <a:gd name="connsiteY3" fmla="*/ 49816 h 99631"/>
                <a:gd name="connsiteX4" fmla="*/ 49816 w 99631"/>
                <a:gd name="connsiteY4" fmla="*/ 99631 h 99631"/>
                <a:gd name="connsiteX5" fmla="*/ 49816 w 99631"/>
                <a:gd name="connsiteY5" fmla="*/ 47625 h 99631"/>
                <a:gd name="connsiteX6" fmla="*/ 47625 w 99631"/>
                <a:gd name="connsiteY6" fmla="*/ 49816 h 99631"/>
                <a:gd name="connsiteX7" fmla="*/ 49816 w 99631"/>
                <a:gd name="connsiteY7" fmla="*/ 52006 h 99631"/>
                <a:gd name="connsiteX8" fmla="*/ 52007 w 99631"/>
                <a:gd name="connsiteY8" fmla="*/ 49816 h 99631"/>
                <a:gd name="connsiteX9" fmla="*/ 49816 w 99631"/>
                <a:gd name="connsiteY9" fmla="*/ 47625 h 9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 h="99631">
                  <a:moveTo>
                    <a:pt x="49816" y="99631"/>
                  </a:moveTo>
                  <a:cubicBezTo>
                    <a:pt x="22384" y="99631"/>
                    <a:pt x="0" y="77248"/>
                    <a:pt x="0" y="49816"/>
                  </a:cubicBezTo>
                  <a:cubicBezTo>
                    <a:pt x="0" y="22384"/>
                    <a:pt x="22384" y="0"/>
                    <a:pt x="49816" y="0"/>
                  </a:cubicBezTo>
                  <a:cubicBezTo>
                    <a:pt x="77248" y="0"/>
                    <a:pt x="99632" y="22384"/>
                    <a:pt x="99632" y="49816"/>
                  </a:cubicBezTo>
                  <a:cubicBezTo>
                    <a:pt x="99632" y="77248"/>
                    <a:pt x="77248" y="99631"/>
                    <a:pt x="49816" y="99631"/>
                  </a:cubicBezTo>
                  <a:close/>
                  <a:moveTo>
                    <a:pt x="49816" y="47625"/>
                  </a:moveTo>
                  <a:cubicBezTo>
                    <a:pt x="48578" y="47625"/>
                    <a:pt x="47625" y="48577"/>
                    <a:pt x="47625" y="49816"/>
                  </a:cubicBezTo>
                  <a:cubicBezTo>
                    <a:pt x="47625" y="51054"/>
                    <a:pt x="48578" y="52006"/>
                    <a:pt x="49816" y="52006"/>
                  </a:cubicBezTo>
                  <a:cubicBezTo>
                    <a:pt x="51054" y="52006"/>
                    <a:pt x="52007" y="51054"/>
                    <a:pt x="52007" y="49816"/>
                  </a:cubicBezTo>
                  <a:cubicBezTo>
                    <a:pt x="52007" y="48577"/>
                    <a:pt x="51054" y="47625"/>
                    <a:pt x="49816" y="47625"/>
                  </a:cubicBezTo>
                  <a:close/>
                </a:path>
              </a:pathLst>
            </a:custGeom>
            <a:solidFill>
              <a:schemeClr val="bg2"/>
            </a:solid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38ADC026-DCA0-4932-AE3A-AABCEF6C8C47}"/>
                </a:ext>
              </a:extLst>
            </p:cNvPr>
            <p:cNvSpPr/>
            <p:nvPr/>
          </p:nvSpPr>
          <p:spPr>
            <a:xfrm>
              <a:off x="3855528" y="2203578"/>
              <a:ext cx="310419" cy="310419"/>
            </a:xfrm>
            <a:custGeom>
              <a:avLst/>
              <a:gdLst>
                <a:gd name="connsiteX0" fmla="*/ 310420 w 310419"/>
                <a:gd name="connsiteY0" fmla="*/ 310420 h 310419"/>
                <a:gd name="connsiteX1" fmla="*/ 0 w 310419"/>
                <a:gd name="connsiteY1" fmla="*/ 310420 h 310419"/>
                <a:gd name="connsiteX2" fmla="*/ 0 w 310419"/>
                <a:gd name="connsiteY2" fmla="*/ 0 h 310419"/>
                <a:gd name="connsiteX3" fmla="*/ 51054 w 310419"/>
                <a:gd name="connsiteY3" fmla="*/ 0 h 310419"/>
                <a:gd name="connsiteX4" fmla="*/ 51054 w 310419"/>
                <a:gd name="connsiteY4" fmla="*/ 259366 h 310419"/>
                <a:gd name="connsiteX5" fmla="*/ 310420 w 310419"/>
                <a:gd name="connsiteY5" fmla="*/ 259366 h 310419"/>
                <a:gd name="connsiteX6" fmla="*/ 310420 w 310419"/>
                <a:gd name="connsiteY6" fmla="*/ 310420 h 31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419" h="310419">
                  <a:moveTo>
                    <a:pt x="310420" y="310420"/>
                  </a:moveTo>
                  <a:lnTo>
                    <a:pt x="0" y="310420"/>
                  </a:lnTo>
                  <a:lnTo>
                    <a:pt x="0" y="0"/>
                  </a:lnTo>
                  <a:lnTo>
                    <a:pt x="51054" y="0"/>
                  </a:lnTo>
                  <a:lnTo>
                    <a:pt x="51054" y="259366"/>
                  </a:lnTo>
                  <a:lnTo>
                    <a:pt x="310420" y="259366"/>
                  </a:lnTo>
                  <a:lnTo>
                    <a:pt x="310420" y="310420"/>
                  </a:ln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43A31EAA-10B6-4B74-A256-278158775219}"/>
                </a:ext>
              </a:extLst>
            </p:cNvPr>
            <p:cNvSpPr/>
            <p:nvPr/>
          </p:nvSpPr>
          <p:spPr>
            <a:xfrm>
              <a:off x="3947445" y="721488"/>
              <a:ext cx="1449609" cy="978122"/>
            </a:xfrm>
            <a:custGeom>
              <a:avLst/>
              <a:gdLst>
                <a:gd name="connsiteX0" fmla="*/ 769430 w 1449609"/>
                <a:gd name="connsiteY0" fmla="*/ 978122 h 978122"/>
                <a:gd name="connsiteX1" fmla="*/ 462534 w 1449609"/>
                <a:gd name="connsiteY1" fmla="*/ 978122 h 978122"/>
                <a:gd name="connsiteX2" fmla="*/ 1164431 w 1449609"/>
                <a:gd name="connsiteY2" fmla="*/ 535781 h 978122"/>
                <a:gd name="connsiteX3" fmla="*/ 1184815 w 1449609"/>
                <a:gd name="connsiteY3" fmla="*/ 446151 h 978122"/>
                <a:gd name="connsiteX4" fmla="*/ 1082326 w 1449609"/>
                <a:gd name="connsiteY4" fmla="*/ 283559 h 978122"/>
                <a:gd name="connsiteX5" fmla="*/ 992696 w 1449609"/>
                <a:gd name="connsiteY5" fmla="*/ 263176 h 978122"/>
                <a:gd name="connsiteX6" fmla="*/ 285179 w 1449609"/>
                <a:gd name="connsiteY6" fmla="*/ 709041 h 978122"/>
                <a:gd name="connsiteX7" fmla="*/ 286703 w 1449609"/>
                <a:gd name="connsiteY7" fmla="*/ 756476 h 978122"/>
                <a:gd name="connsiteX8" fmla="*/ 264890 w 1449609"/>
                <a:gd name="connsiteY8" fmla="*/ 798671 h 978122"/>
                <a:gd name="connsiteX9" fmla="*/ 377857 w 1449609"/>
                <a:gd name="connsiteY9" fmla="*/ 978027 h 978122"/>
                <a:gd name="connsiteX10" fmla="*/ 178213 w 1449609"/>
                <a:gd name="connsiteY10" fmla="*/ 978027 h 978122"/>
                <a:gd name="connsiteX11" fmla="*/ 0 w 1449609"/>
                <a:gd name="connsiteY11" fmla="*/ 695325 h 978122"/>
                <a:gd name="connsiteX12" fmla="*/ 1103376 w 1449609"/>
                <a:gd name="connsiteY12" fmla="*/ 0 h 978122"/>
                <a:gd name="connsiteX13" fmla="*/ 1449610 w 1449609"/>
                <a:gd name="connsiteY13" fmla="*/ 549497 h 978122"/>
                <a:gd name="connsiteX14" fmla="*/ 769525 w 1449609"/>
                <a:gd name="connsiteY14" fmla="*/ 978122 h 978122"/>
                <a:gd name="connsiteX15" fmla="*/ 639032 w 1449609"/>
                <a:gd name="connsiteY15" fmla="*/ 927068 h 978122"/>
                <a:gd name="connsiteX16" fmla="*/ 754666 w 1449609"/>
                <a:gd name="connsiteY16" fmla="*/ 927068 h 978122"/>
                <a:gd name="connsiteX17" fmla="*/ 1379220 w 1449609"/>
                <a:gd name="connsiteY17" fmla="*/ 533495 h 978122"/>
                <a:gd name="connsiteX18" fmla="*/ 1087374 w 1449609"/>
                <a:gd name="connsiteY18" fmla="*/ 70295 h 978122"/>
                <a:gd name="connsiteX19" fmla="*/ 70294 w 1449609"/>
                <a:gd name="connsiteY19" fmla="*/ 711327 h 978122"/>
                <a:gd name="connsiteX20" fmla="*/ 206312 w 1449609"/>
                <a:gd name="connsiteY20" fmla="*/ 927068 h 978122"/>
                <a:gd name="connsiteX21" fmla="*/ 285464 w 1449609"/>
                <a:gd name="connsiteY21" fmla="*/ 927068 h 978122"/>
                <a:gd name="connsiteX22" fmla="*/ 196405 w 1449609"/>
                <a:gd name="connsiteY22" fmla="*/ 785717 h 978122"/>
                <a:gd name="connsiteX23" fmla="*/ 218027 w 1449609"/>
                <a:gd name="connsiteY23" fmla="*/ 772097 h 978122"/>
                <a:gd name="connsiteX24" fmla="*/ 236982 w 1449609"/>
                <a:gd name="connsiteY24" fmla="*/ 745236 h 978122"/>
                <a:gd name="connsiteX25" fmla="*/ 231458 w 1449609"/>
                <a:gd name="connsiteY25" fmla="*/ 712851 h 978122"/>
                <a:gd name="connsiteX26" fmla="*/ 217837 w 1449609"/>
                <a:gd name="connsiteY26" fmla="*/ 691325 h 978122"/>
                <a:gd name="connsiteX27" fmla="*/ 1005650 w 1449609"/>
                <a:gd name="connsiteY27" fmla="*/ 194786 h 978122"/>
                <a:gd name="connsiteX28" fmla="*/ 1019270 w 1449609"/>
                <a:gd name="connsiteY28" fmla="*/ 216313 h 978122"/>
                <a:gd name="connsiteX29" fmla="*/ 1078706 w 1449609"/>
                <a:gd name="connsiteY29" fmla="*/ 229838 h 978122"/>
                <a:gd name="connsiteX30" fmla="*/ 1100233 w 1449609"/>
                <a:gd name="connsiteY30" fmla="*/ 216313 h 978122"/>
                <a:gd name="connsiteX31" fmla="*/ 1253300 w 1449609"/>
                <a:gd name="connsiteY31" fmla="*/ 459200 h 978122"/>
                <a:gd name="connsiteX32" fmla="*/ 1231773 w 1449609"/>
                <a:gd name="connsiteY32" fmla="*/ 472821 h 978122"/>
                <a:gd name="connsiteX33" fmla="*/ 1218248 w 1449609"/>
                <a:gd name="connsiteY33" fmla="*/ 532257 h 978122"/>
                <a:gd name="connsiteX34" fmla="*/ 1231773 w 1449609"/>
                <a:gd name="connsiteY34" fmla="*/ 553784 h 978122"/>
                <a:gd name="connsiteX35" fmla="*/ 639128 w 1449609"/>
                <a:gd name="connsiteY35" fmla="*/ 927259 h 97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9609" h="978122">
                  <a:moveTo>
                    <a:pt x="769430" y="978122"/>
                  </a:moveTo>
                  <a:lnTo>
                    <a:pt x="462534" y="978122"/>
                  </a:lnTo>
                  <a:lnTo>
                    <a:pt x="1164431" y="535781"/>
                  </a:lnTo>
                  <a:cubicBezTo>
                    <a:pt x="1155192" y="504539"/>
                    <a:pt x="1163003" y="470345"/>
                    <a:pt x="1184815" y="446151"/>
                  </a:cubicBezTo>
                  <a:lnTo>
                    <a:pt x="1082326" y="283559"/>
                  </a:lnTo>
                  <a:cubicBezTo>
                    <a:pt x="1051084" y="292799"/>
                    <a:pt x="1016889" y="284988"/>
                    <a:pt x="992696" y="263176"/>
                  </a:cubicBezTo>
                  <a:lnTo>
                    <a:pt x="285179" y="709041"/>
                  </a:lnTo>
                  <a:cubicBezTo>
                    <a:pt x="289750" y="724281"/>
                    <a:pt x="290322" y="740569"/>
                    <a:pt x="286703" y="756476"/>
                  </a:cubicBezTo>
                  <a:cubicBezTo>
                    <a:pt x="283083" y="772478"/>
                    <a:pt x="275558" y="786860"/>
                    <a:pt x="264890" y="798671"/>
                  </a:cubicBezTo>
                  <a:lnTo>
                    <a:pt x="377857" y="978027"/>
                  </a:lnTo>
                  <a:lnTo>
                    <a:pt x="178213" y="978027"/>
                  </a:lnTo>
                  <a:lnTo>
                    <a:pt x="0" y="695325"/>
                  </a:lnTo>
                  <a:lnTo>
                    <a:pt x="1103376" y="0"/>
                  </a:lnTo>
                  <a:lnTo>
                    <a:pt x="1449610" y="549497"/>
                  </a:lnTo>
                  <a:lnTo>
                    <a:pt x="769525" y="978122"/>
                  </a:lnTo>
                  <a:close/>
                  <a:moveTo>
                    <a:pt x="639032" y="927068"/>
                  </a:moveTo>
                  <a:lnTo>
                    <a:pt x="754666" y="927068"/>
                  </a:lnTo>
                  <a:lnTo>
                    <a:pt x="1379220" y="533495"/>
                  </a:lnTo>
                  <a:lnTo>
                    <a:pt x="1087374" y="70295"/>
                  </a:lnTo>
                  <a:lnTo>
                    <a:pt x="70294" y="711327"/>
                  </a:lnTo>
                  <a:lnTo>
                    <a:pt x="206312" y="927068"/>
                  </a:lnTo>
                  <a:lnTo>
                    <a:pt x="285464" y="927068"/>
                  </a:lnTo>
                  <a:lnTo>
                    <a:pt x="196405" y="785717"/>
                  </a:lnTo>
                  <a:lnTo>
                    <a:pt x="218027" y="772097"/>
                  </a:lnTo>
                  <a:cubicBezTo>
                    <a:pt x="227743" y="766001"/>
                    <a:pt x="234505" y="756476"/>
                    <a:pt x="236982" y="745236"/>
                  </a:cubicBezTo>
                  <a:cubicBezTo>
                    <a:pt x="239554" y="733997"/>
                    <a:pt x="237553" y="722471"/>
                    <a:pt x="231458" y="712851"/>
                  </a:cubicBezTo>
                  <a:lnTo>
                    <a:pt x="217837" y="691325"/>
                  </a:lnTo>
                  <a:lnTo>
                    <a:pt x="1005650" y="194786"/>
                  </a:lnTo>
                  <a:lnTo>
                    <a:pt x="1019270" y="216313"/>
                  </a:lnTo>
                  <a:cubicBezTo>
                    <a:pt x="1031939" y="236411"/>
                    <a:pt x="1058609" y="242411"/>
                    <a:pt x="1078706" y="229838"/>
                  </a:cubicBezTo>
                  <a:lnTo>
                    <a:pt x="1100233" y="216313"/>
                  </a:lnTo>
                  <a:lnTo>
                    <a:pt x="1253300" y="459200"/>
                  </a:lnTo>
                  <a:lnTo>
                    <a:pt x="1231773" y="472821"/>
                  </a:lnTo>
                  <a:cubicBezTo>
                    <a:pt x="1211675" y="485489"/>
                    <a:pt x="1205675" y="512064"/>
                    <a:pt x="1218248" y="532257"/>
                  </a:cubicBezTo>
                  <a:lnTo>
                    <a:pt x="1231773" y="553784"/>
                  </a:lnTo>
                  <a:lnTo>
                    <a:pt x="639128" y="927259"/>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1BE6CE6E-DB22-423B-A5CA-31445BC5D7EA}"/>
                </a:ext>
              </a:extLst>
            </p:cNvPr>
            <p:cNvSpPr/>
            <p:nvPr/>
          </p:nvSpPr>
          <p:spPr>
            <a:xfrm>
              <a:off x="4582423" y="1214882"/>
              <a:ext cx="180203" cy="257841"/>
            </a:xfrm>
            <a:custGeom>
              <a:avLst/>
              <a:gdLst>
                <a:gd name="connsiteX0" fmla="*/ 171218 w 180203"/>
                <a:gd name="connsiteY0" fmla="*/ 134588 h 257841"/>
                <a:gd name="connsiteX1" fmla="*/ 117307 w 180203"/>
                <a:gd name="connsiteY1" fmla="*/ 106585 h 257841"/>
                <a:gd name="connsiteX2" fmla="*/ 90637 w 180203"/>
                <a:gd name="connsiteY2" fmla="*/ 109252 h 257841"/>
                <a:gd name="connsiteX3" fmla="*/ 61585 w 180203"/>
                <a:gd name="connsiteY3" fmla="*/ 112395 h 257841"/>
                <a:gd name="connsiteX4" fmla="*/ 32153 w 180203"/>
                <a:gd name="connsiteY4" fmla="*/ 98489 h 257841"/>
                <a:gd name="connsiteX5" fmla="*/ 47584 w 180203"/>
                <a:gd name="connsiteY5" fmla="*/ 52864 h 257841"/>
                <a:gd name="connsiteX6" fmla="*/ 91494 w 180203"/>
                <a:gd name="connsiteY6" fmla="*/ 39338 h 257841"/>
                <a:gd name="connsiteX7" fmla="*/ 86636 w 180203"/>
                <a:gd name="connsiteY7" fmla="*/ 14954 h 257841"/>
                <a:gd name="connsiteX8" fmla="*/ 41202 w 180203"/>
                <a:gd name="connsiteY8" fmla="*/ 28956 h 257841"/>
                <a:gd name="connsiteX9" fmla="*/ 23009 w 180203"/>
                <a:gd name="connsiteY9" fmla="*/ 0 h 257841"/>
                <a:gd name="connsiteX10" fmla="*/ 4531 w 180203"/>
                <a:gd name="connsiteY10" fmla="*/ 11716 h 257841"/>
                <a:gd name="connsiteX11" fmla="*/ 23485 w 180203"/>
                <a:gd name="connsiteY11" fmla="*/ 41815 h 257841"/>
                <a:gd name="connsiteX12" fmla="*/ 8626 w 180203"/>
                <a:gd name="connsiteY12" fmla="*/ 118205 h 257841"/>
                <a:gd name="connsiteX13" fmla="*/ 57680 w 180203"/>
                <a:gd name="connsiteY13" fmla="*/ 142399 h 257841"/>
                <a:gd name="connsiteX14" fmla="*/ 90351 w 180203"/>
                <a:gd name="connsiteY14" fmla="*/ 138779 h 257841"/>
                <a:gd name="connsiteX15" fmla="*/ 112068 w 180203"/>
                <a:gd name="connsiteY15" fmla="*/ 136589 h 257841"/>
                <a:gd name="connsiteX16" fmla="*/ 146548 w 180203"/>
                <a:gd name="connsiteY16" fmla="*/ 153067 h 257841"/>
                <a:gd name="connsiteX17" fmla="*/ 129499 w 180203"/>
                <a:gd name="connsiteY17" fmla="*/ 204692 h 257841"/>
                <a:gd name="connsiteX18" fmla="*/ 80445 w 180203"/>
                <a:gd name="connsiteY18" fmla="*/ 218980 h 257841"/>
                <a:gd name="connsiteX19" fmla="*/ 78445 w 180203"/>
                <a:gd name="connsiteY19" fmla="*/ 218980 h 257841"/>
                <a:gd name="connsiteX20" fmla="*/ 83874 w 180203"/>
                <a:gd name="connsiteY20" fmla="*/ 243459 h 257841"/>
                <a:gd name="connsiteX21" fmla="*/ 86827 w 180203"/>
                <a:gd name="connsiteY21" fmla="*/ 243459 h 257841"/>
                <a:gd name="connsiteX22" fmla="*/ 137785 w 180203"/>
                <a:gd name="connsiteY22" fmla="*/ 227743 h 257841"/>
                <a:gd name="connsiteX23" fmla="*/ 156740 w 180203"/>
                <a:gd name="connsiteY23" fmla="*/ 257842 h 257841"/>
                <a:gd name="connsiteX24" fmla="*/ 175504 w 180203"/>
                <a:gd name="connsiteY24" fmla="*/ 246031 h 257841"/>
                <a:gd name="connsiteX25" fmla="*/ 155978 w 180203"/>
                <a:gd name="connsiteY25" fmla="*/ 214979 h 257841"/>
                <a:gd name="connsiteX26" fmla="*/ 171218 w 180203"/>
                <a:gd name="connsiteY26" fmla="*/ 134588 h 25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203" h="257841">
                  <a:moveTo>
                    <a:pt x="171218" y="134588"/>
                  </a:moveTo>
                  <a:cubicBezTo>
                    <a:pt x="158645" y="114776"/>
                    <a:pt x="141405" y="106585"/>
                    <a:pt x="117307" y="106585"/>
                  </a:cubicBezTo>
                  <a:cubicBezTo>
                    <a:pt x="109210" y="106585"/>
                    <a:pt x="100352" y="107537"/>
                    <a:pt x="90637" y="109252"/>
                  </a:cubicBezTo>
                  <a:cubicBezTo>
                    <a:pt x="79016" y="111252"/>
                    <a:pt x="69491" y="112395"/>
                    <a:pt x="61585" y="112395"/>
                  </a:cubicBezTo>
                  <a:cubicBezTo>
                    <a:pt x="47298" y="112395"/>
                    <a:pt x="38440" y="108490"/>
                    <a:pt x="32153" y="98489"/>
                  </a:cubicBezTo>
                  <a:cubicBezTo>
                    <a:pt x="24628" y="86582"/>
                    <a:pt x="24628" y="67437"/>
                    <a:pt x="47584" y="52864"/>
                  </a:cubicBezTo>
                  <a:cubicBezTo>
                    <a:pt x="66729" y="40862"/>
                    <a:pt x="83017" y="39719"/>
                    <a:pt x="91494" y="39338"/>
                  </a:cubicBezTo>
                  <a:lnTo>
                    <a:pt x="86636" y="14954"/>
                  </a:lnTo>
                  <a:cubicBezTo>
                    <a:pt x="74730" y="15335"/>
                    <a:pt x="59490" y="18193"/>
                    <a:pt x="41202" y="28956"/>
                  </a:cubicBezTo>
                  <a:lnTo>
                    <a:pt x="23009" y="0"/>
                  </a:lnTo>
                  <a:lnTo>
                    <a:pt x="4531" y="11716"/>
                  </a:lnTo>
                  <a:lnTo>
                    <a:pt x="23485" y="41815"/>
                  </a:lnTo>
                  <a:cubicBezTo>
                    <a:pt x="-1184" y="63627"/>
                    <a:pt x="-6899" y="93536"/>
                    <a:pt x="8626" y="118205"/>
                  </a:cubicBezTo>
                  <a:cubicBezTo>
                    <a:pt x="19866" y="135922"/>
                    <a:pt x="36249" y="142399"/>
                    <a:pt x="57680" y="142399"/>
                  </a:cubicBezTo>
                  <a:cubicBezTo>
                    <a:pt x="67491" y="142399"/>
                    <a:pt x="78445" y="141065"/>
                    <a:pt x="90351" y="138779"/>
                  </a:cubicBezTo>
                  <a:cubicBezTo>
                    <a:pt x="98352" y="137351"/>
                    <a:pt x="105591" y="136589"/>
                    <a:pt x="112068" y="136589"/>
                  </a:cubicBezTo>
                  <a:cubicBezTo>
                    <a:pt x="127975" y="136589"/>
                    <a:pt x="139119" y="141351"/>
                    <a:pt x="146548" y="153067"/>
                  </a:cubicBezTo>
                  <a:cubicBezTo>
                    <a:pt x="157216" y="170021"/>
                    <a:pt x="150644" y="191262"/>
                    <a:pt x="129499" y="204692"/>
                  </a:cubicBezTo>
                  <a:cubicBezTo>
                    <a:pt x="113497" y="214789"/>
                    <a:pt x="95304" y="218980"/>
                    <a:pt x="80445" y="218980"/>
                  </a:cubicBezTo>
                  <a:cubicBezTo>
                    <a:pt x="79778" y="218980"/>
                    <a:pt x="79111" y="218980"/>
                    <a:pt x="78445" y="218980"/>
                  </a:cubicBezTo>
                  <a:lnTo>
                    <a:pt x="83874" y="243459"/>
                  </a:lnTo>
                  <a:cubicBezTo>
                    <a:pt x="84826" y="243459"/>
                    <a:pt x="85779" y="243459"/>
                    <a:pt x="86827" y="243459"/>
                  </a:cubicBezTo>
                  <a:cubicBezTo>
                    <a:pt x="101686" y="243459"/>
                    <a:pt x="121402" y="237649"/>
                    <a:pt x="137785" y="227743"/>
                  </a:cubicBezTo>
                  <a:lnTo>
                    <a:pt x="156740" y="257842"/>
                  </a:lnTo>
                  <a:lnTo>
                    <a:pt x="175504" y="246031"/>
                  </a:lnTo>
                  <a:lnTo>
                    <a:pt x="155978" y="214979"/>
                  </a:lnTo>
                  <a:cubicBezTo>
                    <a:pt x="183505" y="190595"/>
                    <a:pt x="186077" y="158210"/>
                    <a:pt x="171218" y="134588"/>
                  </a:cubicBez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8F45294D-2683-4892-AFF6-7CB06F839071}"/>
                </a:ext>
              </a:extLst>
            </p:cNvPr>
            <p:cNvSpPr/>
            <p:nvPr/>
          </p:nvSpPr>
          <p:spPr>
            <a:xfrm>
              <a:off x="3902487" y="1648556"/>
              <a:ext cx="237172" cy="50958"/>
            </a:xfrm>
            <a:custGeom>
              <a:avLst/>
              <a:gdLst>
                <a:gd name="connsiteX0" fmla="*/ 0 w 237172"/>
                <a:gd name="connsiteY0" fmla="*/ 0 h 50958"/>
                <a:gd name="connsiteX1" fmla="*/ 237173 w 237172"/>
                <a:gd name="connsiteY1" fmla="*/ 0 h 50958"/>
                <a:gd name="connsiteX2" fmla="*/ 237173 w 237172"/>
                <a:gd name="connsiteY2" fmla="*/ 50959 h 50958"/>
                <a:gd name="connsiteX3" fmla="*/ 0 w 237172"/>
                <a:gd name="connsiteY3" fmla="*/ 50959 h 50958"/>
              </a:gdLst>
              <a:ahLst/>
              <a:cxnLst>
                <a:cxn ang="0">
                  <a:pos x="connsiteX0" y="connsiteY0"/>
                </a:cxn>
                <a:cxn ang="0">
                  <a:pos x="connsiteX1" y="connsiteY1"/>
                </a:cxn>
                <a:cxn ang="0">
                  <a:pos x="connsiteX2" y="connsiteY2"/>
                </a:cxn>
                <a:cxn ang="0">
                  <a:pos x="connsiteX3" y="connsiteY3"/>
                </a:cxn>
              </a:cxnLst>
              <a:rect l="l" t="t" r="r" b="b"/>
              <a:pathLst>
                <a:path w="237172" h="50958">
                  <a:moveTo>
                    <a:pt x="0" y="0"/>
                  </a:moveTo>
                  <a:lnTo>
                    <a:pt x="237173" y="0"/>
                  </a:lnTo>
                  <a:lnTo>
                    <a:pt x="237173" y="50959"/>
                  </a:lnTo>
                  <a:lnTo>
                    <a:pt x="0" y="50959"/>
                  </a:ln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619FDB92-42BC-49EF-91C5-9127B451CD89}"/>
                </a:ext>
              </a:extLst>
            </p:cNvPr>
            <p:cNvSpPr/>
            <p:nvPr/>
          </p:nvSpPr>
          <p:spPr>
            <a:xfrm>
              <a:off x="4709540" y="1648556"/>
              <a:ext cx="403574" cy="50958"/>
            </a:xfrm>
            <a:custGeom>
              <a:avLst/>
              <a:gdLst>
                <a:gd name="connsiteX0" fmla="*/ 0 w 403574"/>
                <a:gd name="connsiteY0" fmla="*/ 0 h 50958"/>
                <a:gd name="connsiteX1" fmla="*/ 403574 w 403574"/>
                <a:gd name="connsiteY1" fmla="*/ 0 h 50958"/>
                <a:gd name="connsiteX2" fmla="*/ 403574 w 403574"/>
                <a:gd name="connsiteY2" fmla="*/ 50959 h 50958"/>
                <a:gd name="connsiteX3" fmla="*/ 0 w 403574"/>
                <a:gd name="connsiteY3" fmla="*/ 50959 h 50958"/>
              </a:gdLst>
              <a:ahLst/>
              <a:cxnLst>
                <a:cxn ang="0">
                  <a:pos x="connsiteX0" y="connsiteY0"/>
                </a:cxn>
                <a:cxn ang="0">
                  <a:pos x="connsiteX1" y="connsiteY1"/>
                </a:cxn>
                <a:cxn ang="0">
                  <a:pos x="connsiteX2" y="connsiteY2"/>
                </a:cxn>
                <a:cxn ang="0">
                  <a:pos x="connsiteX3" y="connsiteY3"/>
                </a:cxn>
              </a:cxnLst>
              <a:rect l="l" t="t" r="r" b="b"/>
              <a:pathLst>
                <a:path w="403574" h="50958">
                  <a:moveTo>
                    <a:pt x="0" y="0"/>
                  </a:moveTo>
                  <a:lnTo>
                    <a:pt x="403574" y="0"/>
                  </a:lnTo>
                  <a:lnTo>
                    <a:pt x="403574" y="50959"/>
                  </a:lnTo>
                  <a:lnTo>
                    <a:pt x="0" y="50959"/>
                  </a:lnTo>
                  <a:close/>
                </a:path>
              </a:pathLst>
            </a:custGeom>
            <a:grpFill/>
            <a:ln w="9525" cap="flat">
              <a:noFill/>
              <a:prstDash val="solid"/>
              <a:miter/>
            </a:ln>
          </p:spPr>
          <p:txBody>
            <a:bodyPr rtlCol="0" anchor="ctr"/>
            <a:lstStyle/>
            <a:p>
              <a:endParaRPr lang="de-DE"/>
            </a:p>
          </p:txBody>
        </p:sp>
      </p:grpSp>
      <p:grpSp>
        <p:nvGrpSpPr>
          <p:cNvPr id="202" name="Gruppieren 201">
            <a:extLst>
              <a:ext uri="{FF2B5EF4-FFF2-40B4-BE49-F238E27FC236}">
                <a16:creationId xmlns:a16="http://schemas.microsoft.com/office/drawing/2014/main" id="{2687A3C8-E04E-4C26-A761-4FB869A9344B}"/>
              </a:ext>
            </a:extLst>
          </p:cNvPr>
          <p:cNvGrpSpPr/>
          <p:nvPr userDrawn="1"/>
        </p:nvGrpSpPr>
        <p:grpSpPr>
          <a:xfrm>
            <a:off x="2888545" y="2629825"/>
            <a:ext cx="430720" cy="430720"/>
            <a:chOff x="3619500" y="2476500"/>
            <a:chExt cx="1905000" cy="1905000"/>
          </a:xfrm>
          <a:solidFill>
            <a:schemeClr val="accent4"/>
          </a:solidFill>
        </p:grpSpPr>
        <p:sp>
          <p:nvSpPr>
            <p:cNvPr id="203" name="Freihandform: Form 202">
              <a:extLst>
                <a:ext uri="{FF2B5EF4-FFF2-40B4-BE49-F238E27FC236}">
                  <a16:creationId xmlns:a16="http://schemas.microsoft.com/office/drawing/2014/main" id="{114F5014-494E-41E0-8DD8-CB3FC6ECE6E2}"/>
                </a:ext>
              </a:extLst>
            </p:cNvPr>
            <p:cNvSpPr/>
            <p:nvPr/>
          </p:nvSpPr>
          <p:spPr>
            <a:xfrm>
              <a:off x="3824954" y="2681954"/>
              <a:ext cx="1494091" cy="1494091"/>
            </a:xfrm>
            <a:custGeom>
              <a:avLst/>
              <a:gdLst>
                <a:gd name="connsiteX0" fmla="*/ 747046 w 1494091"/>
                <a:gd name="connsiteY0" fmla="*/ 0 h 1494091"/>
                <a:gd name="connsiteX1" fmla="*/ 0 w 1494091"/>
                <a:gd name="connsiteY1" fmla="*/ 747046 h 1494091"/>
                <a:gd name="connsiteX2" fmla="*/ 747046 w 1494091"/>
                <a:gd name="connsiteY2" fmla="*/ 1494091 h 1494091"/>
                <a:gd name="connsiteX3" fmla="*/ 1494091 w 1494091"/>
                <a:gd name="connsiteY3" fmla="*/ 747046 h 1494091"/>
                <a:gd name="connsiteX4" fmla="*/ 747046 w 1494091"/>
                <a:gd name="connsiteY4" fmla="*/ 0 h 1494091"/>
                <a:gd name="connsiteX5" fmla="*/ 744284 w 1494091"/>
                <a:gd name="connsiteY5" fmla="*/ 1336739 h 1494091"/>
                <a:gd name="connsiteX6" fmla="*/ 659987 w 1494091"/>
                <a:gd name="connsiteY6" fmla="*/ 1439513 h 1494091"/>
                <a:gd name="connsiteX7" fmla="*/ 54483 w 1494091"/>
                <a:gd name="connsiteY7" fmla="*/ 833057 h 1494091"/>
                <a:gd name="connsiteX8" fmla="*/ 162116 w 1494091"/>
                <a:gd name="connsiteY8" fmla="*/ 744760 h 1494091"/>
                <a:gd name="connsiteX9" fmla="*/ 54959 w 1494091"/>
                <a:gd name="connsiteY9" fmla="*/ 656939 h 1494091"/>
                <a:gd name="connsiteX10" fmla="*/ 659987 w 1494091"/>
                <a:gd name="connsiteY10" fmla="*/ 54578 h 1494091"/>
                <a:gd name="connsiteX11" fmla="*/ 744284 w 1494091"/>
                <a:gd name="connsiteY11" fmla="*/ 157258 h 1494091"/>
                <a:gd name="connsiteX12" fmla="*/ 829056 w 1494091"/>
                <a:gd name="connsiteY12" fmla="*/ 53912 h 1494091"/>
                <a:gd name="connsiteX13" fmla="*/ 1439037 w 1494091"/>
                <a:gd name="connsiteY13" fmla="*/ 656844 h 1494091"/>
                <a:gd name="connsiteX14" fmla="*/ 1331881 w 1494091"/>
                <a:gd name="connsiteY14" fmla="*/ 744665 h 1494091"/>
                <a:gd name="connsiteX15" fmla="*/ 1439513 w 1494091"/>
                <a:gd name="connsiteY15" fmla="*/ 832961 h 1494091"/>
                <a:gd name="connsiteX16" fmla="*/ 828961 w 1494091"/>
                <a:gd name="connsiteY16" fmla="*/ 1439990 h 1494091"/>
                <a:gd name="connsiteX17" fmla="*/ 744188 w 1494091"/>
                <a:gd name="connsiteY17" fmla="*/ 1336643 h 14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4091" h="1494091">
                  <a:moveTo>
                    <a:pt x="747046" y="0"/>
                  </a:moveTo>
                  <a:cubicBezTo>
                    <a:pt x="335090" y="0"/>
                    <a:pt x="0" y="335090"/>
                    <a:pt x="0" y="747046"/>
                  </a:cubicBezTo>
                  <a:cubicBezTo>
                    <a:pt x="0" y="1159002"/>
                    <a:pt x="335090" y="1494091"/>
                    <a:pt x="747046" y="1494091"/>
                  </a:cubicBezTo>
                  <a:cubicBezTo>
                    <a:pt x="1159002" y="1494091"/>
                    <a:pt x="1494091" y="1159002"/>
                    <a:pt x="1494091" y="747046"/>
                  </a:cubicBezTo>
                  <a:cubicBezTo>
                    <a:pt x="1494091" y="335090"/>
                    <a:pt x="1159002" y="0"/>
                    <a:pt x="747046" y="0"/>
                  </a:cubicBezTo>
                  <a:close/>
                  <a:moveTo>
                    <a:pt x="744284" y="1336739"/>
                  </a:moveTo>
                  <a:lnTo>
                    <a:pt x="659987" y="1439513"/>
                  </a:lnTo>
                  <a:cubicBezTo>
                    <a:pt x="344234" y="1400080"/>
                    <a:pt x="93440" y="1149001"/>
                    <a:pt x="54483" y="833057"/>
                  </a:cubicBezTo>
                  <a:lnTo>
                    <a:pt x="162116" y="744760"/>
                  </a:lnTo>
                  <a:lnTo>
                    <a:pt x="54959" y="656939"/>
                  </a:lnTo>
                  <a:cubicBezTo>
                    <a:pt x="95631" y="342995"/>
                    <a:pt x="345567" y="93917"/>
                    <a:pt x="659987" y="54578"/>
                  </a:cubicBezTo>
                  <a:lnTo>
                    <a:pt x="744284" y="157258"/>
                  </a:lnTo>
                  <a:lnTo>
                    <a:pt x="829056" y="53912"/>
                  </a:lnTo>
                  <a:cubicBezTo>
                    <a:pt x="1145762" y="91154"/>
                    <a:pt x="1398175" y="341281"/>
                    <a:pt x="1439037" y="656844"/>
                  </a:cubicBezTo>
                  <a:lnTo>
                    <a:pt x="1331881" y="744665"/>
                  </a:lnTo>
                  <a:lnTo>
                    <a:pt x="1439513" y="832961"/>
                  </a:lnTo>
                  <a:cubicBezTo>
                    <a:pt x="1400270" y="1150525"/>
                    <a:pt x="1147096" y="1402556"/>
                    <a:pt x="828961" y="1439990"/>
                  </a:cubicBezTo>
                  <a:lnTo>
                    <a:pt x="744188" y="1336643"/>
                  </a:lnTo>
                  <a:close/>
                </a:path>
              </a:pathLst>
            </a:custGeom>
            <a:grp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9A0101A2-3241-43B8-A49B-0E2381F13358}"/>
                </a:ext>
              </a:extLst>
            </p:cNvPr>
            <p:cNvSpPr/>
            <p:nvPr/>
          </p:nvSpPr>
          <p:spPr>
            <a:xfrm>
              <a:off x="3619500" y="2476500"/>
              <a:ext cx="1905000" cy="1905000"/>
            </a:xfrm>
            <a:custGeom>
              <a:avLst/>
              <a:gdLst>
                <a:gd name="connsiteX0" fmla="*/ 952500 w 1905000"/>
                <a:gd name="connsiteY0" fmla="*/ 0 h 1905000"/>
                <a:gd name="connsiteX1" fmla="*/ 0 w 1905000"/>
                <a:gd name="connsiteY1" fmla="*/ 952500 h 1905000"/>
                <a:gd name="connsiteX2" fmla="*/ 952500 w 1905000"/>
                <a:gd name="connsiteY2" fmla="*/ 1905000 h 1905000"/>
                <a:gd name="connsiteX3" fmla="*/ 1905000 w 1905000"/>
                <a:gd name="connsiteY3" fmla="*/ 952500 h 1905000"/>
                <a:gd name="connsiteX4" fmla="*/ 952500 w 1905000"/>
                <a:gd name="connsiteY4" fmla="*/ 0 h 1905000"/>
                <a:gd name="connsiteX5" fmla="*/ 952500 w 1905000"/>
                <a:gd name="connsiteY5" fmla="*/ 1845469 h 1905000"/>
                <a:gd name="connsiteX6" fmla="*/ 59531 w 1905000"/>
                <a:gd name="connsiteY6" fmla="*/ 952500 h 1905000"/>
                <a:gd name="connsiteX7" fmla="*/ 952500 w 1905000"/>
                <a:gd name="connsiteY7" fmla="*/ 59531 h 1905000"/>
                <a:gd name="connsiteX8" fmla="*/ 1845564 w 1905000"/>
                <a:gd name="connsiteY8" fmla="*/ 952500 h 1905000"/>
                <a:gd name="connsiteX9" fmla="*/ 952500 w 1905000"/>
                <a:gd name="connsiteY9" fmla="*/ 184546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0" h="1905000">
                  <a:moveTo>
                    <a:pt x="952500" y="0"/>
                  </a:moveTo>
                  <a:cubicBezTo>
                    <a:pt x="427292" y="0"/>
                    <a:pt x="0" y="427292"/>
                    <a:pt x="0" y="952500"/>
                  </a:cubicBezTo>
                  <a:cubicBezTo>
                    <a:pt x="0" y="1477709"/>
                    <a:pt x="427292" y="1905000"/>
                    <a:pt x="952500" y="1905000"/>
                  </a:cubicBezTo>
                  <a:cubicBezTo>
                    <a:pt x="1477709" y="1905000"/>
                    <a:pt x="1905000" y="1477709"/>
                    <a:pt x="1905000" y="952500"/>
                  </a:cubicBezTo>
                  <a:cubicBezTo>
                    <a:pt x="1905000" y="427292"/>
                    <a:pt x="1477709" y="0"/>
                    <a:pt x="952500" y="0"/>
                  </a:cubicBezTo>
                  <a:close/>
                  <a:moveTo>
                    <a:pt x="952500" y="1845469"/>
                  </a:moveTo>
                  <a:cubicBezTo>
                    <a:pt x="460058" y="1845469"/>
                    <a:pt x="59531" y="1444847"/>
                    <a:pt x="59531" y="952500"/>
                  </a:cubicBezTo>
                  <a:cubicBezTo>
                    <a:pt x="59531" y="460153"/>
                    <a:pt x="460058" y="59531"/>
                    <a:pt x="952500" y="59531"/>
                  </a:cubicBezTo>
                  <a:cubicBezTo>
                    <a:pt x="1444943" y="59531"/>
                    <a:pt x="1845564" y="460153"/>
                    <a:pt x="1845564" y="952500"/>
                  </a:cubicBezTo>
                  <a:cubicBezTo>
                    <a:pt x="1845564" y="1444847"/>
                    <a:pt x="1444943" y="1845469"/>
                    <a:pt x="952500" y="1845469"/>
                  </a:cubicBezTo>
                  <a:close/>
                </a:path>
              </a:pathLst>
            </a:custGeom>
            <a:grp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44ABF37D-7C7A-4352-B8D3-DFD0AA191149}"/>
                </a:ext>
              </a:extLst>
            </p:cNvPr>
            <p:cNvSpPr/>
            <p:nvPr/>
          </p:nvSpPr>
          <p:spPr>
            <a:xfrm>
              <a:off x="4150709" y="2974371"/>
              <a:ext cx="920114" cy="911447"/>
            </a:xfrm>
            <a:custGeom>
              <a:avLst/>
              <a:gdLst>
                <a:gd name="connsiteX0" fmla="*/ 429387 w 920114"/>
                <a:gd name="connsiteY0" fmla="*/ 201073 h 911447"/>
                <a:gd name="connsiteX1" fmla="*/ 265462 w 920114"/>
                <a:gd name="connsiteY1" fmla="*/ 311277 h 911447"/>
                <a:gd name="connsiteX2" fmla="*/ 163163 w 920114"/>
                <a:gd name="connsiteY2" fmla="*/ 508349 h 911447"/>
                <a:gd name="connsiteX3" fmla="*/ 162782 w 920114"/>
                <a:gd name="connsiteY3" fmla="*/ 512350 h 911447"/>
                <a:gd name="connsiteX4" fmla="*/ 0 w 920114"/>
                <a:gd name="connsiteY4" fmla="*/ 911447 h 911447"/>
                <a:gd name="connsiteX5" fmla="*/ 372142 w 920114"/>
                <a:gd name="connsiteY5" fmla="*/ 759047 h 911447"/>
                <a:gd name="connsiteX6" fmla="*/ 372713 w 920114"/>
                <a:gd name="connsiteY6" fmla="*/ 759047 h 911447"/>
                <a:gd name="connsiteX7" fmla="*/ 375285 w 920114"/>
                <a:gd name="connsiteY7" fmla="*/ 759143 h 911447"/>
                <a:gd name="connsiteX8" fmla="*/ 608933 w 920114"/>
                <a:gd name="connsiteY8" fmla="*/ 654653 h 911447"/>
                <a:gd name="connsiteX9" fmla="*/ 719138 w 920114"/>
                <a:gd name="connsiteY9" fmla="*/ 490728 h 911447"/>
                <a:gd name="connsiteX10" fmla="*/ 920115 w 920114"/>
                <a:gd name="connsiteY10" fmla="*/ 0 h 911447"/>
                <a:gd name="connsiteX11" fmla="*/ 429292 w 920114"/>
                <a:gd name="connsiteY11" fmla="*/ 200978 h 911447"/>
                <a:gd name="connsiteX12" fmla="*/ 289179 w 920114"/>
                <a:gd name="connsiteY12" fmla="*/ 319373 h 911447"/>
                <a:gd name="connsiteX13" fmla="*/ 289179 w 920114"/>
                <a:gd name="connsiteY13" fmla="*/ 319373 h 911447"/>
                <a:gd name="connsiteX14" fmla="*/ 325469 w 920114"/>
                <a:gd name="connsiteY14" fmla="*/ 607790 h 911447"/>
                <a:gd name="connsiteX15" fmla="*/ 325469 w 920114"/>
                <a:gd name="connsiteY15" fmla="*/ 607790 h 911447"/>
                <a:gd name="connsiteX16" fmla="*/ 325469 w 920114"/>
                <a:gd name="connsiteY16" fmla="*/ 607790 h 911447"/>
                <a:gd name="connsiteX17" fmla="*/ 325469 w 920114"/>
                <a:gd name="connsiteY17" fmla="*/ 607790 h 911447"/>
                <a:gd name="connsiteX18" fmla="*/ 478917 w 920114"/>
                <a:gd name="connsiteY18" fmla="*/ 411766 h 911447"/>
                <a:gd name="connsiteX19" fmla="*/ 494919 w 920114"/>
                <a:gd name="connsiteY19" fmla="*/ 280130 h 911447"/>
                <a:gd name="connsiteX20" fmla="*/ 453390 w 920114"/>
                <a:gd name="connsiteY20" fmla="*/ 275082 h 911447"/>
                <a:gd name="connsiteX21" fmla="*/ 432149 w 920114"/>
                <a:gd name="connsiteY21" fmla="*/ 449866 h 911447"/>
                <a:gd name="connsiteX22" fmla="*/ 358807 w 920114"/>
                <a:gd name="connsiteY22" fmla="*/ 523208 h 911447"/>
                <a:gd name="connsiteX23" fmla="*/ 379857 w 920114"/>
                <a:gd name="connsiteY23" fmla="*/ 368808 h 911447"/>
                <a:gd name="connsiteX24" fmla="*/ 338423 w 920114"/>
                <a:gd name="connsiteY24" fmla="*/ 363188 h 911447"/>
                <a:gd name="connsiteX25" fmla="*/ 309943 w 920114"/>
                <a:gd name="connsiteY25" fmla="*/ 572167 h 911447"/>
                <a:gd name="connsiteX26" fmla="*/ 228981 w 920114"/>
                <a:gd name="connsiteY26" fmla="*/ 653129 h 911447"/>
                <a:gd name="connsiteX27" fmla="*/ 196310 w 920114"/>
                <a:gd name="connsiteY27" fmla="*/ 521970 h 911447"/>
                <a:gd name="connsiteX28" fmla="*/ 289655 w 920114"/>
                <a:gd name="connsiteY28" fmla="*/ 335470 h 911447"/>
                <a:gd name="connsiteX29" fmla="*/ 417576 w 920114"/>
                <a:gd name="connsiteY29" fmla="*/ 243935 h 911447"/>
                <a:gd name="connsiteX30" fmla="*/ 442341 w 920114"/>
                <a:gd name="connsiteY30" fmla="*/ 232791 h 911447"/>
                <a:gd name="connsiteX31" fmla="*/ 807625 w 920114"/>
                <a:gd name="connsiteY31" fmla="*/ 83248 h 911447"/>
                <a:gd name="connsiteX32" fmla="*/ 478917 w 920114"/>
                <a:gd name="connsiteY32" fmla="*/ 411956 h 911447"/>
                <a:gd name="connsiteX33" fmla="*/ 338137 w 920114"/>
                <a:gd name="connsiteY33" fmla="*/ 611696 h 911447"/>
                <a:gd name="connsiteX34" fmla="*/ 565785 w 920114"/>
                <a:gd name="connsiteY34" fmla="*/ 580739 h 911447"/>
                <a:gd name="connsiteX35" fmla="*/ 560165 w 920114"/>
                <a:gd name="connsiteY35" fmla="*/ 539306 h 911447"/>
                <a:gd name="connsiteX36" fmla="*/ 387001 w 920114"/>
                <a:gd name="connsiteY36" fmla="*/ 562832 h 911447"/>
                <a:gd name="connsiteX37" fmla="*/ 460724 w 920114"/>
                <a:gd name="connsiteY37" fmla="*/ 489109 h 911447"/>
                <a:gd name="connsiteX38" fmla="*/ 644366 w 920114"/>
                <a:gd name="connsiteY38" fmla="*/ 465963 h 911447"/>
                <a:gd name="connsiteX39" fmla="*/ 639128 w 920114"/>
                <a:gd name="connsiteY39" fmla="*/ 424434 h 911447"/>
                <a:gd name="connsiteX40" fmla="*/ 508921 w 920114"/>
                <a:gd name="connsiteY40" fmla="*/ 440817 h 911447"/>
                <a:gd name="connsiteX41" fmla="*/ 837152 w 920114"/>
                <a:gd name="connsiteY41" fmla="*/ 112585 h 911447"/>
                <a:gd name="connsiteX42" fmla="*/ 687610 w 920114"/>
                <a:gd name="connsiteY42" fmla="*/ 477869 h 911447"/>
                <a:gd name="connsiteX43" fmla="*/ 584835 w 920114"/>
                <a:gd name="connsiteY43" fmla="*/ 630555 h 911447"/>
                <a:gd name="connsiteX44" fmla="*/ 460915 w 920114"/>
                <a:gd name="connsiteY44" fmla="*/ 709803 h 911447"/>
                <a:gd name="connsiteX45" fmla="*/ 366617 w 920114"/>
                <a:gd name="connsiteY45" fmla="*/ 725043 h 911447"/>
                <a:gd name="connsiteX46" fmla="*/ 262414 w 920114"/>
                <a:gd name="connsiteY46" fmla="*/ 687419 h 911447"/>
                <a:gd name="connsiteX47" fmla="*/ 338137 w 920114"/>
                <a:gd name="connsiteY47" fmla="*/ 611696 h 91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20114" h="911447">
                  <a:moveTo>
                    <a:pt x="429387" y="201073"/>
                  </a:moveTo>
                  <a:cubicBezTo>
                    <a:pt x="369856" y="225457"/>
                    <a:pt x="313182" y="263557"/>
                    <a:pt x="265462" y="311277"/>
                  </a:cubicBezTo>
                  <a:cubicBezTo>
                    <a:pt x="209169" y="367570"/>
                    <a:pt x="172879" y="437579"/>
                    <a:pt x="163163" y="508349"/>
                  </a:cubicBezTo>
                  <a:cubicBezTo>
                    <a:pt x="162973" y="509683"/>
                    <a:pt x="162878" y="511016"/>
                    <a:pt x="162782" y="512350"/>
                  </a:cubicBezTo>
                  <a:lnTo>
                    <a:pt x="0" y="911447"/>
                  </a:lnTo>
                  <a:lnTo>
                    <a:pt x="372142" y="759047"/>
                  </a:lnTo>
                  <a:lnTo>
                    <a:pt x="372713" y="759047"/>
                  </a:lnTo>
                  <a:cubicBezTo>
                    <a:pt x="373570" y="759047"/>
                    <a:pt x="374428" y="759143"/>
                    <a:pt x="375285" y="759143"/>
                  </a:cubicBezTo>
                  <a:cubicBezTo>
                    <a:pt x="457391" y="759143"/>
                    <a:pt x="542544" y="721043"/>
                    <a:pt x="608933" y="654653"/>
                  </a:cubicBezTo>
                  <a:cubicBezTo>
                    <a:pt x="656654" y="606933"/>
                    <a:pt x="694754" y="550259"/>
                    <a:pt x="719138" y="490728"/>
                  </a:cubicBezTo>
                  <a:lnTo>
                    <a:pt x="920115" y="0"/>
                  </a:lnTo>
                  <a:lnTo>
                    <a:pt x="429292" y="200978"/>
                  </a:lnTo>
                  <a:close/>
                  <a:moveTo>
                    <a:pt x="289179" y="319373"/>
                  </a:moveTo>
                  <a:lnTo>
                    <a:pt x="289179" y="319373"/>
                  </a:lnTo>
                  <a:close/>
                  <a:moveTo>
                    <a:pt x="325469" y="607790"/>
                  </a:moveTo>
                  <a:lnTo>
                    <a:pt x="325469" y="607790"/>
                  </a:lnTo>
                  <a:cubicBezTo>
                    <a:pt x="325469" y="607790"/>
                    <a:pt x="325469" y="607790"/>
                    <a:pt x="325469" y="607790"/>
                  </a:cubicBezTo>
                  <a:lnTo>
                    <a:pt x="325469" y="607790"/>
                  </a:lnTo>
                  <a:close/>
                  <a:moveTo>
                    <a:pt x="478917" y="411766"/>
                  </a:moveTo>
                  <a:lnTo>
                    <a:pt x="494919" y="280130"/>
                  </a:lnTo>
                  <a:lnTo>
                    <a:pt x="453390" y="275082"/>
                  </a:lnTo>
                  <a:lnTo>
                    <a:pt x="432149" y="449866"/>
                  </a:lnTo>
                  <a:lnTo>
                    <a:pt x="358807" y="523208"/>
                  </a:lnTo>
                  <a:lnTo>
                    <a:pt x="379857" y="368808"/>
                  </a:lnTo>
                  <a:lnTo>
                    <a:pt x="338423" y="363188"/>
                  </a:lnTo>
                  <a:lnTo>
                    <a:pt x="309943" y="572167"/>
                  </a:lnTo>
                  <a:lnTo>
                    <a:pt x="228981" y="653129"/>
                  </a:lnTo>
                  <a:cubicBezTo>
                    <a:pt x="202978" y="618458"/>
                    <a:pt x="191357" y="572167"/>
                    <a:pt x="196310" y="521970"/>
                  </a:cubicBezTo>
                  <a:cubicBezTo>
                    <a:pt x="202787" y="456247"/>
                    <a:pt x="236791" y="388334"/>
                    <a:pt x="289655" y="335470"/>
                  </a:cubicBezTo>
                  <a:cubicBezTo>
                    <a:pt x="327660" y="297466"/>
                    <a:pt x="370713" y="266700"/>
                    <a:pt x="417576" y="243935"/>
                  </a:cubicBezTo>
                  <a:cubicBezTo>
                    <a:pt x="425768" y="239935"/>
                    <a:pt x="433959" y="236220"/>
                    <a:pt x="442341" y="232791"/>
                  </a:cubicBezTo>
                  <a:lnTo>
                    <a:pt x="807625" y="83248"/>
                  </a:lnTo>
                  <a:lnTo>
                    <a:pt x="478917" y="411956"/>
                  </a:lnTo>
                  <a:close/>
                  <a:moveTo>
                    <a:pt x="338137" y="611696"/>
                  </a:moveTo>
                  <a:lnTo>
                    <a:pt x="565785" y="580739"/>
                  </a:lnTo>
                  <a:lnTo>
                    <a:pt x="560165" y="539306"/>
                  </a:lnTo>
                  <a:lnTo>
                    <a:pt x="387001" y="562832"/>
                  </a:lnTo>
                  <a:lnTo>
                    <a:pt x="460724" y="489109"/>
                  </a:lnTo>
                  <a:lnTo>
                    <a:pt x="644366" y="465963"/>
                  </a:lnTo>
                  <a:lnTo>
                    <a:pt x="639128" y="424434"/>
                  </a:lnTo>
                  <a:lnTo>
                    <a:pt x="508921" y="440817"/>
                  </a:lnTo>
                  <a:lnTo>
                    <a:pt x="837152" y="112585"/>
                  </a:lnTo>
                  <a:lnTo>
                    <a:pt x="687610" y="477869"/>
                  </a:lnTo>
                  <a:cubicBezTo>
                    <a:pt x="664940" y="533210"/>
                    <a:pt x="629412" y="585978"/>
                    <a:pt x="584835" y="630555"/>
                  </a:cubicBezTo>
                  <a:cubicBezTo>
                    <a:pt x="548926" y="666464"/>
                    <a:pt x="506063" y="693801"/>
                    <a:pt x="460915" y="709803"/>
                  </a:cubicBezTo>
                  <a:cubicBezTo>
                    <a:pt x="428816" y="721138"/>
                    <a:pt x="397002" y="726281"/>
                    <a:pt x="366617" y="725043"/>
                  </a:cubicBezTo>
                  <a:cubicBezTo>
                    <a:pt x="326422" y="723424"/>
                    <a:pt x="290512" y="710375"/>
                    <a:pt x="262414" y="687419"/>
                  </a:cubicBezTo>
                  <a:lnTo>
                    <a:pt x="338137" y="611696"/>
                  </a:lnTo>
                  <a:close/>
                </a:path>
              </a:pathLst>
            </a:custGeom>
            <a:grpFill/>
            <a:ln w="9525" cap="flat">
              <a:noFill/>
              <a:prstDash val="solid"/>
              <a:miter/>
            </a:ln>
          </p:spPr>
          <p:txBody>
            <a:bodyPr rtlCol="0" anchor="ctr"/>
            <a:lstStyle/>
            <a:p>
              <a:endParaRPr lang="de-DE"/>
            </a:p>
          </p:txBody>
        </p:sp>
      </p:grpSp>
      <p:grpSp>
        <p:nvGrpSpPr>
          <p:cNvPr id="206" name="Gruppieren 205">
            <a:extLst>
              <a:ext uri="{FF2B5EF4-FFF2-40B4-BE49-F238E27FC236}">
                <a16:creationId xmlns:a16="http://schemas.microsoft.com/office/drawing/2014/main" id="{7C5EA0E7-AA2A-48D4-B98A-0FD71738AE99}"/>
              </a:ext>
            </a:extLst>
          </p:cNvPr>
          <p:cNvGrpSpPr/>
          <p:nvPr userDrawn="1"/>
        </p:nvGrpSpPr>
        <p:grpSpPr>
          <a:xfrm>
            <a:off x="2881257" y="4617721"/>
            <a:ext cx="371368" cy="430720"/>
            <a:chOff x="3752850" y="2476500"/>
            <a:chExt cx="1642491" cy="1904999"/>
          </a:xfrm>
          <a:solidFill>
            <a:schemeClr val="accent2"/>
          </a:solidFill>
        </p:grpSpPr>
        <p:sp>
          <p:nvSpPr>
            <p:cNvPr id="207" name="Freihandform: Form 206">
              <a:extLst>
                <a:ext uri="{FF2B5EF4-FFF2-40B4-BE49-F238E27FC236}">
                  <a16:creationId xmlns:a16="http://schemas.microsoft.com/office/drawing/2014/main" id="{A91FD4D4-FD7B-4106-A673-E663E4D39C9D}"/>
                </a:ext>
              </a:extLst>
            </p:cNvPr>
            <p:cNvSpPr/>
            <p:nvPr/>
          </p:nvSpPr>
          <p:spPr>
            <a:xfrm>
              <a:off x="4314825" y="2476500"/>
              <a:ext cx="518541" cy="518540"/>
            </a:xfrm>
            <a:custGeom>
              <a:avLst/>
              <a:gdLst>
                <a:gd name="connsiteX0" fmla="*/ 259271 w 518541"/>
                <a:gd name="connsiteY0" fmla="*/ 518541 h 518540"/>
                <a:gd name="connsiteX1" fmla="*/ 518541 w 518541"/>
                <a:gd name="connsiteY1" fmla="*/ 259271 h 518540"/>
                <a:gd name="connsiteX2" fmla="*/ 259271 w 518541"/>
                <a:gd name="connsiteY2" fmla="*/ 0 h 518540"/>
                <a:gd name="connsiteX3" fmla="*/ 0 w 518541"/>
                <a:gd name="connsiteY3" fmla="*/ 259271 h 518540"/>
                <a:gd name="connsiteX4" fmla="*/ 259271 w 518541"/>
                <a:gd name="connsiteY4" fmla="*/ 518541 h 518540"/>
                <a:gd name="connsiteX5" fmla="*/ 259271 w 518541"/>
                <a:gd name="connsiteY5" fmla="*/ 54388 h 518540"/>
                <a:gd name="connsiteX6" fmla="*/ 464153 w 518541"/>
                <a:gd name="connsiteY6" fmla="*/ 259271 h 518540"/>
                <a:gd name="connsiteX7" fmla="*/ 259271 w 518541"/>
                <a:gd name="connsiteY7" fmla="*/ 464153 h 518540"/>
                <a:gd name="connsiteX8" fmla="*/ 54388 w 518541"/>
                <a:gd name="connsiteY8" fmla="*/ 259271 h 518540"/>
                <a:gd name="connsiteX9" fmla="*/ 259271 w 518541"/>
                <a:gd name="connsiteY9" fmla="*/ 54388 h 5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541" h="518540">
                  <a:moveTo>
                    <a:pt x="259271" y="518541"/>
                  </a:moveTo>
                  <a:cubicBezTo>
                    <a:pt x="402241" y="518541"/>
                    <a:pt x="518541" y="402241"/>
                    <a:pt x="518541" y="259271"/>
                  </a:cubicBezTo>
                  <a:cubicBezTo>
                    <a:pt x="518541" y="116300"/>
                    <a:pt x="402146" y="0"/>
                    <a:pt x="259271" y="0"/>
                  </a:cubicBezTo>
                  <a:cubicBezTo>
                    <a:pt x="116396" y="0"/>
                    <a:pt x="0" y="116300"/>
                    <a:pt x="0" y="259271"/>
                  </a:cubicBezTo>
                  <a:cubicBezTo>
                    <a:pt x="0" y="402241"/>
                    <a:pt x="116300" y="518541"/>
                    <a:pt x="259271" y="518541"/>
                  </a:cubicBezTo>
                  <a:close/>
                  <a:moveTo>
                    <a:pt x="259271" y="54388"/>
                  </a:moveTo>
                  <a:cubicBezTo>
                    <a:pt x="372237" y="54388"/>
                    <a:pt x="464153" y="146304"/>
                    <a:pt x="464153" y="259271"/>
                  </a:cubicBezTo>
                  <a:cubicBezTo>
                    <a:pt x="464153" y="372237"/>
                    <a:pt x="372237" y="464153"/>
                    <a:pt x="259271" y="464153"/>
                  </a:cubicBezTo>
                  <a:cubicBezTo>
                    <a:pt x="146304" y="464153"/>
                    <a:pt x="54388" y="372237"/>
                    <a:pt x="54388" y="259271"/>
                  </a:cubicBezTo>
                  <a:cubicBezTo>
                    <a:pt x="54388" y="146304"/>
                    <a:pt x="146304" y="54388"/>
                    <a:pt x="259271" y="54388"/>
                  </a:cubicBezTo>
                  <a:close/>
                </a:path>
              </a:pathLst>
            </a:custGeom>
            <a:grp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51E329B7-294B-49BF-A97C-42D9AE2FE5F6}"/>
                </a:ext>
              </a:extLst>
            </p:cNvPr>
            <p:cNvSpPr/>
            <p:nvPr/>
          </p:nvSpPr>
          <p:spPr>
            <a:xfrm>
              <a:off x="4314825" y="3806570"/>
              <a:ext cx="518541" cy="518541"/>
            </a:xfrm>
            <a:custGeom>
              <a:avLst/>
              <a:gdLst>
                <a:gd name="connsiteX0" fmla="*/ 259271 w 518541"/>
                <a:gd name="connsiteY0" fmla="*/ 0 h 518541"/>
                <a:gd name="connsiteX1" fmla="*/ 0 w 518541"/>
                <a:gd name="connsiteY1" fmla="*/ 259271 h 518541"/>
                <a:gd name="connsiteX2" fmla="*/ 259271 w 518541"/>
                <a:gd name="connsiteY2" fmla="*/ 518541 h 518541"/>
                <a:gd name="connsiteX3" fmla="*/ 518541 w 518541"/>
                <a:gd name="connsiteY3" fmla="*/ 259271 h 518541"/>
                <a:gd name="connsiteX4" fmla="*/ 259271 w 518541"/>
                <a:gd name="connsiteY4" fmla="*/ 0 h 5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1" h="518541">
                  <a:moveTo>
                    <a:pt x="259271" y="0"/>
                  </a:moveTo>
                  <a:cubicBezTo>
                    <a:pt x="116300" y="0"/>
                    <a:pt x="0" y="116300"/>
                    <a:pt x="0" y="259271"/>
                  </a:cubicBezTo>
                  <a:cubicBezTo>
                    <a:pt x="0" y="402241"/>
                    <a:pt x="116300" y="518541"/>
                    <a:pt x="259271" y="518541"/>
                  </a:cubicBezTo>
                  <a:cubicBezTo>
                    <a:pt x="402241" y="518541"/>
                    <a:pt x="518541" y="402241"/>
                    <a:pt x="518541" y="259271"/>
                  </a:cubicBezTo>
                  <a:cubicBezTo>
                    <a:pt x="518541" y="116300"/>
                    <a:pt x="402241" y="0"/>
                    <a:pt x="259271" y="0"/>
                  </a:cubicBezTo>
                  <a:close/>
                </a:path>
              </a:pathLst>
            </a:custGeom>
            <a:grp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9EFF5105-B3EC-481E-8AD6-E4EFA03C0340}"/>
                </a:ext>
              </a:extLst>
            </p:cNvPr>
            <p:cNvSpPr/>
            <p:nvPr/>
          </p:nvSpPr>
          <p:spPr>
            <a:xfrm>
              <a:off x="3752850" y="2990564"/>
              <a:ext cx="1642491" cy="1390935"/>
            </a:xfrm>
            <a:custGeom>
              <a:avLst/>
              <a:gdLst>
                <a:gd name="connsiteX0" fmla="*/ 1374362 w 1642491"/>
                <a:gd name="connsiteY0" fmla="*/ 334994 h 1390935"/>
                <a:gd name="connsiteX1" fmla="*/ 1039368 w 1642491"/>
                <a:gd name="connsiteY1" fmla="*/ 0 h 1390935"/>
                <a:gd name="connsiteX2" fmla="*/ 1028605 w 1642491"/>
                <a:gd name="connsiteY2" fmla="*/ 0 h 1390935"/>
                <a:gd name="connsiteX3" fmla="*/ 821531 w 1642491"/>
                <a:gd name="connsiteY3" fmla="*/ 195453 h 1390935"/>
                <a:gd name="connsiteX4" fmla="*/ 620268 w 1642491"/>
                <a:gd name="connsiteY4" fmla="*/ 0 h 1390935"/>
                <a:gd name="connsiteX5" fmla="*/ 603123 w 1642491"/>
                <a:gd name="connsiteY5" fmla="*/ 0 h 1390935"/>
                <a:gd name="connsiteX6" fmla="*/ 268129 w 1642491"/>
                <a:gd name="connsiteY6" fmla="*/ 334994 h 1390935"/>
                <a:gd name="connsiteX7" fmla="*/ 268129 w 1642491"/>
                <a:gd name="connsiteY7" fmla="*/ 370999 h 1390935"/>
                <a:gd name="connsiteX8" fmla="*/ 0 w 1642491"/>
                <a:gd name="connsiteY8" fmla="*/ 370999 h 1390935"/>
                <a:gd name="connsiteX9" fmla="*/ 0 w 1642491"/>
                <a:gd name="connsiteY9" fmla="*/ 686276 h 1390935"/>
                <a:gd name="connsiteX10" fmla="*/ 164116 w 1642491"/>
                <a:gd name="connsiteY10" fmla="*/ 686276 h 1390935"/>
                <a:gd name="connsiteX11" fmla="*/ 164116 w 1642491"/>
                <a:gd name="connsiteY11" fmla="*/ 1390936 h 1390935"/>
                <a:gd name="connsiteX12" fmla="*/ 218504 w 1642491"/>
                <a:gd name="connsiteY12" fmla="*/ 1390936 h 1390935"/>
                <a:gd name="connsiteX13" fmla="*/ 218504 w 1642491"/>
                <a:gd name="connsiteY13" fmla="*/ 686276 h 1390935"/>
                <a:gd name="connsiteX14" fmla="*/ 1423988 w 1642491"/>
                <a:gd name="connsiteY14" fmla="*/ 686276 h 1390935"/>
                <a:gd name="connsiteX15" fmla="*/ 1423988 w 1642491"/>
                <a:gd name="connsiteY15" fmla="*/ 1390936 h 1390935"/>
                <a:gd name="connsiteX16" fmla="*/ 1478375 w 1642491"/>
                <a:gd name="connsiteY16" fmla="*/ 1390936 h 1390935"/>
                <a:gd name="connsiteX17" fmla="*/ 1478375 w 1642491"/>
                <a:gd name="connsiteY17" fmla="*/ 686276 h 1390935"/>
                <a:gd name="connsiteX18" fmla="*/ 1642491 w 1642491"/>
                <a:gd name="connsiteY18" fmla="*/ 686276 h 1390935"/>
                <a:gd name="connsiteX19" fmla="*/ 1642491 w 1642491"/>
                <a:gd name="connsiteY19" fmla="*/ 370999 h 1390935"/>
                <a:gd name="connsiteX20" fmla="*/ 1374458 w 1642491"/>
                <a:gd name="connsiteY20" fmla="*/ 370999 h 1390935"/>
                <a:gd name="connsiteX21" fmla="*/ 1374458 w 1642491"/>
                <a:gd name="connsiteY21" fmla="*/ 334994 h 1390935"/>
                <a:gd name="connsiteX22" fmla="*/ 322421 w 1642491"/>
                <a:gd name="connsiteY22" fmla="*/ 334994 h 1390935"/>
                <a:gd name="connsiteX23" fmla="*/ 598170 w 1642491"/>
                <a:gd name="connsiteY23" fmla="*/ 54388 h 1390935"/>
                <a:gd name="connsiteX24" fmla="*/ 820865 w 1642491"/>
                <a:gd name="connsiteY24" fmla="*/ 270700 h 1390935"/>
                <a:gd name="connsiteX25" fmla="*/ 1049846 w 1642491"/>
                <a:gd name="connsiteY25" fmla="*/ 54483 h 1390935"/>
                <a:gd name="connsiteX26" fmla="*/ 1319879 w 1642491"/>
                <a:gd name="connsiteY26" fmla="*/ 334994 h 1390935"/>
                <a:gd name="connsiteX27" fmla="*/ 1319879 w 1642491"/>
                <a:gd name="connsiteY27" fmla="*/ 370999 h 1390935"/>
                <a:gd name="connsiteX28" fmla="*/ 1180338 w 1642491"/>
                <a:gd name="connsiteY28" fmla="*/ 370999 h 1390935"/>
                <a:gd name="connsiteX29" fmla="*/ 1180338 w 1642491"/>
                <a:gd name="connsiteY29" fmla="*/ 245269 h 1390935"/>
                <a:gd name="connsiteX30" fmla="*/ 1089755 w 1642491"/>
                <a:gd name="connsiteY30" fmla="*/ 245269 h 1390935"/>
                <a:gd name="connsiteX31" fmla="*/ 1089755 w 1642491"/>
                <a:gd name="connsiteY31" fmla="*/ 370999 h 1390935"/>
                <a:gd name="connsiteX32" fmla="*/ 552450 w 1642491"/>
                <a:gd name="connsiteY32" fmla="*/ 370999 h 1390935"/>
                <a:gd name="connsiteX33" fmla="*/ 552450 w 1642491"/>
                <a:gd name="connsiteY33" fmla="*/ 245269 h 1390935"/>
                <a:gd name="connsiteX34" fmla="*/ 461867 w 1642491"/>
                <a:gd name="connsiteY34" fmla="*/ 245269 h 1390935"/>
                <a:gd name="connsiteX35" fmla="*/ 461867 w 1642491"/>
                <a:gd name="connsiteY35" fmla="*/ 370999 h 1390935"/>
                <a:gd name="connsiteX36" fmla="*/ 322326 w 1642491"/>
                <a:gd name="connsiteY36" fmla="*/ 370999 h 1390935"/>
                <a:gd name="connsiteX37" fmla="*/ 322326 w 1642491"/>
                <a:gd name="connsiteY37" fmla="*/ 334994 h 1390935"/>
                <a:gd name="connsiteX38" fmla="*/ 1588008 w 1642491"/>
                <a:gd name="connsiteY38" fmla="*/ 425291 h 1390935"/>
                <a:gd name="connsiteX39" fmla="*/ 1588008 w 1642491"/>
                <a:gd name="connsiteY39" fmla="*/ 631888 h 1390935"/>
                <a:gd name="connsiteX40" fmla="*/ 54388 w 1642491"/>
                <a:gd name="connsiteY40" fmla="*/ 631888 h 1390935"/>
                <a:gd name="connsiteX41" fmla="*/ 54388 w 1642491"/>
                <a:gd name="connsiteY41" fmla="*/ 425291 h 1390935"/>
                <a:gd name="connsiteX42" fmla="*/ 1588103 w 1642491"/>
                <a:gd name="connsiteY42" fmla="*/ 425291 h 13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42491" h="1390935">
                  <a:moveTo>
                    <a:pt x="1374362" y="334994"/>
                  </a:moveTo>
                  <a:cubicBezTo>
                    <a:pt x="1374362" y="150304"/>
                    <a:pt x="1224058" y="0"/>
                    <a:pt x="1039368" y="0"/>
                  </a:cubicBezTo>
                  <a:lnTo>
                    <a:pt x="1028605" y="0"/>
                  </a:lnTo>
                  <a:lnTo>
                    <a:pt x="821531" y="195453"/>
                  </a:lnTo>
                  <a:lnTo>
                    <a:pt x="620268" y="0"/>
                  </a:lnTo>
                  <a:lnTo>
                    <a:pt x="603123" y="0"/>
                  </a:lnTo>
                  <a:cubicBezTo>
                    <a:pt x="418433" y="0"/>
                    <a:pt x="268129" y="150304"/>
                    <a:pt x="268129" y="334994"/>
                  </a:cubicBezTo>
                  <a:lnTo>
                    <a:pt x="268129" y="370999"/>
                  </a:lnTo>
                  <a:lnTo>
                    <a:pt x="0" y="370999"/>
                  </a:lnTo>
                  <a:lnTo>
                    <a:pt x="0" y="686276"/>
                  </a:lnTo>
                  <a:lnTo>
                    <a:pt x="164116" y="686276"/>
                  </a:lnTo>
                  <a:lnTo>
                    <a:pt x="164116" y="1390936"/>
                  </a:lnTo>
                  <a:lnTo>
                    <a:pt x="218504" y="1390936"/>
                  </a:lnTo>
                  <a:lnTo>
                    <a:pt x="218504" y="686276"/>
                  </a:lnTo>
                  <a:lnTo>
                    <a:pt x="1423988" y="686276"/>
                  </a:lnTo>
                  <a:lnTo>
                    <a:pt x="1423988" y="1390936"/>
                  </a:lnTo>
                  <a:lnTo>
                    <a:pt x="1478375" y="1390936"/>
                  </a:lnTo>
                  <a:lnTo>
                    <a:pt x="1478375" y="686276"/>
                  </a:lnTo>
                  <a:lnTo>
                    <a:pt x="1642491" y="686276"/>
                  </a:lnTo>
                  <a:lnTo>
                    <a:pt x="1642491" y="370999"/>
                  </a:lnTo>
                  <a:lnTo>
                    <a:pt x="1374458" y="370999"/>
                  </a:lnTo>
                  <a:lnTo>
                    <a:pt x="1374458" y="334994"/>
                  </a:lnTo>
                  <a:close/>
                  <a:moveTo>
                    <a:pt x="322421" y="334994"/>
                  </a:moveTo>
                  <a:cubicBezTo>
                    <a:pt x="322421" y="181832"/>
                    <a:pt x="445675" y="56959"/>
                    <a:pt x="598170" y="54388"/>
                  </a:cubicBezTo>
                  <a:lnTo>
                    <a:pt x="820865" y="270700"/>
                  </a:lnTo>
                  <a:lnTo>
                    <a:pt x="1049846" y="54483"/>
                  </a:lnTo>
                  <a:cubicBezTo>
                    <a:pt x="1199674" y="60103"/>
                    <a:pt x="1319879" y="183737"/>
                    <a:pt x="1319879" y="334994"/>
                  </a:cubicBezTo>
                  <a:lnTo>
                    <a:pt x="1319879" y="370999"/>
                  </a:lnTo>
                  <a:lnTo>
                    <a:pt x="1180338" y="370999"/>
                  </a:lnTo>
                  <a:lnTo>
                    <a:pt x="1180338" y="245269"/>
                  </a:lnTo>
                  <a:lnTo>
                    <a:pt x="1089755" y="245269"/>
                  </a:lnTo>
                  <a:lnTo>
                    <a:pt x="1089755" y="370999"/>
                  </a:lnTo>
                  <a:lnTo>
                    <a:pt x="552450" y="370999"/>
                  </a:lnTo>
                  <a:lnTo>
                    <a:pt x="552450" y="245269"/>
                  </a:lnTo>
                  <a:lnTo>
                    <a:pt x="461867" y="245269"/>
                  </a:lnTo>
                  <a:lnTo>
                    <a:pt x="461867" y="370999"/>
                  </a:lnTo>
                  <a:lnTo>
                    <a:pt x="322326" y="370999"/>
                  </a:lnTo>
                  <a:lnTo>
                    <a:pt x="322326" y="334994"/>
                  </a:lnTo>
                  <a:close/>
                  <a:moveTo>
                    <a:pt x="1588008" y="425291"/>
                  </a:moveTo>
                  <a:lnTo>
                    <a:pt x="1588008" y="631888"/>
                  </a:lnTo>
                  <a:lnTo>
                    <a:pt x="54388" y="631888"/>
                  </a:lnTo>
                  <a:lnTo>
                    <a:pt x="54388" y="425291"/>
                  </a:lnTo>
                  <a:lnTo>
                    <a:pt x="1588103" y="425291"/>
                  </a:lnTo>
                  <a:close/>
                </a:path>
              </a:pathLst>
            </a:custGeom>
            <a:grpFill/>
            <a:ln w="9525" cap="flat">
              <a:noFill/>
              <a:prstDash val="solid"/>
              <a:miter/>
            </a:ln>
          </p:spPr>
          <p:txBody>
            <a:bodyPr rtlCol="0" anchor="ctr"/>
            <a:lstStyle/>
            <a:p>
              <a:endParaRPr lang="de-DE"/>
            </a:p>
          </p:txBody>
        </p:sp>
      </p:grpSp>
      <p:sp>
        <p:nvSpPr>
          <p:cNvPr id="210" name="Grafik 14">
            <a:extLst>
              <a:ext uri="{FF2B5EF4-FFF2-40B4-BE49-F238E27FC236}">
                <a16:creationId xmlns:a16="http://schemas.microsoft.com/office/drawing/2014/main" id="{00B0BFFA-7C15-4556-8AA4-AC4E5052B0A9}"/>
              </a:ext>
            </a:extLst>
          </p:cNvPr>
          <p:cNvSpPr/>
          <p:nvPr userDrawn="1"/>
        </p:nvSpPr>
        <p:spPr>
          <a:xfrm>
            <a:off x="2847205" y="3570350"/>
            <a:ext cx="430743" cy="392063"/>
          </a:xfrm>
          <a:custGeom>
            <a:avLst/>
            <a:gdLst>
              <a:gd name="connsiteX0" fmla="*/ 1819656 w 1905097"/>
              <a:gd name="connsiteY0" fmla="*/ 413195 h 1734026"/>
              <a:gd name="connsiteX1" fmla="*/ 1827371 w 1905097"/>
              <a:gd name="connsiteY1" fmla="*/ 374237 h 1734026"/>
              <a:gd name="connsiteX2" fmla="*/ 1798034 w 1905097"/>
              <a:gd name="connsiteY2" fmla="*/ 303562 h 1734026"/>
              <a:gd name="connsiteX3" fmla="*/ 1746790 w 1905097"/>
              <a:gd name="connsiteY3" fmla="*/ 276130 h 1734026"/>
              <a:gd name="connsiteX4" fmla="*/ 1760030 w 1905097"/>
              <a:gd name="connsiteY4" fmla="*/ 226123 h 1734026"/>
              <a:gd name="connsiteX5" fmla="*/ 1717072 w 1905097"/>
              <a:gd name="connsiteY5" fmla="*/ 143923 h 1734026"/>
              <a:gd name="connsiteX6" fmla="*/ 1610201 w 1905097"/>
              <a:gd name="connsiteY6" fmla="*/ 140303 h 1734026"/>
              <a:gd name="connsiteX7" fmla="*/ 1560481 w 1905097"/>
              <a:gd name="connsiteY7" fmla="*/ 71152 h 1734026"/>
              <a:gd name="connsiteX8" fmla="*/ 1438942 w 1905097"/>
              <a:gd name="connsiteY8" fmla="*/ 89821 h 1734026"/>
              <a:gd name="connsiteX9" fmla="*/ 1245394 w 1905097"/>
              <a:gd name="connsiteY9" fmla="*/ 283369 h 1734026"/>
              <a:gd name="connsiteX10" fmla="*/ 1194530 w 1905097"/>
              <a:gd name="connsiteY10" fmla="*/ 175832 h 1734026"/>
              <a:gd name="connsiteX11" fmla="*/ 1069658 w 1905097"/>
              <a:gd name="connsiteY11" fmla="*/ 124111 h 1734026"/>
              <a:gd name="connsiteX12" fmla="*/ 1045655 w 1905097"/>
              <a:gd name="connsiteY12" fmla="*/ 124111 h 1734026"/>
              <a:gd name="connsiteX13" fmla="*/ 1045655 w 1905097"/>
              <a:gd name="connsiteY13" fmla="*/ 494538 h 1734026"/>
              <a:gd name="connsiteX14" fmla="*/ 894683 w 1905097"/>
              <a:gd name="connsiteY14" fmla="*/ 494538 h 1734026"/>
              <a:gd name="connsiteX15" fmla="*/ 546830 w 1905097"/>
              <a:gd name="connsiteY15" fmla="*/ 842582 h 1734026"/>
              <a:gd name="connsiteX16" fmla="*/ 524542 w 1905097"/>
              <a:gd name="connsiteY16" fmla="*/ 770096 h 1734026"/>
              <a:gd name="connsiteX17" fmla="*/ 562166 w 1905097"/>
              <a:gd name="connsiteY17" fmla="*/ 679323 h 1734026"/>
              <a:gd name="connsiteX18" fmla="*/ 631317 w 1905097"/>
              <a:gd name="connsiteY18" fmla="*/ 610172 h 1734026"/>
              <a:gd name="connsiteX19" fmla="*/ 243078 w 1905097"/>
              <a:gd name="connsiteY19" fmla="*/ 610172 h 1734026"/>
              <a:gd name="connsiteX20" fmla="*/ 190214 w 1905097"/>
              <a:gd name="connsiteY20" fmla="*/ 572738 h 1734026"/>
              <a:gd name="connsiteX21" fmla="*/ 203454 w 1905097"/>
              <a:gd name="connsiteY21" fmla="*/ 521113 h 1734026"/>
              <a:gd name="connsiteX22" fmla="*/ 240506 w 1905097"/>
              <a:gd name="connsiteY22" fmla="*/ 505682 h 1734026"/>
              <a:gd name="connsiteX23" fmla="*/ 240506 w 1905097"/>
              <a:gd name="connsiteY23" fmla="*/ 505682 h 1734026"/>
              <a:gd name="connsiteX24" fmla="*/ 574072 w 1905097"/>
              <a:gd name="connsiteY24" fmla="*/ 505682 h 1734026"/>
              <a:gd name="connsiteX25" fmla="*/ 574072 w 1905097"/>
              <a:gd name="connsiteY25" fmla="*/ 457676 h 1734026"/>
              <a:gd name="connsiteX26" fmla="*/ 240125 w 1905097"/>
              <a:gd name="connsiteY26" fmla="*/ 457676 h 1734026"/>
              <a:gd name="connsiteX27" fmla="*/ 186309 w 1905097"/>
              <a:gd name="connsiteY27" fmla="*/ 457676 h 1734026"/>
              <a:gd name="connsiteX28" fmla="*/ 131921 w 1905097"/>
              <a:gd name="connsiteY28" fmla="*/ 414909 h 1734026"/>
              <a:gd name="connsiteX29" fmla="*/ 146399 w 1905097"/>
              <a:gd name="connsiteY29" fmla="*/ 368522 h 1734026"/>
              <a:gd name="connsiteX30" fmla="*/ 183166 w 1905097"/>
              <a:gd name="connsiteY30" fmla="*/ 353187 h 1734026"/>
              <a:gd name="connsiteX31" fmla="*/ 574262 w 1905097"/>
              <a:gd name="connsiteY31" fmla="*/ 353187 h 1734026"/>
              <a:gd name="connsiteX32" fmla="*/ 574262 w 1905097"/>
              <a:gd name="connsiteY32" fmla="*/ 305181 h 1734026"/>
              <a:gd name="connsiteX33" fmla="*/ 240411 w 1905097"/>
              <a:gd name="connsiteY33" fmla="*/ 305181 h 1734026"/>
              <a:gd name="connsiteX34" fmla="*/ 188119 w 1905097"/>
              <a:gd name="connsiteY34" fmla="*/ 252984 h 1734026"/>
              <a:gd name="connsiteX35" fmla="*/ 203359 w 1905097"/>
              <a:gd name="connsiteY35" fmla="*/ 216122 h 1734026"/>
              <a:gd name="connsiteX36" fmla="*/ 240411 w 1905097"/>
              <a:gd name="connsiteY36" fmla="*/ 200692 h 1734026"/>
              <a:gd name="connsiteX37" fmla="*/ 616839 w 1905097"/>
              <a:gd name="connsiteY37" fmla="*/ 200692 h 1734026"/>
              <a:gd name="connsiteX38" fmla="*/ 616839 w 1905097"/>
              <a:gd name="connsiteY38" fmla="*/ 152686 h 1734026"/>
              <a:gd name="connsiteX39" fmla="*/ 282988 w 1905097"/>
              <a:gd name="connsiteY39" fmla="*/ 152686 h 1734026"/>
              <a:gd name="connsiteX40" fmla="*/ 230696 w 1905097"/>
              <a:gd name="connsiteY40" fmla="*/ 100394 h 1734026"/>
              <a:gd name="connsiteX41" fmla="*/ 246221 w 1905097"/>
              <a:gd name="connsiteY41" fmla="*/ 63437 h 1734026"/>
              <a:gd name="connsiteX42" fmla="*/ 282988 w 1905097"/>
              <a:gd name="connsiteY42" fmla="*/ 48101 h 1734026"/>
              <a:gd name="connsiteX43" fmla="*/ 760095 w 1905097"/>
              <a:gd name="connsiteY43" fmla="*/ 48101 h 1734026"/>
              <a:gd name="connsiteX44" fmla="*/ 924306 w 1905097"/>
              <a:gd name="connsiteY44" fmla="*/ 78676 h 1734026"/>
              <a:gd name="connsiteX45" fmla="*/ 1105757 w 1905097"/>
              <a:gd name="connsiteY45" fmla="*/ 112395 h 1734026"/>
              <a:gd name="connsiteX46" fmla="*/ 1263206 w 1905097"/>
              <a:gd name="connsiteY46" fmla="*/ 112395 h 1734026"/>
              <a:gd name="connsiteX47" fmla="*/ 1263206 w 1905097"/>
              <a:gd name="connsiteY47" fmla="*/ 64389 h 1734026"/>
              <a:gd name="connsiteX48" fmla="*/ 1105757 w 1905097"/>
              <a:gd name="connsiteY48" fmla="*/ 64389 h 1734026"/>
              <a:gd name="connsiteX49" fmla="*/ 941642 w 1905097"/>
              <a:gd name="connsiteY49" fmla="*/ 33814 h 1734026"/>
              <a:gd name="connsiteX50" fmla="*/ 760190 w 1905097"/>
              <a:gd name="connsiteY50" fmla="*/ 0 h 1734026"/>
              <a:gd name="connsiteX51" fmla="*/ 282988 w 1905097"/>
              <a:gd name="connsiteY51" fmla="*/ 0 h 1734026"/>
              <a:gd name="connsiteX52" fmla="*/ 212312 w 1905097"/>
              <a:gd name="connsiteY52" fmla="*/ 29337 h 1734026"/>
              <a:gd name="connsiteX53" fmla="*/ 182785 w 1905097"/>
              <a:gd name="connsiteY53" fmla="*/ 100203 h 1734026"/>
              <a:gd name="connsiteX54" fmla="*/ 202502 w 1905097"/>
              <a:gd name="connsiteY54" fmla="*/ 159830 h 1734026"/>
              <a:gd name="connsiteX55" fmla="*/ 169450 w 1905097"/>
              <a:gd name="connsiteY55" fmla="*/ 181832 h 1734026"/>
              <a:gd name="connsiteX56" fmla="*/ 140208 w 1905097"/>
              <a:gd name="connsiteY56" fmla="*/ 252603 h 1734026"/>
              <a:gd name="connsiteX57" fmla="*/ 157067 w 1905097"/>
              <a:gd name="connsiteY57" fmla="*/ 308229 h 1734026"/>
              <a:gd name="connsiteX58" fmla="*/ 140399 w 1905097"/>
              <a:gd name="connsiteY58" fmla="*/ 314611 h 1734026"/>
              <a:gd name="connsiteX59" fmla="*/ 55436 w 1905097"/>
              <a:gd name="connsiteY59" fmla="*/ 229648 h 1734026"/>
              <a:gd name="connsiteX60" fmla="*/ 21527 w 1905097"/>
              <a:gd name="connsiteY60" fmla="*/ 263557 h 1734026"/>
              <a:gd name="connsiteX61" fmla="*/ 103156 w 1905097"/>
              <a:gd name="connsiteY61" fmla="*/ 345186 h 1734026"/>
              <a:gd name="connsiteX62" fmla="*/ 84677 w 1905097"/>
              <a:gd name="connsiteY62" fmla="*/ 422815 h 1734026"/>
              <a:gd name="connsiteX63" fmla="*/ 157734 w 1905097"/>
              <a:gd name="connsiteY63" fmla="*/ 501015 h 1734026"/>
              <a:gd name="connsiteX64" fmla="*/ 144018 w 1905097"/>
              <a:gd name="connsiteY64" fmla="*/ 585026 h 1734026"/>
              <a:gd name="connsiteX65" fmla="*/ 243078 w 1905097"/>
              <a:gd name="connsiteY65" fmla="*/ 657701 h 1734026"/>
              <a:gd name="connsiteX66" fmla="*/ 516826 w 1905097"/>
              <a:gd name="connsiteY66" fmla="*/ 657701 h 1734026"/>
              <a:gd name="connsiteX67" fmla="*/ 476726 w 1905097"/>
              <a:gd name="connsiteY67" fmla="*/ 769715 h 1734026"/>
              <a:gd name="connsiteX68" fmla="*/ 528447 w 1905097"/>
              <a:gd name="connsiteY68" fmla="*/ 894588 h 1734026"/>
              <a:gd name="connsiteX69" fmla="*/ 545402 w 1905097"/>
              <a:gd name="connsiteY69" fmla="*/ 911543 h 1734026"/>
              <a:gd name="connsiteX70" fmla="*/ 604647 w 1905097"/>
              <a:gd name="connsiteY70" fmla="*/ 852297 h 1734026"/>
              <a:gd name="connsiteX71" fmla="*/ 681323 w 1905097"/>
              <a:gd name="connsiteY71" fmla="*/ 922592 h 1734026"/>
              <a:gd name="connsiteX72" fmla="*/ 1172813 w 1905097"/>
              <a:gd name="connsiteY72" fmla="*/ 922592 h 1734026"/>
              <a:gd name="connsiteX73" fmla="*/ 1137285 w 1905097"/>
              <a:gd name="connsiteY73" fmla="*/ 989457 h 1734026"/>
              <a:gd name="connsiteX74" fmla="*/ 1046417 w 1905097"/>
              <a:gd name="connsiteY74" fmla="*/ 1027081 h 1734026"/>
              <a:gd name="connsiteX75" fmla="*/ 948690 w 1905097"/>
              <a:gd name="connsiteY75" fmla="*/ 1027081 h 1734026"/>
              <a:gd name="connsiteX76" fmla="*/ 1223296 w 1905097"/>
              <a:gd name="connsiteY76" fmla="*/ 1301687 h 1734026"/>
              <a:gd name="connsiteX77" fmla="*/ 1234154 w 1905097"/>
              <a:gd name="connsiteY77" fmla="*/ 1365504 h 1734026"/>
              <a:gd name="connsiteX78" fmla="*/ 1188339 w 1905097"/>
              <a:gd name="connsiteY78" fmla="*/ 1392746 h 1734026"/>
              <a:gd name="connsiteX79" fmla="*/ 1151287 w 1905097"/>
              <a:gd name="connsiteY79" fmla="*/ 1377506 h 1734026"/>
              <a:gd name="connsiteX80" fmla="*/ 1151287 w 1905097"/>
              <a:gd name="connsiteY80" fmla="*/ 1377506 h 1734026"/>
              <a:gd name="connsiteX81" fmla="*/ 915353 w 1905097"/>
              <a:gd name="connsiteY81" fmla="*/ 1141667 h 1734026"/>
              <a:gd name="connsiteX82" fmla="*/ 881444 w 1905097"/>
              <a:gd name="connsiteY82" fmla="*/ 1175576 h 1734026"/>
              <a:gd name="connsiteX83" fmla="*/ 1117568 w 1905097"/>
              <a:gd name="connsiteY83" fmla="*/ 1411700 h 1734026"/>
              <a:gd name="connsiteX84" fmla="*/ 1117568 w 1905097"/>
              <a:gd name="connsiteY84" fmla="*/ 1411700 h 1734026"/>
              <a:gd name="connsiteX85" fmla="*/ 1155668 w 1905097"/>
              <a:gd name="connsiteY85" fmla="*/ 1449705 h 1734026"/>
              <a:gd name="connsiteX86" fmla="*/ 1163860 w 1905097"/>
              <a:gd name="connsiteY86" fmla="*/ 1518476 h 1734026"/>
              <a:gd name="connsiteX87" fmla="*/ 1120807 w 1905097"/>
              <a:gd name="connsiteY87" fmla="*/ 1541050 h 1734026"/>
              <a:gd name="connsiteX88" fmla="*/ 1120807 w 1905097"/>
              <a:gd name="connsiteY88" fmla="*/ 1541050 h 1734026"/>
              <a:gd name="connsiteX89" fmla="*/ 1084040 w 1905097"/>
              <a:gd name="connsiteY89" fmla="*/ 1525905 h 1734026"/>
              <a:gd name="connsiteX90" fmla="*/ 1043654 w 1905097"/>
              <a:gd name="connsiteY90" fmla="*/ 1485519 h 1734026"/>
              <a:gd name="connsiteX91" fmla="*/ 1043559 w 1905097"/>
              <a:gd name="connsiteY91" fmla="*/ 1485424 h 1734026"/>
              <a:gd name="connsiteX92" fmla="*/ 807530 w 1905097"/>
              <a:gd name="connsiteY92" fmla="*/ 1249394 h 1734026"/>
              <a:gd name="connsiteX93" fmla="*/ 773621 w 1905097"/>
              <a:gd name="connsiteY93" fmla="*/ 1283303 h 1734026"/>
              <a:gd name="connsiteX94" fmla="*/ 1009745 w 1905097"/>
              <a:gd name="connsiteY94" fmla="*/ 1519428 h 1734026"/>
              <a:gd name="connsiteX95" fmla="*/ 1009745 w 1905097"/>
              <a:gd name="connsiteY95" fmla="*/ 1519428 h 1734026"/>
              <a:gd name="connsiteX96" fmla="*/ 1024890 w 1905097"/>
              <a:gd name="connsiteY96" fmla="*/ 1556290 h 1734026"/>
              <a:gd name="connsiteX97" fmla="*/ 1009650 w 1905097"/>
              <a:gd name="connsiteY97" fmla="*/ 1593247 h 1734026"/>
              <a:gd name="connsiteX98" fmla="*/ 935736 w 1905097"/>
              <a:gd name="connsiteY98" fmla="*/ 1593247 h 1734026"/>
              <a:gd name="connsiteX99" fmla="*/ 905637 w 1905097"/>
              <a:gd name="connsiteY99" fmla="*/ 1563148 h 1734026"/>
              <a:gd name="connsiteX100" fmla="*/ 905637 w 1905097"/>
              <a:gd name="connsiteY100" fmla="*/ 1563148 h 1734026"/>
              <a:gd name="connsiteX101" fmla="*/ 669512 w 1905097"/>
              <a:gd name="connsiteY101" fmla="*/ 1327023 h 1734026"/>
              <a:gd name="connsiteX102" fmla="*/ 635603 w 1905097"/>
              <a:gd name="connsiteY102" fmla="*/ 1360932 h 1734026"/>
              <a:gd name="connsiteX103" fmla="*/ 871728 w 1905097"/>
              <a:gd name="connsiteY103" fmla="*/ 1597057 h 1734026"/>
              <a:gd name="connsiteX104" fmla="*/ 871728 w 1905097"/>
              <a:gd name="connsiteY104" fmla="*/ 1670971 h 1734026"/>
              <a:gd name="connsiteX105" fmla="*/ 834962 w 1905097"/>
              <a:gd name="connsiteY105" fmla="*/ 1686116 h 1734026"/>
              <a:gd name="connsiteX106" fmla="*/ 834295 w 1905097"/>
              <a:gd name="connsiteY106" fmla="*/ 1686116 h 1734026"/>
              <a:gd name="connsiteX107" fmla="*/ 797814 w 1905097"/>
              <a:gd name="connsiteY107" fmla="*/ 1670971 h 1734026"/>
              <a:gd name="connsiteX108" fmla="*/ 460439 w 1905097"/>
              <a:gd name="connsiteY108" fmla="*/ 1333595 h 1734026"/>
              <a:gd name="connsiteX109" fmla="*/ 365950 w 1905097"/>
              <a:gd name="connsiteY109" fmla="*/ 1195864 h 1734026"/>
              <a:gd name="connsiteX110" fmla="*/ 261556 w 1905097"/>
              <a:gd name="connsiteY110" fmla="*/ 1043750 h 1734026"/>
              <a:gd name="connsiteX111" fmla="*/ 33909 w 1905097"/>
              <a:gd name="connsiteY111" fmla="*/ 816293 h 1734026"/>
              <a:gd name="connsiteX112" fmla="*/ 0 w 1905097"/>
              <a:gd name="connsiteY112" fmla="*/ 850202 h 1734026"/>
              <a:gd name="connsiteX113" fmla="*/ 227457 w 1905097"/>
              <a:gd name="connsiteY113" fmla="*/ 1077659 h 1734026"/>
              <a:gd name="connsiteX114" fmla="*/ 321945 w 1905097"/>
              <a:gd name="connsiteY114" fmla="*/ 1215295 h 1734026"/>
              <a:gd name="connsiteX115" fmla="*/ 379190 w 1905097"/>
              <a:gd name="connsiteY115" fmla="*/ 1312926 h 1734026"/>
              <a:gd name="connsiteX116" fmla="*/ 302990 w 1905097"/>
              <a:gd name="connsiteY116" fmla="*/ 1389126 h 1734026"/>
              <a:gd name="connsiteX117" fmla="*/ 336899 w 1905097"/>
              <a:gd name="connsiteY117" fmla="*/ 1423035 h 1734026"/>
              <a:gd name="connsiteX118" fmla="*/ 409861 w 1905097"/>
              <a:gd name="connsiteY118" fmla="*/ 1350074 h 1734026"/>
              <a:gd name="connsiteX119" fmla="*/ 426339 w 1905097"/>
              <a:gd name="connsiteY119" fmla="*/ 1367409 h 1734026"/>
              <a:gd name="connsiteX120" fmla="*/ 679418 w 1905097"/>
              <a:gd name="connsiteY120" fmla="*/ 1620488 h 1734026"/>
              <a:gd name="connsiteX121" fmla="*/ 606838 w 1905097"/>
              <a:gd name="connsiteY121" fmla="*/ 1693069 h 1734026"/>
              <a:gd name="connsiteX122" fmla="*/ 640747 w 1905097"/>
              <a:gd name="connsiteY122" fmla="*/ 1726978 h 1734026"/>
              <a:gd name="connsiteX123" fmla="*/ 713327 w 1905097"/>
              <a:gd name="connsiteY123" fmla="*/ 1654397 h 1734026"/>
              <a:gd name="connsiteX124" fmla="*/ 763715 w 1905097"/>
              <a:gd name="connsiteY124" fmla="*/ 1704785 h 1734026"/>
              <a:gd name="connsiteX125" fmla="*/ 833819 w 1905097"/>
              <a:gd name="connsiteY125" fmla="*/ 1734026 h 1734026"/>
              <a:gd name="connsiteX126" fmla="*/ 835152 w 1905097"/>
              <a:gd name="connsiteY126" fmla="*/ 1734026 h 1734026"/>
              <a:gd name="connsiteX127" fmla="*/ 905542 w 1905097"/>
              <a:gd name="connsiteY127" fmla="*/ 1704785 h 1734026"/>
              <a:gd name="connsiteX128" fmla="*/ 933736 w 1905097"/>
              <a:gd name="connsiteY128" fmla="*/ 1648682 h 1734026"/>
              <a:gd name="connsiteX129" fmla="*/ 972693 w 1905097"/>
              <a:gd name="connsiteY129" fmla="*/ 1656493 h 1734026"/>
              <a:gd name="connsiteX130" fmla="*/ 1043464 w 1905097"/>
              <a:gd name="connsiteY130" fmla="*/ 1627156 h 1734026"/>
              <a:gd name="connsiteX131" fmla="*/ 1070896 w 1905097"/>
              <a:gd name="connsiteY131" fmla="*/ 1575911 h 1734026"/>
              <a:gd name="connsiteX132" fmla="*/ 1120140 w 1905097"/>
              <a:gd name="connsiteY132" fmla="*/ 1589056 h 1734026"/>
              <a:gd name="connsiteX133" fmla="*/ 1120902 w 1905097"/>
              <a:gd name="connsiteY133" fmla="*/ 1589056 h 1734026"/>
              <a:gd name="connsiteX134" fmla="*/ 1203008 w 1905097"/>
              <a:gd name="connsiteY134" fmla="*/ 1546098 h 1734026"/>
              <a:gd name="connsiteX135" fmla="*/ 1206627 w 1905097"/>
              <a:gd name="connsiteY135" fmla="*/ 1439228 h 1734026"/>
              <a:gd name="connsiteX136" fmla="*/ 1275779 w 1905097"/>
              <a:gd name="connsiteY136" fmla="*/ 1389507 h 1734026"/>
              <a:gd name="connsiteX137" fmla="*/ 1257110 w 1905097"/>
              <a:gd name="connsiteY137" fmla="*/ 1267968 h 1734026"/>
              <a:gd name="connsiteX138" fmla="*/ 1178528 w 1905097"/>
              <a:gd name="connsiteY138" fmla="*/ 1189387 h 1734026"/>
              <a:gd name="connsiteX139" fmla="*/ 1248632 w 1905097"/>
              <a:gd name="connsiteY139" fmla="*/ 1119283 h 1734026"/>
              <a:gd name="connsiteX140" fmla="*/ 1386268 w 1905097"/>
              <a:gd name="connsiteY140" fmla="*/ 1024795 h 1734026"/>
              <a:gd name="connsiteX141" fmla="*/ 1538478 w 1905097"/>
              <a:gd name="connsiteY141" fmla="*/ 920401 h 1734026"/>
              <a:gd name="connsiteX142" fmla="*/ 1875854 w 1905097"/>
              <a:gd name="connsiteY142" fmla="*/ 583025 h 1734026"/>
              <a:gd name="connsiteX143" fmla="*/ 1905095 w 1905097"/>
              <a:gd name="connsiteY143" fmla="*/ 512350 h 1734026"/>
              <a:gd name="connsiteX144" fmla="*/ 1875854 w 1905097"/>
              <a:gd name="connsiteY144" fmla="*/ 441389 h 1734026"/>
              <a:gd name="connsiteX145" fmla="*/ 1819751 w 1905097"/>
              <a:gd name="connsiteY145" fmla="*/ 413099 h 1734026"/>
              <a:gd name="connsiteX146" fmla="*/ 638461 w 1905097"/>
              <a:gd name="connsiteY146" fmla="*/ 818674 h 1734026"/>
              <a:gd name="connsiteX147" fmla="*/ 914590 w 1905097"/>
              <a:gd name="connsiteY147" fmla="*/ 542354 h 1734026"/>
              <a:gd name="connsiteX148" fmla="*/ 1045750 w 1905097"/>
              <a:gd name="connsiteY148" fmla="*/ 542354 h 1734026"/>
              <a:gd name="connsiteX149" fmla="*/ 1045750 w 1905097"/>
              <a:gd name="connsiteY149" fmla="*/ 646367 h 1734026"/>
              <a:gd name="connsiteX150" fmla="*/ 817245 w 1905097"/>
              <a:gd name="connsiteY150" fmla="*/ 874871 h 1734026"/>
              <a:gd name="connsiteX151" fmla="*/ 699802 w 1905097"/>
              <a:gd name="connsiteY151" fmla="*/ 874871 h 1734026"/>
              <a:gd name="connsiteX152" fmla="*/ 638461 w 1905097"/>
              <a:gd name="connsiteY152" fmla="*/ 818579 h 1734026"/>
              <a:gd name="connsiteX153" fmla="*/ 1841849 w 1905097"/>
              <a:gd name="connsiteY153" fmla="*/ 549212 h 1734026"/>
              <a:gd name="connsiteX154" fmla="*/ 1504474 w 1905097"/>
              <a:gd name="connsiteY154" fmla="*/ 886587 h 1734026"/>
              <a:gd name="connsiteX155" fmla="*/ 1366742 w 1905097"/>
              <a:gd name="connsiteY155" fmla="*/ 981075 h 1734026"/>
              <a:gd name="connsiteX156" fmla="*/ 1214628 w 1905097"/>
              <a:gd name="connsiteY156" fmla="*/ 1085469 h 1734026"/>
              <a:gd name="connsiteX157" fmla="*/ 1144524 w 1905097"/>
              <a:gd name="connsiteY157" fmla="*/ 1155573 h 1734026"/>
              <a:gd name="connsiteX158" fmla="*/ 1063466 w 1905097"/>
              <a:gd name="connsiteY158" fmla="*/ 1074515 h 1734026"/>
              <a:gd name="connsiteX159" fmla="*/ 1171004 w 1905097"/>
              <a:gd name="connsiteY159" fmla="*/ 1023652 h 1734026"/>
              <a:gd name="connsiteX160" fmla="*/ 1222724 w 1905097"/>
              <a:gd name="connsiteY160" fmla="*/ 898779 h 1734026"/>
              <a:gd name="connsiteX161" fmla="*/ 1222724 w 1905097"/>
              <a:gd name="connsiteY161" fmla="*/ 874776 h 1734026"/>
              <a:gd name="connsiteX162" fmla="*/ 884968 w 1905097"/>
              <a:gd name="connsiteY162" fmla="*/ 874776 h 1734026"/>
              <a:gd name="connsiteX163" fmla="*/ 1093661 w 1905097"/>
              <a:gd name="connsiteY163" fmla="*/ 666179 h 1734026"/>
              <a:gd name="connsiteX164" fmla="*/ 1093661 w 1905097"/>
              <a:gd name="connsiteY164" fmla="*/ 174212 h 1734026"/>
              <a:gd name="connsiteX165" fmla="*/ 1160526 w 1905097"/>
              <a:gd name="connsiteY165" fmla="*/ 209741 h 1734026"/>
              <a:gd name="connsiteX166" fmla="*/ 1198150 w 1905097"/>
              <a:gd name="connsiteY166" fmla="*/ 300609 h 1734026"/>
              <a:gd name="connsiteX167" fmla="*/ 1198150 w 1905097"/>
              <a:gd name="connsiteY167" fmla="*/ 398431 h 1734026"/>
              <a:gd name="connsiteX168" fmla="*/ 1472756 w 1905097"/>
              <a:gd name="connsiteY168" fmla="*/ 123825 h 1734026"/>
              <a:gd name="connsiteX169" fmla="*/ 1536573 w 1905097"/>
              <a:gd name="connsiteY169" fmla="*/ 112967 h 1734026"/>
              <a:gd name="connsiteX170" fmla="*/ 1563719 w 1905097"/>
              <a:gd name="connsiteY170" fmla="*/ 158782 h 1734026"/>
              <a:gd name="connsiteX171" fmla="*/ 1548479 w 1905097"/>
              <a:gd name="connsiteY171" fmla="*/ 195834 h 1734026"/>
              <a:gd name="connsiteX172" fmla="*/ 1548479 w 1905097"/>
              <a:gd name="connsiteY172" fmla="*/ 195834 h 1734026"/>
              <a:gd name="connsiteX173" fmla="*/ 1312640 w 1905097"/>
              <a:gd name="connsiteY173" fmla="*/ 431768 h 1734026"/>
              <a:gd name="connsiteX174" fmla="*/ 1346549 w 1905097"/>
              <a:gd name="connsiteY174" fmla="*/ 465677 h 1734026"/>
              <a:gd name="connsiteX175" fmla="*/ 1582674 w 1905097"/>
              <a:gd name="connsiteY175" fmla="*/ 229553 h 1734026"/>
              <a:gd name="connsiteX176" fmla="*/ 1582674 w 1905097"/>
              <a:gd name="connsiteY176" fmla="*/ 229553 h 1734026"/>
              <a:gd name="connsiteX177" fmla="*/ 1620774 w 1905097"/>
              <a:gd name="connsiteY177" fmla="*/ 191453 h 1734026"/>
              <a:gd name="connsiteX178" fmla="*/ 1689545 w 1905097"/>
              <a:gd name="connsiteY178" fmla="*/ 183261 h 1734026"/>
              <a:gd name="connsiteX179" fmla="*/ 1712119 w 1905097"/>
              <a:gd name="connsiteY179" fmla="*/ 226314 h 1734026"/>
              <a:gd name="connsiteX180" fmla="*/ 1696974 w 1905097"/>
              <a:gd name="connsiteY180" fmla="*/ 263081 h 1734026"/>
              <a:gd name="connsiteX181" fmla="*/ 1656493 w 1905097"/>
              <a:gd name="connsiteY181" fmla="*/ 303562 h 1734026"/>
              <a:gd name="connsiteX182" fmla="*/ 1420463 w 1905097"/>
              <a:gd name="connsiteY182" fmla="*/ 539591 h 1734026"/>
              <a:gd name="connsiteX183" fmla="*/ 1454372 w 1905097"/>
              <a:gd name="connsiteY183" fmla="*/ 573500 h 1734026"/>
              <a:gd name="connsiteX184" fmla="*/ 1690402 w 1905097"/>
              <a:gd name="connsiteY184" fmla="*/ 337471 h 1734026"/>
              <a:gd name="connsiteX185" fmla="*/ 1690402 w 1905097"/>
              <a:gd name="connsiteY185" fmla="*/ 337471 h 1734026"/>
              <a:gd name="connsiteX186" fmla="*/ 1764316 w 1905097"/>
              <a:gd name="connsiteY186" fmla="*/ 337471 h 1734026"/>
              <a:gd name="connsiteX187" fmla="*/ 1779556 w 1905097"/>
              <a:gd name="connsiteY187" fmla="*/ 374237 h 1734026"/>
              <a:gd name="connsiteX188" fmla="*/ 1764316 w 1905097"/>
              <a:gd name="connsiteY188" fmla="*/ 411290 h 1734026"/>
              <a:gd name="connsiteX189" fmla="*/ 1734217 w 1905097"/>
              <a:gd name="connsiteY189" fmla="*/ 441389 h 1734026"/>
              <a:gd name="connsiteX190" fmla="*/ 1734217 w 1905097"/>
              <a:gd name="connsiteY190" fmla="*/ 441389 h 1734026"/>
              <a:gd name="connsiteX191" fmla="*/ 1498092 w 1905097"/>
              <a:gd name="connsiteY191" fmla="*/ 677513 h 1734026"/>
              <a:gd name="connsiteX192" fmla="*/ 1532001 w 1905097"/>
              <a:gd name="connsiteY192" fmla="*/ 711422 h 1734026"/>
              <a:gd name="connsiteX193" fmla="*/ 1768126 w 1905097"/>
              <a:gd name="connsiteY193" fmla="*/ 475298 h 1734026"/>
              <a:gd name="connsiteX194" fmla="*/ 1842040 w 1905097"/>
              <a:gd name="connsiteY194" fmla="*/ 475298 h 1734026"/>
              <a:gd name="connsiteX195" fmla="*/ 1857185 w 1905097"/>
              <a:gd name="connsiteY195" fmla="*/ 512350 h 1734026"/>
              <a:gd name="connsiteX196" fmla="*/ 1842040 w 1905097"/>
              <a:gd name="connsiteY196" fmla="*/ 549116 h 17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905097" h="1734026">
                <a:moveTo>
                  <a:pt x="1819656" y="413195"/>
                </a:moveTo>
                <a:cubicBezTo>
                  <a:pt x="1824704" y="401003"/>
                  <a:pt x="1827371" y="387858"/>
                  <a:pt x="1827371" y="374237"/>
                </a:cubicBezTo>
                <a:cubicBezTo>
                  <a:pt x="1827371" y="347567"/>
                  <a:pt x="1816989" y="322421"/>
                  <a:pt x="1798034" y="303562"/>
                </a:cubicBezTo>
                <a:cubicBezTo>
                  <a:pt x="1783842" y="289370"/>
                  <a:pt x="1766030" y="279940"/>
                  <a:pt x="1746790" y="276130"/>
                </a:cubicBezTo>
                <a:cubicBezTo>
                  <a:pt x="1755553" y="261080"/>
                  <a:pt x="1760125" y="243840"/>
                  <a:pt x="1760030" y="226123"/>
                </a:cubicBezTo>
                <a:cubicBezTo>
                  <a:pt x="1760030" y="193548"/>
                  <a:pt x="1743932" y="162878"/>
                  <a:pt x="1717072" y="143923"/>
                </a:cubicBezTo>
                <a:cubicBezTo>
                  <a:pt x="1686973" y="122777"/>
                  <a:pt x="1643729" y="122301"/>
                  <a:pt x="1610201" y="140303"/>
                </a:cubicBezTo>
                <a:cubicBezTo>
                  <a:pt x="1604867" y="111443"/>
                  <a:pt x="1587151" y="86392"/>
                  <a:pt x="1560481" y="71152"/>
                </a:cubicBezTo>
                <a:cubicBezTo>
                  <a:pt x="1524381" y="50578"/>
                  <a:pt x="1469898" y="58960"/>
                  <a:pt x="1438942" y="89821"/>
                </a:cubicBezTo>
                <a:lnTo>
                  <a:pt x="1245394" y="283369"/>
                </a:lnTo>
                <a:cubicBezTo>
                  <a:pt x="1241489" y="242697"/>
                  <a:pt x="1223772" y="204978"/>
                  <a:pt x="1194530" y="175832"/>
                </a:cubicBezTo>
                <a:cubicBezTo>
                  <a:pt x="1161193" y="142494"/>
                  <a:pt x="1116806" y="124111"/>
                  <a:pt x="1069658" y="124111"/>
                </a:cubicBezTo>
                <a:lnTo>
                  <a:pt x="1045655" y="124111"/>
                </a:lnTo>
                <a:lnTo>
                  <a:pt x="1045655" y="494538"/>
                </a:lnTo>
                <a:cubicBezTo>
                  <a:pt x="1045655" y="494538"/>
                  <a:pt x="894683" y="494538"/>
                  <a:pt x="894683" y="494538"/>
                </a:cubicBezTo>
                <a:lnTo>
                  <a:pt x="546830" y="842582"/>
                </a:lnTo>
                <a:cubicBezTo>
                  <a:pt x="532352" y="821436"/>
                  <a:pt x="524542" y="796385"/>
                  <a:pt x="524542" y="770096"/>
                </a:cubicBezTo>
                <a:cubicBezTo>
                  <a:pt x="524542" y="735806"/>
                  <a:pt x="537877" y="703612"/>
                  <a:pt x="562166" y="679323"/>
                </a:cubicBezTo>
                <a:lnTo>
                  <a:pt x="631317" y="610172"/>
                </a:lnTo>
                <a:lnTo>
                  <a:pt x="243078" y="610172"/>
                </a:lnTo>
                <a:cubicBezTo>
                  <a:pt x="221171" y="610172"/>
                  <a:pt x="195548" y="591979"/>
                  <a:pt x="190214" y="572738"/>
                </a:cubicBezTo>
                <a:cubicBezTo>
                  <a:pt x="185071" y="553879"/>
                  <a:pt x="189929" y="534543"/>
                  <a:pt x="203454" y="521113"/>
                </a:cubicBezTo>
                <a:cubicBezTo>
                  <a:pt x="213360" y="511207"/>
                  <a:pt x="226505" y="505682"/>
                  <a:pt x="240506" y="505682"/>
                </a:cubicBezTo>
                <a:lnTo>
                  <a:pt x="240506" y="505682"/>
                </a:lnTo>
                <a:cubicBezTo>
                  <a:pt x="240506" y="505682"/>
                  <a:pt x="574072" y="505682"/>
                  <a:pt x="574072" y="505682"/>
                </a:cubicBezTo>
                <a:lnTo>
                  <a:pt x="574072" y="457676"/>
                </a:lnTo>
                <a:lnTo>
                  <a:pt x="240125" y="457676"/>
                </a:lnTo>
                <a:cubicBezTo>
                  <a:pt x="240125" y="457676"/>
                  <a:pt x="186309" y="457676"/>
                  <a:pt x="186309" y="457676"/>
                </a:cubicBezTo>
                <a:cubicBezTo>
                  <a:pt x="161735" y="457676"/>
                  <a:pt x="135827" y="437293"/>
                  <a:pt x="131921" y="414909"/>
                </a:cubicBezTo>
                <a:cubicBezTo>
                  <a:pt x="128873" y="397669"/>
                  <a:pt x="134112" y="380810"/>
                  <a:pt x="146399" y="368522"/>
                </a:cubicBezTo>
                <a:cubicBezTo>
                  <a:pt x="156115" y="358616"/>
                  <a:pt x="169164" y="353187"/>
                  <a:pt x="183166" y="353187"/>
                </a:cubicBezTo>
                <a:lnTo>
                  <a:pt x="574262" y="353187"/>
                </a:lnTo>
                <a:lnTo>
                  <a:pt x="574262" y="305181"/>
                </a:lnTo>
                <a:lnTo>
                  <a:pt x="240411" y="305181"/>
                </a:lnTo>
                <a:cubicBezTo>
                  <a:pt x="211646" y="305181"/>
                  <a:pt x="188119" y="281750"/>
                  <a:pt x="188119" y="252984"/>
                </a:cubicBezTo>
                <a:cubicBezTo>
                  <a:pt x="188119" y="239078"/>
                  <a:pt x="193548" y="225933"/>
                  <a:pt x="203359" y="216122"/>
                </a:cubicBezTo>
                <a:cubicBezTo>
                  <a:pt x="213265" y="206216"/>
                  <a:pt x="226409" y="200692"/>
                  <a:pt x="240411" y="200692"/>
                </a:cubicBezTo>
                <a:lnTo>
                  <a:pt x="616839" y="200692"/>
                </a:lnTo>
                <a:lnTo>
                  <a:pt x="616839" y="152686"/>
                </a:lnTo>
                <a:lnTo>
                  <a:pt x="282988" y="152686"/>
                </a:lnTo>
                <a:cubicBezTo>
                  <a:pt x="254222" y="152686"/>
                  <a:pt x="230696" y="129254"/>
                  <a:pt x="230696" y="100394"/>
                </a:cubicBezTo>
                <a:cubicBezTo>
                  <a:pt x="230696" y="86487"/>
                  <a:pt x="236125" y="73438"/>
                  <a:pt x="246221" y="63437"/>
                </a:cubicBezTo>
                <a:cubicBezTo>
                  <a:pt x="255937" y="53531"/>
                  <a:pt x="268986" y="48101"/>
                  <a:pt x="282988" y="48101"/>
                </a:cubicBezTo>
                <a:lnTo>
                  <a:pt x="760095" y="48101"/>
                </a:lnTo>
                <a:cubicBezTo>
                  <a:pt x="816483" y="48101"/>
                  <a:pt x="871728" y="58388"/>
                  <a:pt x="924306" y="78676"/>
                </a:cubicBezTo>
                <a:cubicBezTo>
                  <a:pt x="982409" y="101060"/>
                  <a:pt x="1043464" y="112395"/>
                  <a:pt x="1105757" y="112395"/>
                </a:cubicBezTo>
                <a:lnTo>
                  <a:pt x="1263206" y="112395"/>
                </a:lnTo>
                <a:lnTo>
                  <a:pt x="1263206" y="64389"/>
                </a:lnTo>
                <a:lnTo>
                  <a:pt x="1105757" y="64389"/>
                </a:lnTo>
                <a:cubicBezTo>
                  <a:pt x="1049369" y="64389"/>
                  <a:pt x="994124" y="54102"/>
                  <a:pt x="941642" y="33814"/>
                </a:cubicBezTo>
                <a:cubicBezTo>
                  <a:pt x="883539" y="11430"/>
                  <a:pt x="822484" y="0"/>
                  <a:pt x="760190" y="0"/>
                </a:cubicBezTo>
                <a:lnTo>
                  <a:pt x="282988" y="0"/>
                </a:lnTo>
                <a:cubicBezTo>
                  <a:pt x="256127" y="0"/>
                  <a:pt x="230981" y="10478"/>
                  <a:pt x="212312" y="29337"/>
                </a:cubicBezTo>
                <a:cubicBezTo>
                  <a:pt x="193262" y="48197"/>
                  <a:pt x="182785" y="73343"/>
                  <a:pt x="182785" y="100203"/>
                </a:cubicBezTo>
                <a:cubicBezTo>
                  <a:pt x="182785" y="122492"/>
                  <a:pt x="190119" y="143161"/>
                  <a:pt x="202502" y="159830"/>
                </a:cubicBezTo>
                <a:cubicBezTo>
                  <a:pt x="190310" y="164783"/>
                  <a:pt x="179070" y="172212"/>
                  <a:pt x="169450" y="181832"/>
                </a:cubicBezTo>
                <a:cubicBezTo>
                  <a:pt x="150590" y="200692"/>
                  <a:pt x="140208" y="225838"/>
                  <a:pt x="140208" y="252603"/>
                </a:cubicBezTo>
                <a:cubicBezTo>
                  <a:pt x="140208" y="273177"/>
                  <a:pt x="146399" y="292322"/>
                  <a:pt x="157067" y="308229"/>
                </a:cubicBezTo>
                <a:cubicBezTo>
                  <a:pt x="151257" y="309753"/>
                  <a:pt x="145733" y="312039"/>
                  <a:pt x="140399" y="314611"/>
                </a:cubicBezTo>
                <a:lnTo>
                  <a:pt x="55436" y="229648"/>
                </a:lnTo>
                <a:lnTo>
                  <a:pt x="21527" y="263557"/>
                </a:lnTo>
                <a:lnTo>
                  <a:pt x="103156" y="345186"/>
                </a:lnTo>
                <a:cubicBezTo>
                  <a:pt x="86773" y="367093"/>
                  <a:pt x="79820" y="395192"/>
                  <a:pt x="84677" y="422815"/>
                </a:cubicBezTo>
                <a:cubicBezTo>
                  <a:pt x="91059" y="459105"/>
                  <a:pt x="121349" y="489966"/>
                  <a:pt x="157734" y="501015"/>
                </a:cubicBezTo>
                <a:cubicBezTo>
                  <a:pt x="141065" y="525209"/>
                  <a:pt x="135922" y="555498"/>
                  <a:pt x="144018" y="585026"/>
                </a:cubicBezTo>
                <a:cubicBezTo>
                  <a:pt x="154972" y="625126"/>
                  <a:pt x="199454" y="657701"/>
                  <a:pt x="243078" y="657701"/>
                </a:cubicBezTo>
                <a:lnTo>
                  <a:pt x="516826" y="657701"/>
                </a:lnTo>
                <a:cubicBezTo>
                  <a:pt x="490823" y="689229"/>
                  <a:pt x="476726" y="728377"/>
                  <a:pt x="476726" y="769715"/>
                </a:cubicBezTo>
                <a:cubicBezTo>
                  <a:pt x="476726" y="816864"/>
                  <a:pt x="495110" y="861251"/>
                  <a:pt x="528447" y="894588"/>
                </a:cubicBezTo>
                <a:lnTo>
                  <a:pt x="545402" y="911543"/>
                </a:lnTo>
                <a:lnTo>
                  <a:pt x="604647" y="852297"/>
                </a:lnTo>
                <a:lnTo>
                  <a:pt x="681323" y="922592"/>
                </a:lnTo>
                <a:lnTo>
                  <a:pt x="1172813" y="922592"/>
                </a:lnTo>
                <a:cubicBezTo>
                  <a:pt x="1168051" y="947738"/>
                  <a:pt x="1155859" y="970883"/>
                  <a:pt x="1137285" y="989457"/>
                </a:cubicBezTo>
                <a:cubicBezTo>
                  <a:pt x="1113092" y="1013651"/>
                  <a:pt x="1080802" y="1027081"/>
                  <a:pt x="1046417" y="1027081"/>
                </a:cubicBezTo>
                <a:lnTo>
                  <a:pt x="948690" y="1027081"/>
                </a:lnTo>
                <a:cubicBezTo>
                  <a:pt x="948690" y="1027081"/>
                  <a:pt x="1223296" y="1301687"/>
                  <a:pt x="1223296" y="1301687"/>
                </a:cubicBezTo>
                <a:cubicBezTo>
                  <a:pt x="1238822" y="1317212"/>
                  <a:pt x="1244060" y="1348169"/>
                  <a:pt x="1234154" y="1365504"/>
                </a:cubicBezTo>
                <a:cubicBezTo>
                  <a:pt x="1224439" y="1382554"/>
                  <a:pt x="1207294" y="1392746"/>
                  <a:pt x="1188339" y="1392746"/>
                </a:cubicBezTo>
                <a:cubicBezTo>
                  <a:pt x="1174242" y="1392746"/>
                  <a:pt x="1161098" y="1387316"/>
                  <a:pt x="1151287" y="1377506"/>
                </a:cubicBezTo>
                <a:lnTo>
                  <a:pt x="1151287" y="1377506"/>
                </a:lnTo>
                <a:cubicBezTo>
                  <a:pt x="1151287" y="1377506"/>
                  <a:pt x="915353" y="1141667"/>
                  <a:pt x="915353" y="1141667"/>
                </a:cubicBezTo>
                <a:lnTo>
                  <a:pt x="881444" y="1175576"/>
                </a:lnTo>
                <a:lnTo>
                  <a:pt x="1117568" y="1411700"/>
                </a:lnTo>
                <a:lnTo>
                  <a:pt x="1117568" y="1411700"/>
                </a:lnTo>
                <a:cubicBezTo>
                  <a:pt x="1117568" y="1411700"/>
                  <a:pt x="1155668" y="1449705"/>
                  <a:pt x="1155668" y="1449705"/>
                </a:cubicBezTo>
                <a:cubicBezTo>
                  <a:pt x="1173004" y="1467041"/>
                  <a:pt x="1177004" y="1499806"/>
                  <a:pt x="1163860" y="1518476"/>
                </a:cubicBezTo>
                <a:cubicBezTo>
                  <a:pt x="1153763" y="1532763"/>
                  <a:pt x="1138142" y="1541050"/>
                  <a:pt x="1120807" y="1541050"/>
                </a:cubicBezTo>
                <a:lnTo>
                  <a:pt x="1120807" y="1541050"/>
                </a:lnTo>
                <a:cubicBezTo>
                  <a:pt x="1106996" y="1540669"/>
                  <a:pt x="1093946" y="1535811"/>
                  <a:pt x="1084040" y="1525905"/>
                </a:cubicBezTo>
                <a:lnTo>
                  <a:pt x="1043654" y="1485519"/>
                </a:lnTo>
                <a:cubicBezTo>
                  <a:pt x="1043654" y="1485519"/>
                  <a:pt x="1043654" y="1485519"/>
                  <a:pt x="1043559" y="1485424"/>
                </a:cubicBezTo>
                <a:lnTo>
                  <a:pt x="807530" y="1249394"/>
                </a:lnTo>
                <a:lnTo>
                  <a:pt x="773621" y="1283303"/>
                </a:lnTo>
                <a:lnTo>
                  <a:pt x="1009745" y="1519428"/>
                </a:lnTo>
                <a:lnTo>
                  <a:pt x="1009745" y="1519428"/>
                </a:lnTo>
                <a:cubicBezTo>
                  <a:pt x="1019556" y="1529239"/>
                  <a:pt x="1024890" y="1542383"/>
                  <a:pt x="1024890" y="1556290"/>
                </a:cubicBezTo>
                <a:cubicBezTo>
                  <a:pt x="1024890" y="1570196"/>
                  <a:pt x="1019461" y="1583436"/>
                  <a:pt x="1009650" y="1593247"/>
                </a:cubicBezTo>
                <a:cubicBezTo>
                  <a:pt x="989838" y="1613059"/>
                  <a:pt x="955358" y="1612868"/>
                  <a:pt x="935736" y="1593247"/>
                </a:cubicBezTo>
                <a:lnTo>
                  <a:pt x="905637" y="1563148"/>
                </a:lnTo>
                <a:lnTo>
                  <a:pt x="905637" y="1563148"/>
                </a:lnTo>
                <a:lnTo>
                  <a:pt x="669512" y="1327023"/>
                </a:lnTo>
                <a:lnTo>
                  <a:pt x="635603" y="1360932"/>
                </a:lnTo>
                <a:lnTo>
                  <a:pt x="871728" y="1597057"/>
                </a:lnTo>
                <a:cubicBezTo>
                  <a:pt x="892112" y="1617440"/>
                  <a:pt x="892112" y="1650587"/>
                  <a:pt x="871728" y="1670971"/>
                </a:cubicBezTo>
                <a:cubicBezTo>
                  <a:pt x="861917" y="1680781"/>
                  <a:pt x="849059" y="1686116"/>
                  <a:pt x="834962" y="1686116"/>
                </a:cubicBezTo>
                <a:cubicBezTo>
                  <a:pt x="834771" y="1686116"/>
                  <a:pt x="834485" y="1686116"/>
                  <a:pt x="834295" y="1686116"/>
                </a:cubicBezTo>
                <a:cubicBezTo>
                  <a:pt x="820579" y="1686116"/>
                  <a:pt x="807625" y="1680781"/>
                  <a:pt x="797814" y="1670971"/>
                </a:cubicBezTo>
                <a:lnTo>
                  <a:pt x="460439" y="1333595"/>
                </a:lnTo>
                <a:cubicBezTo>
                  <a:pt x="420624" y="1293781"/>
                  <a:pt x="388811" y="1247394"/>
                  <a:pt x="365950" y="1195864"/>
                </a:cubicBezTo>
                <a:cubicBezTo>
                  <a:pt x="340709" y="1138904"/>
                  <a:pt x="305562" y="1087755"/>
                  <a:pt x="261556" y="1043750"/>
                </a:cubicBezTo>
                <a:lnTo>
                  <a:pt x="33909" y="816293"/>
                </a:lnTo>
                <a:lnTo>
                  <a:pt x="0" y="850202"/>
                </a:lnTo>
                <a:lnTo>
                  <a:pt x="227457" y="1077659"/>
                </a:lnTo>
                <a:cubicBezTo>
                  <a:pt x="267272" y="1117473"/>
                  <a:pt x="299085" y="1163860"/>
                  <a:pt x="321945" y="1215295"/>
                </a:cubicBezTo>
                <a:cubicBezTo>
                  <a:pt x="337375" y="1250061"/>
                  <a:pt x="356521" y="1282732"/>
                  <a:pt x="379190" y="1312926"/>
                </a:cubicBezTo>
                <a:lnTo>
                  <a:pt x="302990" y="1389126"/>
                </a:lnTo>
                <a:lnTo>
                  <a:pt x="336899" y="1423035"/>
                </a:lnTo>
                <a:lnTo>
                  <a:pt x="409861" y="1350074"/>
                </a:lnTo>
                <a:cubicBezTo>
                  <a:pt x="415195" y="1355979"/>
                  <a:pt x="420719" y="1361789"/>
                  <a:pt x="426339" y="1367409"/>
                </a:cubicBezTo>
                <a:lnTo>
                  <a:pt x="679418" y="1620488"/>
                </a:lnTo>
                <a:lnTo>
                  <a:pt x="606838" y="1693069"/>
                </a:lnTo>
                <a:lnTo>
                  <a:pt x="640747" y="1726978"/>
                </a:lnTo>
                <a:lnTo>
                  <a:pt x="713327" y="1654397"/>
                </a:lnTo>
                <a:lnTo>
                  <a:pt x="763715" y="1704785"/>
                </a:lnTo>
                <a:cubicBezTo>
                  <a:pt x="782574" y="1723644"/>
                  <a:pt x="807530" y="1734026"/>
                  <a:pt x="833819" y="1734026"/>
                </a:cubicBezTo>
                <a:lnTo>
                  <a:pt x="835152" y="1734026"/>
                </a:lnTo>
                <a:cubicBezTo>
                  <a:pt x="861727" y="1734026"/>
                  <a:pt x="886682" y="1723644"/>
                  <a:pt x="905542" y="1704785"/>
                </a:cubicBezTo>
                <a:cubicBezTo>
                  <a:pt x="921353" y="1688973"/>
                  <a:pt x="930783" y="1669161"/>
                  <a:pt x="933736" y="1648682"/>
                </a:cubicBezTo>
                <a:cubicBezTo>
                  <a:pt x="945928" y="1653826"/>
                  <a:pt x="959072" y="1656493"/>
                  <a:pt x="972693" y="1656493"/>
                </a:cubicBezTo>
                <a:cubicBezTo>
                  <a:pt x="999363" y="1656493"/>
                  <a:pt x="1024509" y="1646110"/>
                  <a:pt x="1043464" y="1627156"/>
                </a:cubicBezTo>
                <a:cubicBezTo>
                  <a:pt x="1057656" y="1612964"/>
                  <a:pt x="1067086" y="1595152"/>
                  <a:pt x="1070896" y="1575911"/>
                </a:cubicBezTo>
                <a:cubicBezTo>
                  <a:pt x="1085755" y="1584484"/>
                  <a:pt x="1102709" y="1589056"/>
                  <a:pt x="1120140" y="1589056"/>
                </a:cubicBezTo>
                <a:cubicBezTo>
                  <a:pt x="1120426" y="1589056"/>
                  <a:pt x="1120616" y="1589056"/>
                  <a:pt x="1120902" y="1589056"/>
                </a:cubicBezTo>
                <a:cubicBezTo>
                  <a:pt x="1153478" y="1589056"/>
                  <a:pt x="1184148" y="1573054"/>
                  <a:pt x="1203008" y="1546098"/>
                </a:cubicBezTo>
                <a:cubicBezTo>
                  <a:pt x="1224153" y="1515999"/>
                  <a:pt x="1224629" y="1472756"/>
                  <a:pt x="1206627" y="1439228"/>
                </a:cubicBezTo>
                <a:cubicBezTo>
                  <a:pt x="1235488" y="1433894"/>
                  <a:pt x="1260539" y="1416177"/>
                  <a:pt x="1275779" y="1389507"/>
                </a:cubicBezTo>
                <a:cubicBezTo>
                  <a:pt x="1296353" y="1353407"/>
                  <a:pt x="1287971" y="1298924"/>
                  <a:pt x="1257110" y="1267968"/>
                </a:cubicBezTo>
                <a:lnTo>
                  <a:pt x="1178528" y="1189387"/>
                </a:lnTo>
                <a:lnTo>
                  <a:pt x="1248632" y="1119283"/>
                </a:lnTo>
                <a:cubicBezTo>
                  <a:pt x="1288447" y="1079468"/>
                  <a:pt x="1334834" y="1047655"/>
                  <a:pt x="1386268" y="1024795"/>
                </a:cubicBezTo>
                <a:cubicBezTo>
                  <a:pt x="1443228" y="999554"/>
                  <a:pt x="1494377" y="964406"/>
                  <a:pt x="1538478" y="920401"/>
                </a:cubicBezTo>
                <a:lnTo>
                  <a:pt x="1875854" y="583025"/>
                </a:lnTo>
                <a:cubicBezTo>
                  <a:pt x="1894808" y="563975"/>
                  <a:pt x="1905191" y="538829"/>
                  <a:pt x="1905095" y="512350"/>
                </a:cubicBezTo>
                <a:cubicBezTo>
                  <a:pt x="1905286" y="485585"/>
                  <a:pt x="1894904" y="460343"/>
                  <a:pt x="1875854" y="441389"/>
                </a:cubicBezTo>
                <a:cubicBezTo>
                  <a:pt x="1860423" y="425958"/>
                  <a:pt x="1840897" y="416242"/>
                  <a:pt x="1819751" y="413099"/>
                </a:cubicBezTo>
                <a:close/>
                <a:moveTo>
                  <a:pt x="638461" y="818674"/>
                </a:moveTo>
                <a:lnTo>
                  <a:pt x="914590" y="542354"/>
                </a:lnTo>
                <a:lnTo>
                  <a:pt x="1045750" y="542354"/>
                </a:lnTo>
                <a:lnTo>
                  <a:pt x="1045750" y="646367"/>
                </a:lnTo>
                <a:cubicBezTo>
                  <a:pt x="1045750" y="646367"/>
                  <a:pt x="817245" y="874871"/>
                  <a:pt x="817245" y="874871"/>
                </a:cubicBezTo>
                <a:lnTo>
                  <a:pt x="699802" y="874871"/>
                </a:lnTo>
                <a:cubicBezTo>
                  <a:pt x="699802" y="874871"/>
                  <a:pt x="638461" y="818579"/>
                  <a:pt x="638461" y="818579"/>
                </a:cubicBezTo>
                <a:close/>
                <a:moveTo>
                  <a:pt x="1841849" y="549212"/>
                </a:moveTo>
                <a:lnTo>
                  <a:pt x="1504474" y="886587"/>
                </a:lnTo>
                <a:cubicBezTo>
                  <a:pt x="1464564" y="926402"/>
                  <a:pt x="1418273" y="958215"/>
                  <a:pt x="1366742" y="981075"/>
                </a:cubicBezTo>
                <a:cubicBezTo>
                  <a:pt x="1309783" y="1006316"/>
                  <a:pt x="1258634" y="1041464"/>
                  <a:pt x="1214628" y="1085469"/>
                </a:cubicBezTo>
                <a:lnTo>
                  <a:pt x="1144524" y="1155573"/>
                </a:lnTo>
                <a:lnTo>
                  <a:pt x="1063466" y="1074515"/>
                </a:lnTo>
                <a:cubicBezTo>
                  <a:pt x="1104138" y="1070610"/>
                  <a:pt x="1141857" y="1052894"/>
                  <a:pt x="1171004" y="1023652"/>
                </a:cubicBezTo>
                <a:cubicBezTo>
                  <a:pt x="1204341" y="990314"/>
                  <a:pt x="1222724" y="945928"/>
                  <a:pt x="1222724" y="898779"/>
                </a:cubicBezTo>
                <a:lnTo>
                  <a:pt x="1222724" y="874776"/>
                </a:lnTo>
                <a:lnTo>
                  <a:pt x="884968" y="874776"/>
                </a:lnTo>
                <a:cubicBezTo>
                  <a:pt x="884968" y="874776"/>
                  <a:pt x="1093661" y="666179"/>
                  <a:pt x="1093661" y="666179"/>
                </a:cubicBezTo>
                <a:lnTo>
                  <a:pt x="1093661" y="174212"/>
                </a:lnTo>
                <a:cubicBezTo>
                  <a:pt x="1118711" y="178975"/>
                  <a:pt x="1141952" y="191167"/>
                  <a:pt x="1160526" y="209741"/>
                </a:cubicBezTo>
                <a:cubicBezTo>
                  <a:pt x="1184720" y="233934"/>
                  <a:pt x="1198150" y="266224"/>
                  <a:pt x="1198150" y="300609"/>
                </a:cubicBezTo>
                <a:lnTo>
                  <a:pt x="1198150" y="398431"/>
                </a:lnTo>
                <a:cubicBezTo>
                  <a:pt x="1198150" y="398431"/>
                  <a:pt x="1472756" y="123825"/>
                  <a:pt x="1472756" y="123825"/>
                </a:cubicBezTo>
                <a:cubicBezTo>
                  <a:pt x="1488281" y="108395"/>
                  <a:pt x="1519238" y="103061"/>
                  <a:pt x="1536573" y="112967"/>
                </a:cubicBezTo>
                <a:cubicBezTo>
                  <a:pt x="1553623" y="122682"/>
                  <a:pt x="1563719" y="139827"/>
                  <a:pt x="1563719" y="158782"/>
                </a:cubicBezTo>
                <a:cubicBezTo>
                  <a:pt x="1563719" y="172784"/>
                  <a:pt x="1558290" y="186023"/>
                  <a:pt x="1548479" y="195834"/>
                </a:cubicBezTo>
                <a:lnTo>
                  <a:pt x="1548479" y="195834"/>
                </a:lnTo>
                <a:cubicBezTo>
                  <a:pt x="1548479" y="195834"/>
                  <a:pt x="1312640" y="431768"/>
                  <a:pt x="1312640" y="431768"/>
                </a:cubicBezTo>
                <a:lnTo>
                  <a:pt x="1346549" y="465677"/>
                </a:lnTo>
                <a:lnTo>
                  <a:pt x="1582674" y="229553"/>
                </a:lnTo>
                <a:lnTo>
                  <a:pt x="1582674" y="229553"/>
                </a:lnTo>
                <a:cubicBezTo>
                  <a:pt x="1582674" y="229553"/>
                  <a:pt x="1620774" y="191453"/>
                  <a:pt x="1620774" y="191453"/>
                </a:cubicBezTo>
                <a:cubicBezTo>
                  <a:pt x="1638110" y="174117"/>
                  <a:pt x="1670876" y="170117"/>
                  <a:pt x="1689545" y="183261"/>
                </a:cubicBezTo>
                <a:cubicBezTo>
                  <a:pt x="1703832" y="193358"/>
                  <a:pt x="1712119" y="208979"/>
                  <a:pt x="1712119" y="226314"/>
                </a:cubicBezTo>
                <a:cubicBezTo>
                  <a:pt x="1712119" y="240221"/>
                  <a:pt x="1706785" y="253270"/>
                  <a:pt x="1696974" y="263081"/>
                </a:cubicBezTo>
                <a:lnTo>
                  <a:pt x="1656493" y="303562"/>
                </a:lnTo>
                <a:lnTo>
                  <a:pt x="1420463" y="539591"/>
                </a:lnTo>
                <a:lnTo>
                  <a:pt x="1454372" y="573500"/>
                </a:lnTo>
                <a:lnTo>
                  <a:pt x="1690402" y="337471"/>
                </a:lnTo>
                <a:lnTo>
                  <a:pt x="1690402" y="337471"/>
                </a:lnTo>
                <a:cubicBezTo>
                  <a:pt x="1710118" y="317754"/>
                  <a:pt x="1744599" y="317754"/>
                  <a:pt x="1764316" y="337471"/>
                </a:cubicBezTo>
                <a:cubicBezTo>
                  <a:pt x="1774127" y="347282"/>
                  <a:pt x="1779556" y="360426"/>
                  <a:pt x="1779556" y="374237"/>
                </a:cubicBezTo>
                <a:cubicBezTo>
                  <a:pt x="1779556" y="388049"/>
                  <a:pt x="1774127" y="401479"/>
                  <a:pt x="1764316" y="411290"/>
                </a:cubicBezTo>
                <a:lnTo>
                  <a:pt x="1734217" y="441389"/>
                </a:lnTo>
                <a:lnTo>
                  <a:pt x="1734217" y="441389"/>
                </a:lnTo>
                <a:lnTo>
                  <a:pt x="1498092" y="677513"/>
                </a:lnTo>
                <a:lnTo>
                  <a:pt x="1532001" y="711422"/>
                </a:lnTo>
                <a:lnTo>
                  <a:pt x="1768126" y="475298"/>
                </a:lnTo>
                <a:cubicBezTo>
                  <a:pt x="1787843" y="455581"/>
                  <a:pt x="1822323" y="455581"/>
                  <a:pt x="1842040" y="475298"/>
                </a:cubicBezTo>
                <a:cubicBezTo>
                  <a:pt x="1851946" y="485204"/>
                  <a:pt x="1857280" y="498253"/>
                  <a:pt x="1857185" y="512350"/>
                </a:cubicBezTo>
                <a:cubicBezTo>
                  <a:pt x="1857185" y="526256"/>
                  <a:pt x="1851851" y="539306"/>
                  <a:pt x="1842040" y="549116"/>
                </a:cubicBezTo>
                <a:close/>
              </a:path>
            </a:pathLst>
          </a:custGeom>
          <a:solidFill>
            <a:schemeClr val="accent3"/>
          </a:solidFill>
          <a:ln w="9525" cap="flat">
            <a:noFill/>
            <a:prstDash val="solid"/>
            <a:miter/>
          </a:ln>
        </p:spPr>
        <p:txBody>
          <a:bodyPr rtlCol="0" anchor="ctr"/>
          <a:lstStyle/>
          <a:p>
            <a:endParaRPr lang="de-DE"/>
          </a:p>
        </p:txBody>
      </p:sp>
      <p:grpSp>
        <p:nvGrpSpPr>
          <p:cNvPr id="211" name="Gruppieren 210">
            <a:extLst>
              <a:ext uri="{FF2B5EF4-FFF2-40B4-BE49-F238E27FC236}">
                <a16:creationId xmlns:a16="http://schemas.microsoft.com/office/drawing/2014/main" id="{AF7D1A63-FE0E-464C-AB24-B22BE510D048}"/>
              </a:ext>
            </a:extLst>
          </p:cNvPr>
          <p:cNvGrpSpPr/>
          <p:nvPr userDrawn="1"/>
        </p:nvGrpSpPr>
        <p:grpSpPr>
          <a:xfrm>
            <a:off x="2872528" y="3209925"/>
            <a:ext cx="430678" cy="211044"/>
            <a:chOff x="3619500" y="2962218"/>
            <a:chExt cx="1904809" cy="933410"/>
          </a:xfrm>
          <a:solidFill>
            <a:schemeClr val="accent1"/>
          </a:solidFill>
        </p:grpSpPr>
        <p:sp>
          <p:nvSpPr>
            <p:cNvPr id="212" name="Freihandform: Form 211">
              <a:extLst>
                <a:ext uri="{FF2B5EF4-FFF2-40B4-BE49-F238E27FC236}">
                  <a16:creationId xmlns:a16="http://schemas.microsoft.com/office/drawing/2014/main" id="{76F987A1-3B5F-4BD9-93BC-CC4F82899371}"/>
                </a:ext>
              </a:extLst>
            </p:cNvPr>
            <p:cNvSpPr/>
            <p:nvPr/>
          </p:nvSpPr>
          <p:spPr>
            <a:xfrm>
              <a:off x="4231195" y="3300793"/>
              <a:ext cx="83343" cy="142398"/>
            </a:xfrm>
            <a:custGeom>
              <a:avLst/>
              <a:gdLst>
                <a:gd name="connsiteX0" fmla="*/ 39148 w 83343"/>
                <a:gd name="connsiteY0" fmla="*/ 0 h 142398"/>
                <a:gd name="connsiteX1" fmla="*/ 20955 w 83343"/>
                <a:gd name="connsiteY1" fmla="*/ 8477 h 142398"/>
                <a:gd name="connsiteX2" fmla="*/ 0 w 83343"/>
                <a:gd name="connsiteY2" fmla="*/ 128111 h 142398"/>
                <a:gd name="connsiteX3" fmla="*/ 14192 w 83343"/>
                <a:gd name="connsiteY3" fmla="*/ 142399 h 142398"/>
                <a:gd name="connsiteX4" fmla="*/ 52197 w 83343"/>
                <a:gd name="connsiteY4" fmla="*/ 142399 h 142398"/>
                <a:gd name="connsiteX5" fmla="*/ 66389 w 83343"/>
                <a:gd name="connsiteY5" fmla="*/ 128111 h 142398"/>
                <a:gd name="connsiteX6" fmla="*/ 83344 w 83343"/>
                <a:gd name="connsiteY6" fmla="*/ 31528 h 142398"/>
                <a:gd name="connsiteX7" fmla="*/ 74962 w 83343"/>
                <a:gd name="connsiteY7" fmla="*/ 13240 h 142398"/>
                <a:gd name="connsiteX8" fmla="*/ 39338 w 83343"/>
                <a:gd name="connsiteY8" fmla="*/ 95 h 1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3" h="142398">
                  <a:moveTo>
                    <a:pt x="39148" y="0"/>
                  </a:moveTo>
                  <a:lnTo>
                    <a:pt x="20955" y="8477"/>
                  </a:lnTo>
                  <a:cubicBezTo>
                    <a:pt x="7048" y="46768"/>
                    <a:pt x="0" y="86963"/>
                    <a:pt x="0" y="128111"/>
                  </a:cubicBezTo>
                  <a:lnTo>
                    <a:pt x="14192" y="142399"/>
                  </a:lnTo>
                  <a:lnTo>
                    <a:pt x="52197" y="142399"/>
                  </a:lnTo>
                  <a:lnTo>
                    <a:pt x="66389" y="128111"/>
                  </a:lnTo>
                  <a:cubicBezTo>
                    <a:pt x="66389" y="94869"/>
                    <a:pt x="72104" y="62389"/>
                    <a:pt x="83344" y="31528"/>
                  </a:cubicBezTo>
                  <a:lnTo>
                    <a:pt x="74962" y="13240"/>
                  </a:lnTo>
                  <a:lnTo>
                    <a:pt x="39338" y="95"/>
                  </a:lnTo>
                  <a:close/>
                </a:path>
              </a:pathLst>
            </a:custGeom>
            <a:grpFill/>
            <a:ln w="9525"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078E3B71-2475-4D85-9AF5-29AA55A29B84}"/>
                </a:ext>
              </a:extLst>
            </p:cNvPr>
            <p:cNvSpPr/>
            <p:nvPr/>
          </p:nvSpPr>
          <p:spPr>
            <a:xfrm>
              <a:off x="4289297" y="3081623"/>
              <a:ext cx="300608" cy="195357"/>
            </a:xfrm>
            <a:custGeom>
              <a:avLst/>
              <a:gdLst>
                <a:gd name="connsiteX0" fmla="*/ 300609 w 300608"/>
                <a:gd name="connsiteY0" fmla="*/ 52578 h 195357"/>
                <a:gd name="connsiteX1" fmla="*/ 300609 w 300608"/>
                <a:gd name="connsiteY1" fmla="*/ 14288 h 195357"/>
                <a:gd name="connsiteX2" fmla="*/ 286417 w 300608"/>
                <a:gd name="connsiteY2" fmla="*/ 0 h 195357"/>
                <a:gd name="connsiteX3" fmla="*/ 0 w 300608"/>
                <a:gd name="connsiteY3" fmla="*/ 154210 h 195357"/>
                <a:gd name="connsiteX4" fmla="*/ 3905 w 300608"/>
                <a:gd name="connsiteY4" fmla="*/ 174022 h 195357"/>
                <a:gd name="connsiteX5" fmla="*/ 35433 w 300608"/>
                <a:gd name="connsiteY5" fmla="*/ 195358 h 195357"/>
                <a:gd name="connsiteX6" fmla="*/ 55054 w 300608"/>
                <a:gd name="connsiteY6" fmla="*/ 191453 h 195357"/>
                <a:gd name="connsiteX7" fmla="*/ 286321 w 300608"/>
                <a:gd name="connsiteY7" fmla="*/ 66865 h 195357"/>
                <a:gd name="connsiteX8" fmla="*/ 300514 w 300608"/>
                <a:gd name="connsiteY8" fmla="*/ 52578 h 1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08" h="195357">
                  <a:moveTo>
                    <a:pt x="300609" y="52578"/>
                  </a:moveTo>
                  <a:lnTo>
                    <a:pt x="300609" y="14288"/>
                  </a:lnTo>
                  <a:lnTo>
                    <a:pt x="286417" y="0"/>
                  </a:lnTo>
                  <a:cubicBezTo>
                    <a:pt x="171260" y="0"/>
                    <a:pt x="64198" y="57626"/>
                    <a:pt x="0" y="154210"/>
                  </a:cubicBezTo>
                  <a:lnTo>
                    <a:pt x="3905" y="174022"/>
                  </a:lnTo>
                  <a:lnTo>
                    <a:pt x="35433" y="195358"/>
                  </a:lnTo>
                  <a:lnTo>
                    <a:pt x="55054" y="191453"/>
                  </a:lnTo>
                  <a:cubicBezTo>
                    <a:pt x="106871" y="113443"/>
                    <a:pt x="193358" y="66865"/>
                    <a:pt x="286321" y="66865"/>
                  </a:cubicBezTo>
                  <a:lnTo>
                    <a:pt x="300514" y="52578"/>
                  </a:lnTo>
                  <a:close/>
                </a:path>
              </a:pathLst>
            </a:custGeom>
            <a:grpFill/>
            <a:ln w="9525"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B94548A8-C72A-4FF7-93EA-511A75B2E75E}"/>
                </a:ext>
              </a:extLst>
            </p:cNvPr>
            <p:cNvSpPr/>
            <p:nvPr/>
          </p:nvSpPr>
          <p:spPr>
            <a:xfrm>
              <a:off x="4390358" y="3242119"/>
              <a:ext cx="370617" cy="373570"/>
            </a:xfrm>
            <a:custGeom>
              <a:avLst/>
              <a:gdLst>
                <a:gd name="connsiteX0" fmla="*/ 185356 w 370617"/>
                <a:gd name="connsiteY0" fmla="*/ 0 h 373570"/>
                <a:gd name="connsiteX1" fmla="*/ 0 w 370617"/>
                <a:gd name="connsiteY1" fmla="*/ 186785 h 373570"/>
                <a:gd name="connsiteX2" fmla="*/ 185356 w 370617"/>
                <a:gd name="connsiteY2" fmla="*/ 373571 h 373570"/>
                <a:gd name="connsiteX3" fmla="*/ 370618 w 370617"/>
                <a:gd name="connsiteY3" fmla="*/ 186785 h 373570"/>
                <a:gd name="connsiteX4" fmla="*/ 185356 w 370617"/>
                <a:gd name="connsiteY4" fmla="*/ 0 h 37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17" h="373570">
                  <a:moveTo>
                    <a:pt x="185356" y="0"/>
                  </a:moveTo>
                  <a:cubicBezTo>
                    <a:pt x="83153" y="0"/>
                    <a:pt x="0" y="83820"/>
                    <a:pt x="0" y="186785"/>
                  </a:cubicBezTo>
                  <a:cubicBezTo>
                    <a:pt x="0" y="289751"/>
                    <a:pt x="83153" y="373571"/>
                    <a:pt x="185356" y="373571"/>
                  </a:cubicBezTo>
                  <a:cubicBezTo>
                    <a:pt x="287560" y="373571"/>
                    <a:pt x="370618" y="289751"/>
                    <a:pt x="370618" y="186785"/>
                  </a:cubicBezTo>
                  <a:cubicBezTo>
                    <a:pt x="370618" y="83820"/>
                    <a:pt x="287465" y="0"/>
                    <a:pt x="185356" y="0"/>
                  </a:cubicBezTo>
                  <a:close/>
                </a:path>
              </a:pathLst>
            </a:custGeom>
            <a:grpFill/>
            <a:ln w="9525"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F0F294FD-B6D4-4310-A241-A38CBBB36220}"/>
                </a:ext>
              </a:extLst>
            </p:cNvPr>
            <p:cNvSpPr/>
            <p:nvPr/>
          </p:nvSpPr>
          <p:spPr>
            <a:xfrm>
              <a:off x="3619500" y="2962218"/>
              <a:ext cx="1904809" cy="933410"/>
            </a:xfrm>
            <a:custGeom>
              <a:avLst/>
              <a:gdLst>
                <a:gd name="connsiteX0" fmla="*/ 1883283 w 1904809"/>
                <a:gd name="connsiteY0" fmla="*/ 439825 h 933410"/>
                <a:gd name="connsiteX1" fmla="*/ 1776698 w 1904809"/>
                <a:gd name="connsiteY1" fmla="*/ 362006 h 933410"/>
                <a:gd name="connsiteX2" fmla="*/ 1711452 w 1904809"/>
                <a:gd name="connsiteY2" fmla="*/ 313429 h 933410"/>
                <a:gd name="connsiteX3" fmla="*/ 1448943 w 1904809"/>
                <a:gd name="connsiteY3" fmla="*/ 134168 h 933410"/>
                <a:gd name="connsiteX4" fmla="*/ 1391888 w 1904809"/>
                <a:gd name="connsiteY4" fmla="*/ 104164 h 933410"/>
                <a:gd name="connsiteX5" fmla="*/ 982694 w 1904809"/>
                <a:gd name="connsiteY5" fmla="*/ 818 h 933410"/>
                <a:gd name="connsiteX6" fmla="*/ 948881 w 1904809"/>
                <a:gd name="connsiteY6" fmla="*/ 151 h 933410"/>
                <a:gd name="connsiteX7" fmla="*/ 945452 w 1904809"/>
                <a:gd name="connsiteY7" fmla="*/ 151 h 933410"/>
                <a:gd name="connsiteX8" fmla="*/ 938213 w 1904809"/>
                <a:gd name="connsiteY8" fmla="*/ 437 h 933410"/>
                <a:gd name="connsiteX9" fmla="*/ 932688 w 1904809"/>
                <a:gd name="connsiteY9" fmla="*/ 628 h 933410"/>
                <a:gd name="connsiteX10" fmla="*/ 675418 w 1904809"/>
                <a:gd name="connsiteY10" fmla="*/ 42538 h 933410"/>
                <a:gd name="connsiteX11" fmla="*/ 246412 w 1904809"/>
                <a:gd name="connsiteY11" fmla="*/ 281806 h 933410"/>
                <a:gd name="connsiteX12" fmla="*/ 206788 w 1904809"/>
                <a:gd name="connsiteY12" fmla="*/ 309714 h 933410"/>
                <a:gd name="connsiteX13" fmla="*/ 191 w 1904809"/>
                <a:gd name="connsiteY13" fmla="*/ 454494 h 933410"/>
                <a:gd name="connsiteX14" fmla="*/ 0 w 1904809"/>
                <a:gd name="connsiteY14" fmla="*/ 477830 h 933410"/>
                <a:gd name="connsiteX15" fmla="*/ 21622 w 1904809"/>
                <a:gd name="connsiteY15" fmla="*/ 493642 h 933410"/>
                <a:gd name="connsiteX16" fmla="*/ 128207 w 1904809"/>
                <a:gd name="connsiteY16" fmla="*/ 571461 h 933410"/>
                <a:gd name="connsiteX17" fmla="*/ 193548 w 1904809"/>
                <a:gd name="connsiteY17" fmla="*/ 620134 h 933410"/>
                <a:gd name="connsiteX18" fmla="*/ 455962 w 1904809"/>
                <a:gd name="connsiteY18" fmla="*/ 799299 h 933410"/>
                <a:gd name="connsiteX19" fmla="*/ 513017 w 1904809"/>
                <a:gd name="connsiteY19" fmla="*/ 829303 h 933410"/>
                <a:gd name="connsiteX20" fmla="*/ 941451 w 1904809"/>
                <a:gd name="connsiteY20" fmla="*/ 933030 h 933410"/>
                <a:gd name="connsiteX21" fmla="*/ 944690 w 1904809"/>
                <a:gd name="connsiteY21" fmla="*/ 933030 h 933410"/>
                <a:gd name="connsiteX22" fmla="*/ 956120 w 1904809"/>
                <a:gd name="connsiteY22" fmla="*/ 933411 h 933410"/>
                <a:gd name="connsiteX23" fmla="*/ 981742 w 1904809"/>
                <a:gd name="connsiteY23" fmla="*/ 932649 h 933410"/>
                <a:gd name="connsiteX24" fmla="*/ 1229392 w 1904809"/>
                <a:gd name="connsiteY24" fmla="*/ 890834 h 933410"/>
                <a:gd name="connsiteX25" fmla="*/ 1658398 w 1904809"/>
                <a:gd name="connsiteY25" fmla="*/ 651566 h 933410"/>
                <a:gd name="connsiteX26" fmla="*/ 1698022 w 1904809"/>
                <a:gd name="connsiteY26" fmla="*/ 623658 h 933410"/>
                <a:gd name="connsiteX27" fmla="*/ 1904619 w 1904809"/>
                <a:gd name="connsiteY27" fmla="*/ 478878 h 933410"/>
                <a:gd name="connsiteX28" fmla="*/ 1904810 w 1904809"/>
                <a:gd name="connsiteY28" fmla="*/ 455542 h 933410"/>
                <a:gd name="connsiteX29" fmla="*/ 1883093 w 1904809"/>
                <a:gd name="connsiteY29" fmla="*/ 439730 h 933410"/>
                <a:gd name="connsiteX30" fmla="*/ 493205 w 1904809"/>
                <a:gd name="connsiteY30" fmla="*/ 466686 h 933410"/>
                <a:gd name="connsiteX31" fmla="*/ 645605 w 1904809"/>
                <a:gd name="connsiteY31" fmla="*/ 812539 h 933410"/>
                <a:gd name="connsiteX32" fmla="*/ 541973 w 1904809"/>
                <a:gd name="connsiteY32" fmla="*/ 769105 h 933410"/>
                <a:gd name="connsiteX33" fmla="*/ 488251 w 1904809"/>
                <a:gd name="connsiteY33" fmla="*/ 740815 h 933410"/>
                <a:gd name="connsiteX34" fmla="*/ 232981 w 1904809"/>
                <a:gd name="connsiteY34" fmla="*/ 566317 h 933410"/>
                <a:gd name="connsiteX35" fmla="*/ 229648 w 1904809"/>
                <a:gd name="connsiteY35" fmla="*/ 563841 h 933410"/>
                <a:gd name="connsiteX36" fmla="*/ 167259 w 1904809"/>
                <a:gd name="connsiteY36" fmla="*/ 517359 h 933410"/>
                <a:gd name="connsiteX37" fmla="*/ 98298 w 1904809"/>
                <a:gd name="connsiteY37" fmla="*/ 466972 h 933410"/>
                <a:gd name="connsiteX38" fmla="*/ 244507 w 1904809"/>
                <a:gd name="connsiteY38" fmla="*/ 364483 h 933410"/>
                <a:gd name="connsiteX39" fmla="*/ 276892 w 1904809"/>
                <a:gd name="connsiteY39" fmla="*/ 341718 h 933410"/>
                <a:gd name="connsiteX40" fmla="*/ 284512 w 1904809"/>
                <a:gd name="connsiteY40" fmla="*/ 336384 h 933410"/>
                <a:gd name="connsiteX41" fmla="*/ 640366 w 1904809"/>
                <a:gd name="connsiteY41" fmla="*/ 125596 h 933410"/>
                <a:gd name="connsiteX42" fmla="*/ 493205 w 1904809"/>
                <a:gd name="connsiteY42" fmla="*/ 466591 h 933410"/>
                <a:gd name="connsiteX43" fmla="*/ 1352836 w 1904809"/>
                <a:gd name="connsiteY43" fmla="*/ 466686 h 933410"/>
                <a:gd name="connsiteX44" fmla="*/ 983075 w 1904809"/>
                <a:gd name="connsiteY44" fmla="*/ 865498 h 933410"/>
                <a:gd name="connsiteX45" fmla="*/ 934212 w 1904809"/>
                <a:gd name="connsiteY45" fmla="*/ 865879 h 933410"/>
                <a:gd name="connsiteX46" fmla="*/ 559594 w 1904809"/>
                <a:gd name="connsiteY46" fmla="*/ 466686 h 933410"/>
                <a:gd name="connsiteX47" fmla="*/ 934688 w 1904809"/>
                <a:gd name="connsiteY47" fmla="*/ 67493 h 933410"/>
                <a:gd name="connsiteX48" fmla="*/ 945452 w 1904809"/>
                <a:gd name="connsiteY48" fmla="*/ 67207 h 933410"/>
                <a:gd name="connsiteX49" fmla="*/ 979837 w 1904809"/>
                <a:gd name="connsiteY49" fmla="*/ 67684 h 933410"/>
                <a:gd name="connsiteX50" fmla="*/ 1352836 w 1904809"/>
                <a:gd name="connsiteY50" fmla="*/ 466686 h 933410"/>
                <a:gd name="connsiteX51" fmla="*/ 1419130 w 1904809"/>
                <a:gd name="connsiteY51" fmla="*/ 466686 h 933410"/>
                <a:gd name="connsiteX52" fmla="*/ 1271207 w 1904809"/>
                <a:gd name="connsiteY52" fmla="*/ 125024 h 933410"/>
                <a:gd name="connsiteX53" fmla="*/ 1363028 w 1904809"/>
                <a:gd name="connsiteY53" fmla="*/ 164267 h 933410"/>
                <a:gd name="connsiteX54" fmla="*/ 1416749 w 1904809"/>
                <a:gd name="connsiteY54" fmla="*/ 192556 h 933410"/>
                <a:gd name="connsiteX55" fmla="*/ 1672018 w 1904809"/>
                <a:gd name="connsiteY55" fmla="*/ 367054 h 933410"/>
                <a:gd name="connsiteX56" fmla="*/ 1676972 w 1904809"/>
                <a:gd name="connsiteY56" fmla="*/ 370769 h 933410"/>
                <a:gd name="connsiteX57" fmla="*/ 1737741 w 1904809"/>
                <a:gd name="connsiteY57" fmla="*/ 416013 h 933410"/>
                <a:gd name="connsiteX58" fmla="*/ 1805464 w 1904809"/>
                <a:gd name="connsiteY58" fmla="*/ 465448 h 933410"/>
                <a:gd name="connsiteX59" fmla="*/ 1806702 w 1904809"/>
                <a:gd name="connsiteY59" fmla="*/ 466305 h 933410"/>
                <a:gd name="connsiteX60" fmla="*/ 1660493 w 1904809"/>
                <a:gd name="connsiteY60" fmla="*/ 568794 h 933410"/>
                <a:gd name="connsiteX61" fmla="*/ 1620584 w 1904809"/>
                <a:gd name="connsiteY61" fmla="*/ 596893 h 933410"/>
                <a:gd name="connsiteX62" fmla="*/ 1277398 w 1904809"/>
                <a:gd name="connsiteY62" fmla="*/ 802537 h 933410"/>
                <a:gd name="connsiteX63" fmla="*/ 1419225 w 1904809"/>
                <a:gd name="connsiteY63" fmla="*/ 466686 h 93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04809" h="933410">
                  <a:moveTo>
                    <a:pt x="1883283" y="439825"/>
                  </a:moveTo>
                  <a:cubicBezTo>
                    <a:pt x="1883283" y="439825"/>
                    <a:pt x="1786890" y="369531"/>
                    <a:pt x="1776698" y="362006"/>
                  </a:cubicBezTo>
                  <a:cubicBezTo>
                    <a:pt x="1754886" y="345909"/>
                    <a:pt x="1733169" y="329716"/>
                    <a:pt x="1711452" y="313429"/>
                  </a:cubicBezTo>
                  <a:cubicBezTo>
                    <a:pt x="1628299" y="251040"/>
                    <a:pt x="1542288" y="186556"/>
                    <a:pt x="1448943" y="134168"/>
                  </a:cubicBezTo>
                  <a:cubicBezTo>
                    <a:pt x="1429798" y="123405"/>
                    <a:pt x="1410653" y="113308"/>
                    <a:pt x="1391888" y="104164"/>
                  </a:cubicBezTo>
                  <a:cubicBezTo>
                    <a:pt x="1260824" y="39966"/>
                    <a:pt x="1122998" y="5200"/>
                    <a:pt x="982694" y="818"/>
                  </a:cubicBezTo>
                  <a:cubicBezTo>
                    <a:pt x="970217" y="151"/>
                    <a:pt x="959453" y="-230"/>
                    <a:pt x="948881" y="151"/>
                  </a:cubicBezTo>
                  <a:lnTo>
                    <a:pt x="945452" y="151"/>
                  </a:lnTo>
                  <a:cubicBezTo>
                    <a:pt x="943070" y="247"/>
                    <a:pt x="940594" y="342"/>
                    <a:pt x="938213" y="437"/>
                  </a:cubicBezTo>
                  <a:lnTo>
                    <a:pt x="932688" y="628"/>
                  </a:lnTo>
                  <a:cubicBezTo>
                    <a:pt x="844391" y="2533"/>
                    <a:pt x="757904" y="16630"/>
                    <a:pt x="675418" y="42538"/>
                  </a:cubicBezTo>
                  <a:cubicBezTo>
                    <a:pt x="513017" y="93687"/>
                    <a:pt x="383476" y="185032"/>
                    <a:pt x="246412" y="281806"/>
                  </a:cubicBezTo>
                  <a:cubicBezTo>
                    <a:pt x="233267" y="291140"/>
                    <a:pt x="220028" y="300379"/>
                    <a:pt x="206788" y="309714"/>
                  </a:cubicBezTo>
                  <a:lnTo>
                    <a:pt x="191" y="454494"/>
                  </a:lnTo>
                  <a:lnTo>
                    <a:pt x="0" y="477830"/>
                  </a:lnTo>
                  <a:lnTo>
                    <a:pt x="21622" y="493642"/>
                  </a:lnTo>
                  <a:cubicBezTo>
                    <a:pt x="21622" y="493642"/>
                    <a:pt x="118015" y="563936"/>
                    <a:pt x="128207" y="571461"/>
                  </a:cubicBezTo>
                  <a:cubicBezTo>
                    <a:pt x="150019" y="587558"/>
                    <a:pt x="171736" y="603751"/>
                    <a:pt x="193548" y="620134"/>
                  </a:cubicBezTo>
                  <a:cubicBezTo>
                    <a:pt x="276701" y="682427"/>
                    <a:pt x="362712" y="746911"/>
                    <a:pt x="455962" y="799299"/>
                  </a:cubicBezTo>
                  <a:cubicBezTo>
                    <a:pt x="475012" y="809967"/>
                    <a:pt x="494252" y="820063"/>
                    <a:pt x="513017" y="829303"/>
                  </a:cubicBezTo>
                  <a:cubicBezTo>
                    <a:pt x="650367" y="896454"/>
                    <a:pt x="794576" y="931411"/>
                    <a:pt x="941451" y="933030"/>
                  </a:cubicBezTo>
                  <a:lnTo>
                    <a:pt x="944690" y="933030"/>
                  </a:lnTo>
                  <a:cubicBezTo>
                    <a:pt x="948500" y="933220"/>
                    <a:pt x="952310" y="933411"/>
                    <a:pt x="956120" y="933411"/>
                  </a:cubicBezTo>
                  <a:cubicBezTo>
                    <a:pt x="964311" y="933411"/>
                    <a:pt x="972884" y="933125"/>
                    <a:pt x="981742" y="932649"/>
                  </a:cubicBezTo>
                  <a:cubicBezTo>
                    <a:pt x="1066514" y="929982"/>
                    <a:pt x="1149858" y="915885"/>
                    <a:pt x="1229392" y="890834"/>
                  </a:cubicBezTo>
                  <a:cubicBezTo>
                    <a:pt x="1391793" y="839685"/>
                    <a:pt x="1521333" y="748340"/>
                    <a:pt x="1658398" y="651566"/>
                  </a:cubicBezTo>
                  <a:cubicBezTo>
                    <a:pt x="1671542" y="642232"/>
                    <a:pt x="1684782" y="632992"/>
                    <a:pt x="1698022" y="623658"/>
                  </a:cubicBezTo>
                  <a:lnTo>
                    <a:pt x="1904619" y="478878"/>
                  </a:lnTo>
                  <a:lnTo>
                    <a:pt x="1904810" y="455542"/>
                  </a:lnTo>
                  <a:lnTo>
                    <a:pt x="1883093" y="439730"/>
                  </a:lnTo>
                  <a:close/>
                  <a:moveTo>
                    <a:pt x="493205" y="466686"/>
                  </a:moveTo>
                  <a:cubicBezTo>
                    <a:pt x="493205" y="600322"/>
                    <a:pt x="549021" y="724813"/>
                    <a:pt x="645605" y="812539"/>
                  </a:cubicBezTo>
                  <a:cubicBezTo>
                    <a:pt x="610172" y="800061"/>
                    <a:pt x="575501" y="785583"/>
                    <a:pt x="541973" y="769105"/>
                  </a:cubicBezTo>
                  <a:cubicBezTo>
                    <a:pt x="524256" y="760437"/>
                    <a:pt x="506159" y="750912"/>
                    <a:pt x="488251" y="740815"/>
                  </a:cubicBezTo>
                  <a:cubicBezTo>
                    <a:pt x="398621" y="690523"/>
                    <a:pt x="314420" y="627373"/>
                    <a:pt x="232981" y="566317"/>
                  </a:cubicBezTo>
                  <a:lnTo>
                    <a:pt x="229648" y="563841"/>
                  </a:lnTo>
                  <a:cubicBezTo>
                    <a:pt x="208883" y="548315"/>
                    <a:pt x="188214" y="532789"/>
                    <a:pt x="167259" y="517359"/>
                  </a:cubicBezTo>
                  <a:cubicBezTo>
                    <a:pt x="161354" y="512977"/>
                    <a:pt x="126587" y="487641"/>
                    <a:pt x="98298" y="466972"/>
                  </a:cubicBezTo>
                  <a:lnTo>
                    <a:pt x="244507" y="364483"/>
                  </a:lnTo>
                  <a:cubicBezTo>
                    <a:pt x="255365" y="356863"/>
                    <a:pt x="266129" y="349338"/>
                    <a:pt x="276892" y="341718"/>
                  </a:cubicBezTo>
                  <a:lnTo>
                    <a:pt x="284512" y="336384"/>
                  </a:lnTo>
                  <a:cubicBezTo>
                    <a:pt x="401003" y="254183"/>
                    <a:pt x="511874" y="175983"/>
                    <a:pt x="640366" y="125596"/>
                  </a:cubicBezTo>
                  <a:cubicBezTo>
                    <a:pt x="547021" y="213130"/>
                    <a:pt x="493205" y="335622"/>
                    <a:pt x="493205" y="466591"/>
                  </a:cubicBezTo>
                  <a:close/>
                  <a:moveTo>
                    <a:pt x="1352836" y="466686"/>
                  </a:moveTo>
                  <a:cubicBezTo>
                    <a:pt x="1352836" y="676522"/>
                    <a:pt x="1190244" y="851686"/>
                    <a:pt x="983075" y="865498"/>
                  </a:cubicBezTo>
                  <a:cubicBezTo>
                    <a:pt x="966692" y="866069"/>
                    <a:pt x="950309" y="866164"/>
                    <a:pt x="934212" y="865879"/>
                  </a:cubicBezTo>
                  <a:cubicBezTo>
                    <a:pt x="724090" y="854258"/>
                    <a:pt x="559594" y="678903"/>
                    <a:pt x="559594" y="466686"/>
                  </a:cubicBezTo>
                  <a:cubicBezTo>
                    <a:pt x="559594" y="254469"/>
                    <a:pt x="724567" y="78637"/>
                    <a:pt x="934688" y="67493"/>
                  </a:cubicBezTo>
                  <a:lnTo>
                    <a:pt x="945452" y="67207"/>
                  </a:lnTo>
                  <a:cubicBezTo>
                    <a:pt x="955548" y="67207"/>
                    <a:pt x="966311" y="67207"/>
                    <a:pt x="979837" y="67684"/>
                  </a:cubicBezTo>
                  <a:cubicBezTo>
                    <a:pt x="1189006" y="80161"/>
                    <a:pt x="1352836" y="255421"/>
                    <a:pt x="1352836" y="466686"/>
                  </a:cubicBezTo>
                  <a:close/>
                  <a:moveTo>
                    <a:pt x="1419130" y="466686"/>
                  </a:moveTo>
                  <a:cubicBezTo>
                    <a:pt x="1419130" y="335527"/>
                    <a:pt x="1364933" y="212654"/>
                    <a:pt x="1271207" y="125024"/>
                  </a:cubicBezTo>
                  <a:cubicBezTo>
                    <a:pt x="1302353" y="136549"/>
                    <a:pt x="1333024" y="149599"/>
                    <a:pt x="1363028" y="164267"/>
                  </a:cubicBezTo>
                  <a:cubicBezTo>
                    <a:pt x="1380744" y="172935"/>
                    <a:pt x="1398842" y="182460"/>
                    <a:pt x="1416749" y="192556"/>
                  </a:cubicBezTo>
                  <a:cubicBezTo>
                    <a:pt x="1506284" y="242848"/>
                    <a:pt x="1590485" y="305904"/>
                    <a:pt x="1672018" y="367054"/>
                  </a:cubicBezTo>
                  <a:lnTo>
                    <a:pt x="1676972" y="370769"/>
                  </a:lnTo>
                  <a:cubicBezTo>
                    <a:pt x="1697164" y="385914"/>
                    <a:pt x="1717358" y="401059"/>
                    <a:pt x="1737741" y="416013"/>
                  </a:cubicBezTo>
                  <a:cubicBezTo>
                    <a:pt x="1743551" y="420299"/>
                    <a:pt x="1777365" y="444969"/>
                    <a:pt x="1805464" y="465448"/>
                  </a:cubicBezTo>
                  <a:lnTo>
                    <a:pt x="1806702" y="466305"/>
                  </a:lnTo>
                  <a:lnTo>
                    <a:pt x="1660493" y="568794"/>
                  </a:lnTo>
                  <a:cubicBezTo>
                    <a:pt x="1647158" y="578128"/>
                    <a:pt x="1633918" y="587463"/>
                    <a:pt x="1620584" y="596893"/>
                  </a:cubicBezTo>
                  <a:cubicBezTo>
                    <a:pt x="1507903" y="676331"/>
                    <a:pt x="1400556" y="752055"/>
                    <a:pt x="1277398" y="802537"/>
                  </a:cubicBezTo>
                  <a:cubicBezTo>
                    <a:pt x="1367314" y="715288"/>
                    <a:pt x="1419225" y="594702"/>
                    <a:pt x="1419225" y="466686"/>
                  </a:cubicBezTo>
                  <a:close/>
                </a:path>
              </a:pathLst>
            </a:custGeom>
            <a:grpFill/>
            <a:ln w="9525" cap="flat">
              <a:noFill/>
              <a:prstDash val="solid"/>
              <a:miter/>
            </a:ln>
          </p:spPr>
          <p:txBody>
            <a:bodyPr rtlCol="0" anchor="ctr"/>
            <a:lstStyle/>
            <a:p>
              <a:endParaRPr lang="de-DE"/>
            </a:p>
          </p:txBody>
        </p:sp>
      </p:grpSp>
      <p:sp>
        <p:nvSpPr>
          <p:cNvPr id="216" name="Grafik 7">
            <a:extLst>
              <a:ext uri="{FF2B5EF4-FFF2-40B4-BE49-F238E27FC236}">
                <a16:creationId xmlns:a16="http://schemas.microsoft.com/office/drawing/2014/main" id="{0D3FFDDD-90FF-4C38-924D-998B109ED0C8}"/>
              </a:ext>
            </a:extLst>
          </p:cNvPr>
          <p:cNvSpPr/>
          <p:nvPr userDrawn="1"/>
        </p:nvSpPr>
        <p:spPr>
          <a:xfrm>
            <a:off x="2897786" y="1469732"/>
            <a:ext cx="408824" cy="430591"/>
          </a:xfrm>
          <a:custGeom>
            <a:avLst/>
            <a:gdLst>
              <a:gd name="connsiteX0" fmla="*/ 1670495 w 1808152"/>
              <a:gd name="connsiteY0" fmla="*/ 855154 h 1904428"/>
              <a:gd name="connsiteX1" fmla="*/ 1706404 w 1808152"/>
              <a:gd name="connsiteY1" fmla="*/ 743045 h 1904428"/>
              <a:gd name="connsiteX2" fmla="*/ 1530668 w 1808152"/>
              <a:gd name="connsiteY2" fmla="*/ 584359 h 1904428"/>
              <a:gd name="connsiteX3" fmla="*/ 1184339 w 1808152"/>
              <a:gd name="connsiteY3" fmla="*/ 601980 h 1904428"/>
              <a:gd name="connsiteX4" fmla="*/ 1050512 w 1808152"/>
              <a:gd name="connsiteY4" fmla="*/ 681323 h 1904428"/>
              <a:gd name="connsiteX5" fmla="*/ 1034891 w 1808152"/>
              <a:gd name="connsiteY5" fmla="*/ 681323 h 1904428"/>
              <a:gd name="connsiteX6" fmla="*/ 1147001 w 1808152"/>
              <a:gd name="connsiteY6" fmla="*/ 530733 h 1904428"/>
              <a:gd name="connsiteX7" fmla="*/ 1211009 w 1808152"/>
              <a:gd name="connsiteY7" fmla="*/ 251651 h 1904428"/>
              <a:gd name="connsiteX8" fmla="*/ 1048512 w 1808152"/>
              <a:gd name="connsiteY8" fmla="*/ 15907 h 1904428"/>
              <a:gd name="connsiteX9" fmla="*/ 1022699 w 1808152"/>
              <a:gd name="connsiteY9" fmla="*/ 0 h 1904428"/>
              <a:gd name="connsiteX10" fmla="*/ 860298 w 1808152"/>
              <a:gd name="connsiteY10" fmla="*/ 250698 h 1904428"/>
              <a:gd name="connsiteX11" fmla="*/ 578263 w 1808152"/>
              <a:gd name="connsiteY11" fmla="*/ 580168 h 1904428"/>
              <a:gd name="connsiteX12" fmla="*/ 277463 w 1808152"/>
              <a:gd name="connsiteY12" fmla="*/ 849059 h 1904428"/>
              <a:gd name="connsiteX13" fmla="*/ 0 w 1808152"/>
              <a:gd name="connsiteY13" fmla="*/ 1004221 h 1904428"/>
              <a:gd name="connsiteX14" fmla="*/ 17812 w 1808152"/>
              <a:gd name="connsiteY14" fmla="*/ 1063657 h 1904428"/>
              <a:gd name="connsiteX15" fmla="*/ 318897 w 1808152"/>
              <a:gd name="connsiteY15" fmla="*/ 895255 h 1904428"/>
              <a:gd name="connsiteX16" fmla="*/ 619697 w 1808152"/>
              <a:gd name="connsiteY16" fmla="*/ 626364 h 1904428"/>
              <a:gd name="connsiteX17" fmla="*/ 912495 w 1808152"/>
              <a:gd name="connsiteY17" fmla="*/ 284417 h 1904428"/>
              <a:gd name="connsiteX18" fmla="*/ 1041083 w 1808152"/>
              <a:gd name="connsiteY18" fmla="*/ 85916 h 1904428"/>
              <a:gd name="connsiteX19" fmla="*/ 1150144 w 1808152"/>
              <a:gd name="connsiteY19" fmla="*/ 263271 h 1904428"/>
              <a:gd name="connsiteX20" fmla="*/ 1097280 w 1808152"/>
              <a:gd name="connsiteY20" fmla="*/ 493586 h 1904428"/>
              <a:gd name="connsiteX21" fmla="*/ 858488 w 1808152"/>
              <a:gd name="connsiteY21" fmla="*/ 814292 h 1904428"/>
              <a:gd name="connsiteX22" fmla="*/ 860774 w 1808152"/>
              <a:gd name="connsiteY22" fmla="*/ 827437 h 1904428"/>
              <a:gd name="connsiteX23" fmla="*/ 572929 w 1808152"/>
              <a:gd name="connsiteY23" fmla="*/ 1414177 h 1904428"/>
              <a:gd name="connsiteX24" fmla="*/ 598646 w 1808152"/>
              <a:gd name="connsiteY24" fmla="*/ 1470660 h 1904428"/>
              <a:gd name="connsiteX25" fmla="*/ 924116 w 1808152"/>
              <a:gd name="connsiteY25" fmla="*/ 830104 h 1904428"/>
              <a:gd name="connsiteX26" fmla="*/ 988790 w 1808152"/>
              <a:gd name="connsiteY26" fmla="*/ 743236 h 1904428"/>
              <a:gd name="connsiteX27" fmla="*/ 1027557 w 1808152"/>
              <a:gd name="connsiteY27" fmla="*/ 743236 h 1904428"/>
              <a:gd name="connsiteX28" fmla="*/ 1025747 w 1808152"/>
              <a:gd name="connsiteY28" fmla="*/ 777526 h 1904428"/>
              <a:gd name="connsiteX29" fmla="*/ 1107853 w 1808152"/>
              <a:gd name="connsiteY29" fmla="*/ 912876 h 1904428"/>
              <a:gd name="connsiteX30" fmla="*/ 1091184 w 1808152"/>
              <a:gd name="connsiteY30" fmla="*/ 928783 h 1904428"/>
              <a:gd name="connsiteX31" fmla="*/ 1048226 w 1808152"/>
              <a:gd name="connsiteY31" fmla="*/ 1049560 h 1904428"/>
              <a:gd name="connsiteX32" fmla="*/ 1122236 w 1808152"/>
              <a:gd name="connsiteY32" fmla="*/ 1179862 h 1904428"/>
              <a:gd name="connsiteX33" fmla="*/ 1099280 w 1808152"/>
              <a:gd name="connsiteY33" fmla="*/ 1200912 h 1904428"/>
              <a:gd name="connsiteX34" fmla="*/ 1056323 w 1808152"/>
              <a:gd name="connsiteY34" fmla="*/ 1321689 h 1904428"/>
              <a:gd name="connsiteX35" fmla="*/ 1102614 w 1808152"/>
              <a:gd name="connsiteY35" fmla="*/ 1428750 h 1904428"/>
              <a:gd name="connsiteX36" fmla="*/ 1016508 w 1808152"/>
              <a:gd name="connsiteY36" fmla="*/ 1479518 h 1904428"/>
              <a:gd name="connsiteX37" fmla="*/ 973550 w 1808152"/>
              <a:gd name="connsiteY37" fmla="*/ 1600295 h 1904428"/>
              <a:gd name="connsiteX38" fmla="*/ 1095661 w 1808152"/>
              <a:gd name="connsiteY38" fmla="*/ 1752886 h 1904428"/>
              <a:gd name="connsiteX39" fmla="*/ 728948 w 1808152"/>
              <a:gd name="connsiteY39" fmla="*/ 1842326 h 1904428"/>
              <a:gd name="connsiteX40" fmla="*/ 398336 w 1808152"/>
              <a:gd name="connsiteY40" fmla="*/ 1726216 h 1904428"/>
              <a:gd name="connsiteX41" fmla="*/ 8954 w 1808152"/>
              <a:gd name="connsiteY41" fmla="*/ 1594485 h 1904428"/>
              <a:gd name="connsiteX42" fmla="*/ 8954 w 1808152"/>
              <a:gd name="connsiteY42" fmla="*/ 1656588 h 1904428"/>
              <a:gd name="connsiteX43" fmla="*/ 365474 w 1808152"/>
              <a:gd name="connsiteY43" fmla="*/ 1778889 h 1904428"/>
              <a:gd name="connsiteX44" fmla="*/ 728948 w 1808152"/>
              <a:gd name="connsiteY44" fmla="*/ 1904428 h 1904428"/>
              <a:gd name="connsiteX45" fmla="*/ 1205008 w 1808152"/>
              <a:gd name="connsiteY45" fmla="*/ 1756220 h 1904428"/>
              <a:gd name="connsiteX46" fmla="*/ 1435418 w 1808152"/>
              <a:gd name="connsiteY46" fmla="*/ 1744504 h 1904428"/>
              <a:gd name="connsiteX47" fmla="*/ 1551146 w 1808152"/>
              <a:gd name="connsiteY47" fmla="*/ 1689449 h 1904428"/>
              <a:gd name="connsiteX48" fmla="*/ 1594104 w 1808152"/>
              <a:gd name="connsiteY48" fmla="*/ 1568672 h 1904428"/>
              <a:gd name="connsiteX49" fmla="*/ 1550479 w 1808152"/>
              <a:gd name="connsiteY49" fmla="*/ 1464183 h 1904428"/>
              <a:gd name="connsiteX50" fmla="*/ 1578388 w 1808152"/>
              <a:gd name="connsiteY50" fmla="*/ 1462754 h 1904428"/>
              <a:gd name="connsiteX51" fmla="*/ 1694117 w 1808152"/>
              <a:gd name="connsiteY51" fmla="*/ 1407700 h 1904428"/>
              <a:gd name="connsiteX52" fmla="*/ 1737074 w 1808152"/>
              <a:gd name="connsiteY52" fmla="*/ 1286923 h 1904428"/>
              <a:gd name="connsiteX53" fmla="*/ 1690021 w 1808152"/>
              <a:gd name="connsiteY53" fmla="*/ 1179195 h 1904428"/>
              <a:gd name="connsiteX54" fmla="*/ 1807940 w 1808152"/>
              <a:gd name="connsiteY54" fmla="*/ 1010793 h 1904428"/>
              <a:gd name="connsiteX55" fmla="*/ 1670590 w 1808152"/>
              <a:gd name="connsiteY55" fmla="*/ 854869 h 1904428"/>
              <a:gd name="connsiteX56" fmla="*/ 1198245 w 1808152"/>
              <a:gd name="connsiteY56" fmla="*/ 874490 h 1904428"/>
              <a:gd name="connsiteX57" fmla="*/ 1087660 w 1808152"/>
              <a:gd name="connsiteY57" fmla="*/ 774668 h 1904428"/>
              <a:gd name="connsiteX58" fmla="*/ 1187577 w 1808152"/>
              <a:gd name="connsiteY58" fmla="*/ 663988 h 1904428"/>
              <a:gd name="connsiteX59" fmla="*/ 1533906 w 1808152"/>
              <a:gd name="connsiteY59" fmla="*/ 646367 h 1904428"/>
              <a:gd name="connsiteX60" fmla="*/ 1539335 w 1808152"/>
              <a:gd name="connsiteY60" fmla="*/ 646271 h 1904428"/>
              <a:gd name="connsiteX61" fmla="*/ 1644491 w 1808152"/>
              <a:gd name="connsiteY61" fmla="*/ 746284 h 1904428"/>
              <a:gd name="connsiteX62" fmla="*/ 1544669 w 1808152"/>
              <a:gd name="connsiteY62" fmla="*/ 856869 h 1904428"/>
              <a:gd name="connsiteX63" fmla="*/ 1206818 w 1808152"/>
              <a:gd name="connsiteY63" fmla="*/ 874109 h 1904428"/>
              <a:gd name="connsiteX64" fmla="*/ 1206627 w 1808152"/>
              <a:gd name="connsiteY64" fmla="*/ 874109 h 1904428"/>
              <a:gd name="connsiteX65" fmla="*/ 1198245 w 1808152"/>
              <a:gd name="connsiteY65" fmla="*/ 874490 h 1904428"/>
              <a:gd name="connsiteX66" fmla="*/ 1505045 w 1808152"/>
              <a:gd name="connsiteY66" fmla="*/ 1648016 h 1904428"/>
              <a:gd name="connsiteX67" fmla="*/ 1432179 w 1808152"/>
              <a:gd name="connsiteY67" fmla="*/ 1682687 h 1904428"/>
              <a:gd name="connsiteX68" fmla="*/ 1185958 w 1808152"/>
              <a:gd name="connsiteY68" fmla="*/ 1695260 h 1904428"/>
              <a:gd name="connsiteX69" fmla="*/ 1183862 w 1808152"/>
              <a:gd name="connsiteY69" fmla="*/ 1693069 h 1904428"/>
              <a:gd name="connsiteX70" fmla="*/ 1181195 w 1808152"/>
              <a:gd name="connsiteY70" fmla="*/ 1695450 h 1904428"/>
              <a:gd name="connsiteX71" fmla="*/ 1146143 w 1808152"/>
              <a:gd name="connsiteY71" fmla="*/ 1697260 h 1904428"/>
              <a:gd name="connsiteX72" fmla="*/ 1035558 w 1808152"/>
              <a:gd name="connsiteY72" fmla="*/ 1597438 h 1904428"/>
              <a:gd name="connsiteX73" fmla="*/ 1062609 w 1808152"/>
              <a:gd name="connsiteY73" fmla="*/ 1521428 h 1904428"/>
              <a:gd name="connsiteX74" fmla="*/ 1135475 w 1808152"/>
              <a:gd name="connsiteY74" fmla="*/ 1486757 h 1904428"/>
              <a:gd name="connsiteX75" fmla="*/ 1421606 w 1808152"/>
              <a:gd name="connsiteY75" fmla="*/ 1472184 h 1904428"/>
              <a:gd name="connsiteX76" fmla="*/ 1427131 w 1808152"/>
              <a:gd name="connsiteY76" fmla="*/ 1472089 h 1904428"/>
              <a:gd name="connsiteX77" fmla="*/ 1497616 w 1808152"/>
              <a:gd name="connsiteY77" fmla="*/ 1499235 h 1904428"/>
              <a:gd name="connsiteX78" fmla="*/ 1532192 w 1808152"/>
              <a:gd name="connsiteY78" fmla="*/ 1572101 h 1904428"/>
              <a:gd name="connsiteX79" fmla="*/ 1505141 w 1808152"/>
              <a:gd name="connsiteY79" fmla="*/ 1648111 h 1904428"/>
              <a:gd name="connsiteX80" fmla="*/ 1648016 w 1808152"/>
              <a:gd name="connsiteY80" fmla="*/ 1366266 h 1904428"/>
              <a:gd name="connsiteX81" fmla="*/ 1575149 w 1808152"/>
              <a:gd name="connsiteY81" fmla="*/ 1400937 h 1904428"/>
              <a:gd name="connsiteX82" fmla="*/ 1228820 w 1808152"/>
              <a:gd name="connsiteY82" fmla="*/ 1418653 h 1904428"/>
              <a:gd name="connsiteX83" fmla="*/ 1152811 w 1808152"/>
              <a:gd name="connsiteY83" fmla="*/ 1391603 h 1904428"/>
              <a:gd name="connsiteX84" fmla="*/ 1118235 w 1808152"/>
              <a:gd name="connsiteY84" fmla="*/ 1318736 h 1904428"/>
              <a:gd name="connsiteX85" fmla="*/ 1145286 w 1808152"/>
              <a:gd name="connsiteY85" fmla="*/ 1242727 h 1904428"/>
              <a:gd name="connsiteX86" fmla="*/ 1214247 w 1808152"/>
              <a:gd name="connsiteY86" fmla="*/ 1208627 h 1904428"/>
              <a:gd name="connsiteX87" fmla="*/ 1215295 w 1808152"/>
              <a:gd name="connsiteY87" fmla="*/ 1208627 h 1904428"/>
              <a:gd name="connsiteX88" fmla="*/ 1223963 w 1808152"/>
              <a:gd name="connsiteY88" fmla="*/ 1208437 h 1904428"/>
              <a:gd name="connsiteX89" fmla="*/ 1573911 w 1808152"/>
              <a:gd name="connsiteY89" fmla="*/ 1190625 h 1904428"/>
              <a:gd name="connsiteX90" fmla="*/ 1675162 w 1808152"/>
              <a:gd name="connsiteY90" fmla="*/ 1290257 h 1904428"/>
              <a:gd name="connsiteX91" fmla="*/ 1648111 w 1808152"/>
              <a:gd name="connsiteY91" fmla="*/ 1366266 h 1904428"/>
              <a:gd name="connsiteX92" fmla="*/ 1646015 w 1808152"/>
              <a:gd name="connsiteY92" fmla="*/ 1124807 h 1904428"/>
              <a:gd name="connsiteX93" fmla="*/ 1575625 w 1808152"/>
              <a:gd name="connsiteY93" fmla="*/ 1128427 h 1904428"/>
              <a:gd name="connsiteX94" fmla="*/ 1561243 w 1808152"/>
              <a:gd name="connsiteY94" fmla="*/ 1128427 h 1904428"/>
              <a:gd name="connsiteX95" fmla="*/ 1214914 w 1808152"/>
              <a:gd name="connsiteY95" fmla="*/ 1146143 h 1904428"/>
              <a:gd name="connsiteX96" fmla="*/ 1213961 w 1808152"/>
              <a:gd name="connsiteY96" fmla="*/ 1146239 h 1904428"/>
              <a:gd name="connsiteX97" fmla="*/ 1110139 w 1808152"/>
              <a:gd name="connsiteY97" fmla="*/ 1046702 h 1904428"/>
              <a:gd name="connsiteX98" fmla="*/ 1137190 w 1808152"/>
              <a:gd name="connsiteY98" fmla="*/ 970693 h 1904428"/>
              <a:gd name="connsiteX99" fmla="*/ 1209961 w 1808152"/>
              <a:gd name="connsiteY99" fmla="*/ 936117 h 1904428"/>
              <a:gd name="connsiteX100" fmla="*/ 1547813 w 1808152"/>
              <a:gd name="connsiteY100" fmla="*/ 918877 h 1904428"/>
              <a:gd name="connsiteX101" fmla="*/ 1547908 w 1808152"/>
              <a:gd name="connsiteY101" fmla="*/ 918877 h 1904428"/>
              <a:gd name="connsiteX102" fmla="*/ 1635252 w 1808152"/>
              <a:gd name="connsiteY102" fmla="*/ 914400 h 1904428"/>
              <a:gd name="connsiteX103" fmla="*/ 1640681 w 1808152"/>
              <a:gd name="connsiteY103" fmla="*/ 914305 h 1904428"/>
              <a:gd name="connsiteX104" fmla="*/ 1745837 w 1808152"/>
              <a:gd name="connsiteY104" fmla="*/ 1014317 h 1904428"/>
              <a:gd name="connsiteX105" fmla="*/ 1645920 w 1808152"/>
              <a:gd name="connsiteY105" fmla="*/ 1124998 h 19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808152" h="1904428">
                <a:moveTo>
                  <a:pt x="1670495" y="855154"/>
                </a:moveTo>
                <a:cubicBezTo>
                  <a:pt x="1694783" y="824389"/>
                  <a:pt x="1708595" y="785146"/>
                  <a:pt x="1706404" y="743045"/>
                </a:cubicBezTo>
                <a:cubicBezTo>
                  <a:pt x="1701737" y="650843"/>
                  <a:pt x="1622965" y="579692"/>
                  <a:pt x="1530668" y="584359"/>
                </a:cubicBezTo>
                <a:lnTo>
                  <a:pt x="1184339" y="601980"/>
                </a:lnTo>
                <a:cubicBezTo>
                  <a:pt x="1127379" y="604933"/>
                  <a:pt x="1078421" y="636175"/>
                  <a:pt x="1050512" y="681323"/>
                </a:cubicBezTo>
                <a:lnTo>
                  <a:pt x="1034891" y="681323"/>
                </a:lnTo>
                <a:lnTo>
                  <a:pt x="1147001" y="530733"/>
                </a:lnTo>
                <a:cubicBezTo>
                  <a:pt x="1206341" y="451009"/>
                  <a:pt x="1229678" y="349282"/>
                  <a:pt x="1211009" y="251651"/>
                </a:cubicBezTo>
                <a:cubicBezTo>
                  <a:pt x="1192340" y="154019"/>
                  <a:pt x="1133094" y="68104"/>
                  <a:pt x="1048512" y="15907"/>
                </a:cubicBezTo>
                <a:lnTo>
                  <a:pt x="1022699" y="0"/>
                </a:lnTo>
                <a:lnTo>
                  <a:pt x="860298" y="250698"/>
                </a:lnTo>
                <a:cubicBezTo>
                  <a:pt x="781336" y="372523"/>
                  <a:pt x="686467" y="483394"/>
                  <a:pt x="578263" y="580168"/>
                </a:cubicBezTo>
                <a:lnTo>
                  <a:pt x="277463" y="849059"/>
                </a:lnTo>
                <a:cubicBezTo>
                  <a:pt x="198025" y="920020"/>
                  <a:pt x="102108" y="973741"/>
                  <a:pt x="0" y="1004221"/>
                </a:cubicBezTo>
                <a:lnTo>
                  <a:pt x="17812" y="1063657"/>
                </a:lnTo>
                <a:cubicBezTo>
                  <a:pt x="128588" y="1030510"/>
                  <a:pt x="232696" y="972312"/>
                  <a:pt x="318897" y="895255"/>
                </a:cubicBezTo>
                <a:lnTo>
                  <a:pt x="619697" y="626364"/>
                </a:lnTo>
                <a:cubicBezTo>
                  <a:pt x="732092" y="525971"/>
                  <a:pt x="830580" y="410909"/>
                  <a:pt x="912495" y="284417"/>
                </a:cubicBezTo>
                <a:lnTo>
                  <a:pt x="1041083" y="85916"/>
                </a:lnTo>
                <a:cubicBezTo>
                  <a:pt x="1098137" y="129540"/>
                  <a:pt x="1136428" y="191548"/>
                  <a:pt x="1150144" y="263271"/>
                </a:cubicBezTo>
                <a:cubicBezTo>
                  <a:pt x="1165765" y="344996"/>
                  <a:pt x="1147001" y="426815"/>
                  <a:pt x="1097280" y="493586"/>
                </a:cubicBezTo>
                <a:lnTo>
                  <a:pt x="858488" y="814292"/>
                </a:lnTo>
                <a:lnTo>
                  <a:pt x="860774" y="827437"/>
                </a:lnTo>
                <a:cubicBezTo>
                  <a:pt x="932593" y="1244251"/>
                  <a:pt x="587693" y="1407509"/>
                  <a:pt x="572929" y="1414177"/>
                </a:cubicBezTo>
                <a:lnTo>
                  <a:pt x="598646" y="1470660"/>
                </a:lnTo>
                <a:cubicBezTo>
                  <a:pt x="602647" y="1468850"/>
                  <a:pt x="994410" y="1285208"/>
                  <a:pt x="924116" y="830104"/>
                </a:cubicBezTo>
                <a:lnTo>
                  <a:pt x="988790" y="743236"/>
                </a:lnTo>
                <a:lnTo>
                  <a:pt x="1027557" y="743236"/>
                </a:lnTo>
                <a:cubicBezTo>
                  <a:pt x="1025843" y="754380"/>
                  <a:pt x="1025176" y="765905"/>
                  <a:pt x="1025747" y="777526"/>
                </a:cubicBezTo>
                <a:cubicBezTo>
                  <a:pt x="1028700" y="835628"/>
                  <a:pt x="1061180" y="885254"/>
                  <a:pt x="1107853" y="912876"/>
                </a:cubicBezTo>
                <a:cubicBezTo>
                  <a:pt x="1102043" y="917829"/>
                  <a:pt x="1096328" y="922973"/>
                  <a:pt x="1091184" y="928783"/>
                </a:cubicBezTo>
                <a:cubicBezTo>
                  <a:pt x="1061180" y="962025"/>
                  <a:pt x="1045940" y="1004888"/>
                  <a:pt x="1048226" y="1049560"/>
                </a:cubicBezTo>
                <a:cubicBezTo>
                  <a:pt x="1050989" y="1104233"/>
                  <a:pt x="1079945" y="1151382"/>
                  <a:pt x="1122236" y="1179862"/>
                </a:cubicBezTo>
                <a:cubicBezTo>
                  <a:pt x="1114044" y="1186148"/>
                  <a:pt x="1106329" y="1193102"/>
                  <a:pt x="1099280" y="1200912"/>
                </a:cubicBezTo>
                <a:cubicBezTo>
                  <a:pt x="1069277" y="1234154"/>
                  <a:pt x="1054037" y="1277017"/>
                  <a:pt x="1056323" y="1321689"/>
                </a:cubicBezTo>
                <a:cubicBezTo>
                  <a:pt x="1058418" y="1362266"/>
                  <a:pt x="1074801" y="1399794"/>
                  <a:pt x="1102614" y="1428750"/>
                </a:cubicBezTo>
                <a:cubicBezTo>
                  <a:pt x="1069658" y="1436370"/>
                  <a:pt x="1039749" y="1453801"/>
                  <a:pt x="1016508" y="1479518"/>
                </a:cubicBezTo>
                <a:cubicBezTo>
                  <a:pt x="986504" y="1512761"/>
                  <a:pt x="971264" y="1555623"/>
                  <a:pt x="973550" y="1600295"/>
                </a:cubicBezTo>
                <a:cubicBezTo>
                  <a:pt x="977265" y="1673924"/>
                  <a:pt x="1028319" y="1734026"/>
                  <a:pt x="1095661" y="1752886"/>
                </a:cubicBezTo>
                <a:cubicBezTo>
                  <a:pt x="1019842" y="1794415"/>
                  <a:pt x="896398" y="1842326"/>
                  <a:pt x="728948" y="1842326"/>
                </a:cubicBezTo>
                <a:cubicBezTo>
                  <a:pt x="584454" y="1842326"/>
                  <a:pt x="494062" y="1785938"/>
                  <a:pt x="398336" y="1726216"/>
                </a:cubicBezTo>
                <a:cubicBezTo>
                  <a:pt x="294513" y="1661446"/>
                  <a:pt x="187262" y="1594485"/>
                  <a:pt x="8954" y="1594485"/>
                </a:cubicBezTo>
                <a:lnTo>
                  <a:pt x="8954" y="1656588"/>
                </a:lnTo>
                <a:cubicBezTo>
                  <a:pt x="169450" y="1656588"/>
                  <a:pt x="264700" y="1716024"/>
                  <a:pt x="365474" y="1778889"/>
                </a:cubicBezTo>
                <a:cubicBezTo>
                  <a:pt x="464439" y="1840611"/>
                  <a:pt x="566738" y="1904428"/>
                  <a:pt x="728948" y="1904428"/>
                </a:cubicBezTo>
                <a:cubicBezTo>
                  <a:pt x="988409" y="1904428"/>
                  <a:pt x="1149287" y="1799749"/>
                  <a:pt x="1205008" y="1756220"/>
                </a:cubicBezTo>
                <a:lnTo>
                  <a:pt x="1435418" y="1744504"/>
                </a:lnTo>
                <a:cubicBezTo>
                  <a:pt x="1480090" y="1742218"/>
                  <a:pt x="1521238" y="1722692"/>
                  <a:pt x="1551146" y="1689449"/>
                </a:cubicBezTo>
                <a:cubicBezTo>
                  <a:pt x="1581150" y="1656207"/>
                  <a:pt x="1596390" y="1613345"/>
                  <a:pt x="1594104" y="1568672"/>
                </a:cubicBezTo>
                <a:cubicBezTo>
                  <a:pt x="1592104" y="1529334"/>
                  <a:pt x="1576673" y="1492853"/>
                  <a:pt x="1550479" y="1464183"/>
                </a:cubicBezTo>
                <a:lnTo>
                  <a:pt x="1578388" y="1462754"/>
                </a:lnTo>
                <a:cubicBezTo>
                  <a:pt x="1623060" y="1460468"/>
                  <a:pt x="1664208" y="1440942"/>
                  <a:pt x="1694117" y="1407700"/>
                </a:cubicBezTo>
                <a:cubicBezTo>
                  <a:pt x="1724120" y="1374457"/>
                  <a:pt x="1739360" y="1331595"/>
                  <a:pt x="1737074" y="1286923"/>
                </a:cubicBezTo>
                <a:cubicBezTo>
                  <a:pt x="1734979" y="1244822"/>
                  <a:pt x="1717262" y="1207294"/>
                  <a:pt x="1690021" y="1179195"/>
                </a:cubicBezTo>
                <a:cubicBezTo>
                  <a:pt x="1761458" y="1157097"/>
                  <a:pt x="1811846" y="1088803"/>
                  <a:pt x="1807940" y="1010793"/>
                </a:cubicBezTo>
                <a:cubicBezTo>
                  <a:pt x="1803940" y="931736"/>
                  <a:pt x="1745361" y="868680"/>
                  <a:pt x="1670590" y="854869"/>
                </a:cubicBezTo>
                <a:close/>
                <a:moveTo>
                  <a:pt x="1198245" y="874490"/>
                </a:moveTo>
                <a:cubicBezTo>
                  <a:pt x="1140238" y="877443"/>
                  <a:pt x="1090613" y="832676"/>
                  <a:pt x="1087660" y="774668"/>
                </a:cubicBezTo>
                <a:cubicBezTo>
                  <a:pt x="1084707" y="716661"/>
                  <a:pt x="1129475" y="667036"/>
                  <a:pt x="1187577" y="663988"/>
                </a:cubicBezTo>
                <a:lnTo>
                  <a:pt x="1533906" y="646367"/>
                </a:lnTo>
                <a:cubicBezTo>
                  <a:pt x="1535716" y="646271"/>
                  <a:pt x="1537525" y="646271"/>
                  <a:pt x="1539335" y="646271"/>
                </a:cubicBezTo>
                <a:cubicBezTo>
                  <a:pt x="1594961" y="646271"/>
                  <a:pt x="1641634" y="690086"/>
                  <a:pt x="1644491" y="746284"/>
                </a:cubicBezTo>
                <a:cubicBezTo>
                  <a:pt x="1647444" y="804291"/>
                  <a:pt x="1602677" y="853916"/>
                  <a:pt x="1544669" y="856869"/>
                </a:cubicBezTo>
                <a:lnTo>
                  <a:pt x="1206818" y="874109"/>
                </a:lnTo>
                <a:cubicBezTo>
                  <a:pt x="1206818" y="874109"/>
                  <a:pt x="1206722" y="874109"/>
                  <a:pt x="1206627" y="874109"/>
                </a:cubicBezTo>
                <a:lnTo>
                  <a:pt x="1198245" y="874490"/>
                </a:lnTo>
                <a:close/>
                <a:moveTo>
                  <a:pt x="1505045" y="1648016"/>
                </a:moveTo>
                <a:cubicBezTo>
                  <a:pt x="1486186" y="1668875"/>
                  <a:pt x="1460278" y="1681258"/>
                  <a:pt x="1432179" y="1682687"/>
                </a:cubicBezTo>
                <a:lnTo>
                  <a:pt x="1185958" y="1695260"/>
                </a:lnTo>
                <a:lnTo>
                  <a:pt x="1183862" y="1693069"/>
                </a:lnTo>
                <a:cubicBezTo>
                  <a:pt x="1183862" y="1693069"/>
                  <a:pt x="1182719" y="1694117"/>
                  <a:pt x="1181195" y="1695450"/>
                </a:cubicBezTo>
                <a:lnTo>
                  <a:pt x="1146143" y="1697260"/>
                </a:lnTo>
                <a:cubicBezTo>
                  <a:pt x="1088136" y="1700498"/>
                  <a:pt x="1038511" y="1655445"/>
                  <a:pt x="1035558" y="1597438"/>
                </a:cubicBezTo>
                <a:cubicBezTo>
                  <a:pt x="1034129" y="1569339"/>
                  <a:pt x="1043749" y="1542288"/>
                  <a:pt x="1062609" y="1521428"/>
                </a:cubicBezTo>
                <a:cubicBezTo>
                  <a:pt x="1081469" y="1500569"/>
                  <a:pt x="1107377" y="1488186"/>
                  <a:pt x="1135475" y="1486757"/>
                </a:cubicBezTo>
                <a:lnTo>
                  <a:pt x="1421606" y="1472184"/>
                </a:lnTo>
                <a:cubicBezTo>
                  <a:pt x="1423416" y="1472089"/>
                  <a:pt x="1425226" y="1472089"/>
                  <a:pt x="1427131" y="1472089"/>
                </a:cubicBezTo>
                <a:cubicBezTo>
                  <a:pt x="1453229" y="1472089"/>
                  <a:pt x="1478090" y="1481614"/>
                  <a:pt x="1497616" y="1499235"/>
                </a:cubicBezTo>
                <a:cubicBezTo>
                  <a:pt x="1518475" y="1518095"/>
                  <a:pt x="1530763" y="1544003"/>
                  <a:pt x="1532192" y="1572101"/>
                </a:cubicBezTo>
                <a:cubicBezTo>
                  <a:pt x="1533620" y="1600200"/>
                  <a:pt x="1524000" y="1627156"/>
                  <a:pt x="1505141" y="1648111"/>
                </a:cubicBezTo>
                <a:close/>
                <a:moveTo>
                  <a:pt x="1648016" y="1366266"/>
                </a:moveTo>
                <a:cubicBezTo>
                  <a:pt x="1629156" y="1387126"/>
                  <a:pt x="1603248" y="1399508"/>
                  <a:pt x="1575149" y="1400937"/>
                </a:cubicBezTo>
                <a:lnTo>
                  <a:pt x="1228820" y="1418653"/>
                </a:lnTo>
                <a:cubicBezTo>
                  <a:pt x="1200722" y="1420368"/>
                  <a:pt x="1173671" y="1410462"/>
                  <a:pt x="1152811" y="1391603"/>
                </a:cubicBezTo>
                <a:cubicBezTo>
                  <a:pt x="1131951" y="1372743"/>
                  <a:pt x="1119664" y="1346835"/>
                  <a:pt x="1118235" y="1318736"/>
                </a:cubicBezTo>
                <a:cubicBezTo>
                  <a:pt x="1116806" y="1290638"/>
                  <a:pt x="1126427" y="1263682"/>
                  <a:pt x="1145286" y="1242727"/>
                </a:cubicBezTo>
                <a:cubicBezTo>
                  <a:pt x="1163288" y="1222820"/>
                  <a:pt x="1187672" y="1211009"/>
                  <a:pt x="1214247" y="1208627"/>
                </a:cubicBezTo>
                <a:cubicBezTo>
                  <a:pt x="1214628" y="1208627"/>
                  <a:pt x="1214914" y="1208627"/>
                  <a:pt x="1215295" y="1208627"/>
                </a:cubicBezTo>
                <a:cubicBezTo>
                  <a:pt x="1218152" y="1208627"/>
                  <a:pt x="1221010" y="1208627"/>
                  <a:pt x="1223963" y="1208437"/>
                </a:cubicBezTo>
                <a:lnTo>
                  <a:pt x="1573911" y="1190625"/>
                </a:lnTo>
                <a:cubicBezTo>
                  <a:pt x="1627727" y="1192721"/>
                  <a:pt x="1672304" y="1235393"/>
                  <a:pt x="1675162" y="1290257"/>
                </a:cubicBezTo>
                <a:cubicBezTo>
                  <a:pt x="1676591" y="1318355"/>
                  <a:pt x="1666970" y="1345311"/>
                  <a:pt x="1648111" y="1366266"/>
                </a:cubicBezTo>
                <a:close/>
                <a:moveTo>
                  <a:pt x="1646015" y="1124807"/>
                </a:moveTo>
                <a:lnTo>
                  <a:pt x="1575625" y="1128427"/>
                </a:lnTo>
                <a:cubicBezTo>
                  <a:pt x="1570863" y="1128236"/>
                  <a:pt x="1566100" y="1128236"/>
                  <a:pt x="1561243" y="1128427"/>
                </a:cubicBezTo>
                <a:lnTo>
                  <a:pt x="1214914" y="1146143"/>
                </a:lnTo>
                <a:cubicBezTo>
                  <a:pt x="1214914" y="1146143"/>
                  <a:pt x="1214247" y="1146143"/>
                  <a:pt x="1213961" y="1146239"/>
                </a:cubicBezTo>
                <a:cubicBezTo>
                  <a:pt x="1158907" y="1145762"/>
                  <a:pt x="1112996" y="1102424"/>
                  <a:pt x="1110139" y="1046702"/>
                </a:cubicBezTo>
                <a:cubicBezTo>
                  <a:pt x="1108710" y="1018604"/>
                  <a:pt x="1118330" y="991552"/>
                  <a:pt x="1137190" y="970693"/>
                </a:cubicBezTo>
                <a:cubicBezTo>
                  <a:pt x="1156049" y="949833"/>
                  <a:pt x="1181862" y="937546"/>
                  <a:pt x="1209961" y="936117"/>
                </a:cubicBezTo>
                <a:lnTo>
                  <a:pt x="1547813" y="918877"/>
                </a:lnTo>
                <a:cubicBezTo>
                  <a:pt x="1547813" y="918877"/>
                  <a:pt x="1547813" y="918877"/>
                  <a:pt x="1547908" y="918877"/>
                </a:cubicBezTo>
                <a:lnTo>
                  <a:pt x="1635252" y="914400"/>
                </a:lnTo>
                <a:cubicBezTo>
                  <a:pt x="1637062" y="914305"/>
                  <a:pt x="1638872" y="914305"/>
                  <a:pt x="1640681" y="914305"/>
                </a:cubicBezTo>
                <a:cubicBezTo>
                  <a:pt x="1696307" y="914305"/>
                  <a:pt x="1742980" y="958120"/>
                  <a:pt x="1745837" y="1014317"/>
                </a:cubicBezTo>
                <a:cubicBezTo>
                  <a:pt x="1748790" y="1072325"/>
                  <a:pt x="1704023" y="1121950"/>
                  <a:pt x="1645920" y="1124998"/>
                </a:cubicBezTo>
                <a:close/>
              </a:path>
            </a:pathLst>
          </a:custGeom>
          <a:solidFill>
            <a:schemeClr val="accent6"/>
          </a:solidFill>
          <a:ln w="9525" cap="flat">
            <a:noFill/>
            <a:prstDash val="solid"/>
            <a:miter/>
          </a:ln>
        </p:spPr>
        <p:txBody>
          <a:bodyPr rtlCol="0" anchor="ctr"/>
          <a:lstStyle/>
          <a:p>
            <a:endParaRPr lang="de-DE"/>
          </a:p>
        </p:txBody>
      </p:sp>
      <p:sp>
        <p:nvSpPr>
          <p:cNvPr id="217" name="Grafik 7">
            <a:extLst>
              <a:ext uri="{FF2B5EF4-FFF2-40B4-BE49-F238E27FC236}">
                <a16:creationId xmlns:a16="http://schemas.microsoft.com/office/drawing/2014/main" id="{7492AF4C-FB0A-48C5-83EA-6F2C874856F3}"/>
              </a:ext>
            </a:extLst>
          </p:cNvPr>
          <p:cNvSpPr/>
          <p:nvPr userDrawn="1"/>
        </p:nvSpPr>
        <p:spPr>
          <a:xfrm>
            <a:off x="2901189" y="889632"/>
            <a:ext cx="418230" cy="430720"/>
          </a:xfrm>
          <a:custGeom>
            <a:avLst/>
            <a:gdLst>
              <a:gd name="connsiteX0" fmla="*/ 1603629 w 1849754"/>
              <a:gd name="connsiteY0" fmla="*/ 498920 h 1905000"/>
              <a:gd name="connsiteX1" fmla="*/ 1849755 w 1849754"/>
              <a:gd name="connsiteY1" fmla="*/ 222980 h 1905000"/>
              <a:gd name="connsiteX2" fmla="*/ 1671161 w 1849754"/>
              <a:gd name="connsiteY2" fmla="*/ 213169 h 1905000"/>
              <a:gd name="connsiteX3" fmla="*/ 1683830 w 1849754"/>
              <a:gd name="connsiteY3" fmla="*/ 198977 h 1905000"/>
              <a:gd name="connsiteX4" fmla="*/ 1643539 w 1849754"/>
              <a:gd name="connsiteY4" fmla="*/ 163068 h 1905000"/>
              <a:gd name="connsiteX5" fmla="*/ 1631156 w 1849754"/>
              <a:gd name="connsiteY5" fmla="*/ 176975 h 1905000"/>
              <a:gd name="connsiteX6" fmla="*/ 1600962 w 1849754"/>
              <a:gd name="connsiteY6" fmla="*/ 0 h 1905000"/>
              <a:gd name="connsiteX7" fmla="*/ 1354836 w 1849754"/>
              <a:gd name="connsiteY7" fmla="*/ 275939 h 1905000"/>
              <a:gd name="connsiteX8" fmla="*/ 1385030 w 1849754"/>
              <a:gd name="connsiteY8" fmla="*/ 452914 h 1905000"/>
              <a:gd name="connsiteX9" fmla="*/ 1356170 w 1849754"/>
              <a:gd name="connsiteY9" fmla="*/ 485299 h 1905000"/>
              <a:gd name="connsiteX10" fmla="*/ 1356170 w 1849754"/>
              <a:gd name="connsiteY10" fmla="*/ 485299 h 1905000"/>
              <a:gd name="connsiteX11" fmla="*/ 1306449 w 1849754"/>
              <a:gd name="connsiteY11" fmla="*/ 541020 h 1905000"/>
              <a:gd name="connsiteX12" fmla="*/ 782669 w 1849754"/>
              <a:gd name="connsiteY12" fmla="*/ 339662 h 1905000"/>
              <a:gd name="connsiteX13" fmla="*/ 0 w 1849754"/>
              <a:gd name="connsiteY13" fmla="*/ 1122426 h 1905000"/>
              <a:gd name="connsiteX14" fmla="*/ 782574 w 1849754"/>
              <a:gd name="connsiteY14" fmla="*/ 1905000 h 1905000"/>
              <a:gd name="connsiteX15" fmla="*/ 1565148 w 1849754"/>
              <a:gd name="connsiteY15" fmla="*/ 1122426 h 1905000"/>
              <a:gd name="connsiteX16" fmla="*/ 1495997 w 1849754"/>
              <a:gd name="connsiteY16" fmla="*/ 800481 h 1905000"/>
              <a:gd name="connsiteX17" fmla="*/ 1446848 w 1849754"/>
              <a:gd name="connsiteY17" fmla="*/ 822674 h 1905000"/>
              <a:gd name="connsiteX18" fmla="*/ 1511141 w 1849754"/>
              <a:gd name="connsiteY18" fmla="*/ 1122426 h 1905000"/>
              <a:gd name="connsiteX19" fmla="*/ 782479 w 1849754"/>
              <a:gd name="connsiteY19" fmla="*/ 1851089 h 1905000"/>
              <a:gd name="connsiteX20" fmla="*/ 53912 w 1849754"/>
              <a:gd name="connsiteY20" fmla="*/ 1122426 h 1905000"/>
              <a:gd name="connsiteX21" fmla="*/ 782574 w 1849754"/>
              <a:gd name="connsiteY21" fmla="*/ 393668 h 1905000"/>
              <a:gd name="connsiteX22" fmla="*/ 1270540 w 1849754"/>
              <a:gd name="connsiteY22" fmla="*/ 581311 h 1905000"/>
              <a:gd name="connsiteX23" fmla="*/ 1195578 w 1849754"/>
              <a:gd name="connsiteY23" fmla="*/ 665417 h 1905000"/>
              <a:gd name="connsiteX24" fmla="*/ 782669 w 1849754"/>
              <a:gd name="connsiteY24" fmla="*/ 506444 h 1905000"/>
              <a:gd name="connsiteX25" fmla="*/ 166688 w 1849754"/>
              <a:gd name="connsiteY25" fmla="*/ 1122426 h 1905000"/>
              <a:gd name="connsiteX26" fmla="*/ 782669 w 1849754"/>
              <a:gd name="connsiteY26" fmla="*/ 1738408 h 1905000"/>
              <a:gd name="connsiteX27" fmla="*/ 1398651 w 1849754"/>
              <a:gd name="connsiteY27" fmla="*/ 1122426 h 1905000"/>
              <a:gd name="connsiteX28" fmla="*/ 1342454 w 1849754"/>
              <a:gd name="connsiteY28" fmla="*/ 864965 h 1905000"/>
              <a:gd name="connsiteX29" fmla="*/ 1293495 w 1849754"/>
              <a:gd name="connsiteY29" fmla="*/ 887540 h 1905000"/>
              <a:gd name="connsiteX30" fmla="*/ 1344739 w 1849754"/>
              <a:gd name="connsiteY30" fmla="*/ 1122426 h 1905000"/>
              <a:gd name="connsiteX31" fmla="*/ 782669 w 1849754"/>
              <a:gd name="connsiteY31" fmla="*/ 1684496 h 1905000"/>
              <a:gd name="connsiteX32" fmla="*/ 220599 w 1849754"/>
              <a:gd name="connsiteY32" fmla="*/ 1122426 h 1905000"/>
              <a:gd name="connsiteX33" fmla="*/ 782669 w 1849754"/>
              <a:gd name="connsiteY33" fmla="*/ 560356 h 1905000"/>
              <a:gd name="connsiteX34" fmla="*/ 1159669 w 1849754"/>
              <a:gd name="connsiteY34" fmla="*/ 705707 h 1905000"/>
              <a:gd name="connsiteX35" fmla="*/ 1089184 w 1849754"/>
              <a:gd name="connsiteY35" fmla="*/ 784670 h 1905000"/>
              <a:gd name="connsiteX36" fmla="*/ 782574 w 1849754"/>
              <a:gd name="connsiteY36" fmla="*/ 666179 h 1905000"/>
              <a:gd name="connsiteX37" fmla="*/ 326326 w 1849754"/>
              <a:gd name="connsiteY37" fmla="*/ 1122426 h 1905000"/>
              <a:gd name="connsiteX38" fmla="*/ 782574 w 1849754"/>
              <a:gd name="connsiteY38" fmla="*/ 1578674 h 1905000"/>
              <a:gd name="connsiteX39" fmla="*/ 1238822 w 1849754"/>
              <a:gd name="connsiteY39" fmla="*/ 1122426 h 1905000"/>
              <a:gd name="connsiteX40" fmla="*/ 1196912 w 1849754"/>
              <a:gd name="connsiteY40" fmla="*/ 931164 h 1905000"/>
              <a:gd name="connsiteX41" fmla="*/ 1147953 w 1849754"/>
              <a:gd name="connsiteY41" fmla="*/ 953834 h 1905000"/>
              <a:gd name="connsiteX42" fmla="*/ 1184910 w 1849754"/>
              <a:gd name="connsiteY42" fmla="*/ 1122521 h 1905000"/>
              <a:gd name="connsiteX43" fmla="*/ 782669 w 1849754"/>
              <a:gd name="connsiteY43" fmla="*/ 1524762 h 1905000"/>
              <a:gd name="connsiteX44" fmla="*/ 380429 w 1849754"/>
              <a:gd name="connsiteY44" fmla="*/ 1122521 h 1905000"/>
              <a:gd name="connsiteX45" fmla="*/ 782669 w 1849754"/>
              <a:gd name="connsiteY45" fmla="*/ 720281 h 1905000"/>
              <a:gd name="connsiteX46" fmla="*/ 1053370 w 1849754"/>
              <a:gd name="connsiteY46" fmla="*/ 825056 h 1905000"/>
              <a:gd name="connsiteX47" fmla="*/ 972979 w 1849754"/>
              <a:gd name="connsiteY47" fmla="*/ 915162 h 1905000"/>
              <a:gd name="connsiteX48" fmla="*/ 782669 w 1849754"/>
              <a:gd name="connsiteY48" fmla="*/ 840772 h 1905000"/>
              <a:gd name="connsiteX49" fmla="*/ 500825 w 1849754"/>
              <a:gd name="connsiteY49" fmla="*/ 1122617 h 1905000"/>
              <a:gd name="connsiteX50" fmla="*/ 782669 w 1849754"/>
              <a:gd name="connsiteY50" fmla="*/ 1404461 h 1905000"/>
              <a:gd name="connsiteX51" fmla="*/ 1064514 w 1849754"/>
              <a:gd name="connsiteY51" fmla="*/ 1122617 h 1905000"/>
              <a:gd name="connsiteX52" fmla="*/ 1037463 w 1849754"/>
              <a:gd name="connsiteY52" fmla="*/ 1001935 h 1905000"/>
              <a:gd name="connsiteX53" fmla="*/ 988695 w 1849754"/>
              <a:gd name="connsiteY53" fmla="*/ 1025081 h 1905000"/>
              <a:gd name="connsiteX54" fmla="*/ 1010603 w 1849754"/>
              <a:gd name="connsiteY54" fmla="*/ 1122617 h 1905000"/>
              <a:gd name="connsiteX55" fmla="*/ 782765 w 1849754"/>
              <a:gd name="connsiteY55" fmla="*/ 1350455 h 1905000"/>
              <a:gd name="connsiteX56" fmla="*/ 554927 w 1849754"/>
              <a:gd name="connsiteY56" fmla="*/ 1122617 h 1905000"/>
              <a:gd name="connsiteX57" fmla="*/ 782765 w 1849754"/>
              <a:gd name="connsiteY57" fmla="*/ 894779 h 1905000"/>
              <a:gd name="connsiteX58" fmla="*/ 937260 w 1849754"/>
              <a:gd name="connsiteY58" fmla="*/ 955453 h 1905000"/>
              <a:gd name="connsiteX59" fmla="*/ 869537 w 1849754"/>
              <a:gd name="connsiteY59" fmla="*/ 1031367 h 1905000"/>
              <a:gd name="connsiteX60" fmla="*/ 782765 w 1849754"/>
              <a:gd name="connsiteY60" fmla="*/ 996601 h 1905000"/>
              <a:gd name="connsiteX61" fmla="*/ 656749 w 1849754"/>
              <a:gd name="connsiteY61" fmla="*/ 1122617 h 1905000"/>
              <a:gd name="connsiteX62" fmla="*/ 782765 w 1849754"/>
              <a:gd name="connsiteY62" fmla="*/ 1248632 h 1905000"/>
              <a:gd name="connsiteX63" fmla="*/ 908780 w 1849754"/>
              <a:gd name="connsiteY63" fmla="*/ 1122617 h 1905000"/>
              <a:gd name="connsiteX64" fmla="*/ 900398 w 1849754"/>
              <a:gd name="connsiteY64" fmla="*/ 1077754 h 1905000"/>
              <a:gd name="connsiteX65" fmla="*/ 1425131 w 1849754"/>
              <a:gd name="connsiteY65" fmla="*/ 489395 h 1905000"/>
              <a:gd name="connsiteX66" fmla="*/ 1603724 w 1849754"/>
              <a:gd name="connsiteY66" fmla="*/ 499205 h 1905000"/>
              <a:gd name="connsiteX67" fmla="*/ 1580674 w 1849754"/>
              <a:gd name="connsiteY67" fmla="*/ 443675 h 1905000"/>
              <a:gd name="connsiteX68" fmla="*/ 1471041 w 1849754"/>
              <a:gd name="connsiteY68" fmla="*/ 437674 h 1905000"/>
              <a:gd name="connsiteX69" fmla="*/ 1625346 w 1849754"/>
              <a:gd name="connsiteY69" fmla="*/ 264700 h 1905000"/>
              <a:gd name="connsiteX70" fmla="*/ 1734979 w 1849754"/>
              <a:gd name="connsiteY70" fmla="*/ 270701 h 1905000"/>
              <a:gd name="connsiteX71" fmla="*/ 1580674 w 1849754"/>
              <a:gd name="connsiteY71" fmla="*/ 443675 h 1905000"/>
              <a:gd name="connsiteX72" fmla="*/ 1566577 w 1849754"/>
              <a:gd name="connsiteY72" fmla="*/ 119539 h 1905000"/>
              <a:gd name="connsiteX73" fmla="*/ 1585055 w 1849754"/>
              <a:gd name="connsiteY73" fmla="*/ 227838 h 1905000"/>
              <a:gd name="connsiteX74" fmla="*/ 1430750 w 1849754"/>
              <a:gd name="connsiteY74" fmla="*/ 400812 h 1905000"/>
              <a:gd name="connsiteX75" fmla="*/ 1412272 w 1849754"/>
              <a:gd name="connsiteY75" fmla="*/ 292513 h 1905000"/>
              <a:gd name="connsiteX76" fmla="*/ 1566577 w 1849754"/>
              <a:gd name="connsiteY76" fmla="*/ 11953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849754" h="1905000">
                <a:moveTo>
                  <a:pt x="1603629" y="498920"/>
                </a:moveTo>
                <a:lnTo>
                  <a:pt x="1849755" y="222980"/>
                </a:lnTo>
                <a:lnTo>
                  <a:pt x="1671161" y="213169"/>
                </a:lnTo>
                <a:lnTo>
                  <a:pt x="1683830" y="198977"/>
                </a:lnTo>
                <a:lnTo>
                  <a:pt x="1643539" y="163068"/>
                </a:lnTo>
                <a:lnTo>
                  <a:pt x="1631156" y="176975"/>
                </a:lnTo>
                <a:lnTo>
                  <a:pt x="1600962" y="0"/>
                </a:lnTo>
                <a:lnTo>
                  <a:pt x="1354836" y="275939"/>
                </a:lnTo>
                <a:lnTo>
                  <a:pt x="1385030" y="452914"/>
                </a:lnTo>
                <a:lnTo>
                  <a:pt x="1356170" y="485299"/>
                </a:lnTo>
                <a:lnTo>
                  <a:pt x="1356170" y="485299"/>
                </a:lnTo>
                <a:lnTo>
                  <a:pt x="1306449" y="541020"/>
                </a:lnTo>
                <a:cubicBezTo>
                  <a:pt x="1162526" y="410909"/>
                  <a:pt x="978313" y="339662"/>
                  <a:pt x="782669" y="339662"/>
                </a:cubicBezTo>
                <a:cubicBezTo>
                  <a:pt x="351092" y="339757"/>
                  <a:pt x="0" y="690848"/>
                  <a:pt x="0" y="1122426"/>
                </a:cubicBezTo>
                <a:cubicBezTo>
                  <a:pt x="0" y="1554004"/>
                  <a:pt x="351092" y="1905000"/>
                  <a:pt x="782574" y="1905000"/>
                </a:cubicBezTo>
                <a:cubicBezTo>
                  <a:pt x="1214057" y="1905000"/>
                  <a:pt x="1565148" y="1553909"/>
                  <a:pt x="1565148" y="1122426"/>
                </a:cubicBezTo>
                <a:cubicBezTo>
                  <a:pt x="1565148" y="1010222"/>
                  <a:pt x="1541907" y="901922"/>
                  <a:pt x="1495997" y="800481"/>
                </a:cubicBezTo>
                <a:lnTo>
                  <a:pt x="1446848" y="822674"/>
                </a:lnTo>
                <a:cubicBezTo>
                  <a:pt x="1489520" y="917067"/>
                  <a:pt x="1511141" y="1017937"/>
                  <a:pt x="1511141" y="1122426"/>
                </a:cubicBezTo>
                <a:cubicBezTo>
                  <a:pt x="1511141" y="1524191"/>
                  <a:pt x="1184243" y="1851089"/>
                  <a:pt x="782479" y="1851089"/>
                </a:cubicBezTo>
                <a:cubicBezTo>
                  <a:pt x="380714" y="1851089"/>
                  <a:pt x="53912" y="1524191"/>
                  <a:pt x="53912" y="1122426"/>
                </a:cubicBezTo>
                <a:cubicBezTo>
                  <a:pt x="53912" y="720662"/>
                  <a:pt x="380810" y="393668"/>
                  <a:pt x="782574" y="393668"/>
                </a:cubicBezTo>
                <a:cubicBezTo>
                  <a:pt x="964883" y="393668"/>
                  <a:pt x="1136428" y="460058"/>
                  <a:pt x="1270540" y="581311"/>
                </a:cubicBezTo>
                <a:lnTo>
                  <a:pt x="1195578" y="665417"/>
                </a:lnTo>
                <a:cubicBezTo>
                  <a:pt x="1082231" y="562642"/>
                  <a:pt x="936974" y="506444"/>
                  <a:pt x="782669" y="506444"/>
                </a:cubicBezTo>
                <a:cubicBezTo>
                  <a:pt x="443008" y="506444"/>
                  <a:pt x="166688" y="782765"/>
                  <a:pt x="166688" y="1122426"/>
                </a:cubicBezTo>
                <a:cubicBezTo>
                  <a:pt x="166688" y="1462088"/>
                  <a:pt x="443008" y="1738408"/>
                  <a:pt x="782669" y="1738408"/>
                </a:cubicBezTo>
                <a:cubicBezTo>
                  <a:pt x="1122331" y="1738408"/>
                  <a:pt x="1398651" y="1462088"/>
                  <a:pt x="1398651" y="1122426"/>
                </a:cubicBezTo>
                <a:cubicBezTo>
                  <a:pt x="1398651" y="1032605"/>
                  <a:pt x="1379696" y="945928"/>
                  <a:pt x="1342454" y="864965"/>
                </a:cubicBezTo>
                <a:lnTo>
                  <a:pt x="1293495" y="887540"/>
                </a:lnTo>
                <a:cubicBezTo>
                  <a:pt x="1327499" y="961358"/>
                  <a:pt x="1344739" y="1040416"/>
                  <a:pt x="1344739" y="1122426"/>
                </a:cubicBezTo>
                <a:cubicBezTo>
                  <a:pt x="1344739" y="1432370"/>
                  <a:pt x="1092613" y="1684496"/>
                  <a:pt x="782669" y="1684496"/>
                </a:cubicBezTo>
                <a:cubicBezTo>
                  <a:pt x="472726" y="1684496"/>
                  <a:pt x="220599" y="1432370"/>
                  <a:pt x="220599" y="1122426"/>
                </a:cubicBezTo>
                <a:cubicBezTo>
                  <a:pt x="220599" y="812483"/>
                  <a:pt x="472726" y="560356"/>
                  <a:pt x="782669" y="560356"/>
                </a:cubicBezTo>
                <a:cubicBezTo>
                  <a:pt x="923639" y="560356"/>
                  <a:pt x="1056227" y="611791"/>
                  <a:pt x="1159669" y="705707"/>
                </a:cubicBezTo>
                <a:lnTo>
                  <a:pt x="1089184" y="784670"/>
                </a:lnTo>
                <a:cubicBezTo>
                  <a:pt x="1005173" y="708088"/>
                  <a:pt x="897446" y="666179"/>
                  <a:pt x="782574" y="666179"/>
                </a:cubicBezTo>
                <a:cubicBezTo>
                  <a:pt x="531019" y="666179"/>
                  <a:pt x="326326" y="870871"/>
                  <a:pt x="326326" y="1122426"/>
                </a:cubicBezTo>
                <a:cubicBezTo>
                  <a:pt x="326326" y="1373981"/>
                  <a:pt x="531019" y="1578674"/>
                  <a:pt x="782574" y="1578674"/>
                </a:cubicBezTo>
                <a:cubicBezTo>
                  <a:pt x="1034129" y="1578674"/>
                  <a:pt x="1238822" y="1373981"/>
                  <a:pt x="1238822" y="1122426"/>
                </a:cubicBezTo>
                <a:cubicBezTo>
                  <a:pt x="1238822" y="1055656"/>
                  <a:pt x="1224725" y="991267"/>
                  <a:pt x="1196912" y="931164"/>
                </a:cubicBezTo>
                <a:lnTo>
                  <a:pt x="1147953" y="953834"/>
                </a:lnTo>
                <a:cubicBezTo>
                  <a:pt x="1172432" y="1006888"/>
                  <a:pt x="1184910" y="1063562"/>
                  <a:pt x="1184910" y="1122521"/>
                </a:cubicBezTo>
                <a:cubicBezTo>
                  <a:pt x="1184910" y="1344359"/>
                  <a:pt x="1004411" y="1524762"/>
                  <a:pt x="782669" y="1524762"/>
                </a:cubicBezTo>
                <a:cubicBezTo>
                  <a:pt x="560927" y="1524762"/>
                  <a:pt x="380429" y="1344263"/>
                  <a:pt x="380429" y="1122521"/>
                </a:cubicBezTo>
                <a:cubicBezTo>
                  <a:pt x="380429" y="900779"/>
                  <a:pt x="560927" y="720281"/>
                  <a:pt x="782669" y="720281"/>
                </a:cubicBezTo>
                <a:cubicBezTo>
                  <a:pt x="884111" y="720281"/>
                  <a:pt x="979170" y="757333"/>
                  <a:pt x="1053370" y="825056"/>
                </a:cubicBezTo>
                <a:lnTo>
                  <a:pt x="972979" y="915162"/>
                </a:lnTo>
                <a:cubicBezTo>
                  <a:pt x="920877" y="867251"/>
                  <a:pt x="853916" y="840772"/>
                  <a:pt x="782669" y="840772"/>
                </a:cubicBezTo>
                <a:cubicBezTo>
                  <a:pt x="627317" y="840772"/>
                  <a:pt x="500825" y="967169"/>
                  <a:pt x="500825" y="1122617"/>
                </a:cubicBezTo>
                <a:cubicBezTo>
                  <a:pt x="500825" y="1278064"/>
                  <a:pt x="627221" y="1404461"/>
                  <a:pt x="782669" y="1404461"/>
                </a:cubicBezTo>
                <a:cubicBezTo>
                  <a:pt x="938117" y="1404461"/>
                  <a:pt x="1064514" y="1278064"/>
                  <a:pt x="1064514" y="1122617"/>
                </a:cubicBezTo>
                <a:cubicBezTo>
                  <a:pt x="1064514" y="1080421"/>
                  <a:pt x="1055370" y="1039844"/>
                  <a:pt x="1037463" y="1001935"/>
                </a:cubicBezTo>
                <a:lnTo>
                  <a:pt x="988695" y="1025081"/>
                </a:lnTo>
                <a:cubicBezTo>
                  <a:pt x="1003173" y="1055656"/>
                  <a:pt x="1010603" y="1088517"/>
                  <a:pt x="1010603" y="1122617"/>
                </a:cubicBezTo>
                <a:cubicBezTo>
                  <a:pt x="1010603" y="1248251"/>
                  <a:pt x="908399" y="1350455"/>
                  <a:pt x="782765" y="1350455"/>
                </a:cubicBezTo>
                <a:cubicBezTo>
                  <a:pt x="657130" y="1350455"/>
                  <a:pt x="554927" y="1248251"/>
                  <a:pt x="554927" y="1122617"/>
                </a:cubicBezTo>
                <a:cubicBezTo>
                  <a:pt x="554927" y="996982"/>
                  <a:pt x="657130" y="894779"/>
                  <a:pt x="782765" y="894779"/>
                </a:cubicBezTo>
                <a:cubicBezTo>
                  <a:pt x="840581" y="894779"/>
                  <a:pt x="894969" y="916400"/>
                  <a:pt x="937260" y="955453"/>
                </a:cubicBezTo>
                <a:lnTo>
                  <a:pt x="869537" y="1031367"/>
                </a:lnTo>
                <a:cubicBezTo>
                  <a:pt x="846963" y="1009840"/>
                  <a:pt x="816483" y="996601"/>
                  <a:pt x="782765" y="996601"/>
                </a:cubicBezTo>
                <a:cubicBezTo>
                  <a:pt x="713137" y="996601"/>
                  <a:pt x="656749" y="1052989"/>
                  <a:pt x="656749" y="1122617"/>
                </a:cubicBezTo>
                <a:cubicBezTo>
                  <a:pt x="656749" y="1192244"/>
                  <a:pt x="713137" y="1248632"/>
                  <a:pt x="782765" y="1248632"/>
                </a:cubicBezTo>
                <a:cubicBezTo>
                  <a:pt x="852392" y="1248632"/>
                  <a:pt x="908780" y="1192244"/>
                  <a:pt x="908780" y="1122617"/>
                </a:cubicBezTo>
                <a:cubicBezTo>
                  <a:pt x="908780" y="1106805"/>
                  <a:pt x="905732" y="1091756"/>
                  <a:pt x="900398" y="1077754"/>
                </a:cubicBezTo>
                <a:lnTo>
                  <a:pt x="1425131" y="489395"/>
                </a:lnTo>
                <a:lnTo>
                  <a:pt x="1603724" y="499205"/>
                </a:lnTo>
                <a:close/>
                <a:moveTo>
                  <a:pt x="1580674" y="443675"/>
                </a:moveTo>
                <a:lnTo>
                  <a:pt x="1471041" y="437674"/>
                </a:lnTo>
                <a:lnTo>
                  <a:pt x="1625346" y="264700"/>
                </a:lnTo>
                <a:lnTo>
                  <a:pt x="1734979" y="270701"/>
                </a:lnTo>
                <a:lnTo>
                  <a:pt x="1580674" y="443675"/>
                </a:lnTo>
                <a:close/>
                <a:moveTo>
                  <a:pt x="1566577" y="119539"/>
                </a:moveTo>
                <a:lnTo>
                  <a:pt x="1585055" y="227838"/>
                </a:lnTo>
                <a:lnTo>
                  <a:pt x="1430750" y="400812"/>
                </a:lnTo>
                <a:lnTo>
                  <a:pt x="1412272" y="292513"/>
                </a:lnTo>
                <a:lnTo>
                  <a:pt x="1566577" y="119539"/>
                </a:lnTo>
                <a:close/>
              </a:path>
            </a:pathLst>
          </a:custGeom>
          <a:solidFill>
            <a:srgbClr val="CE1F5E"/>
          </a:solidFill>
          <a:ln w="9525" cap="flat">
            <a:noFill/>
            <a:prstDash val="solid"/>
            <a:miter/>
          </a:ln>
        </p:spPr>
        <p:txBody>
          <a:bodyPr rtlCol="0" anchor="ctr"/>
          <a:lstStyle/>
          <a:p>
            <a:endParaRPr lang="de-DE"/>
          </a:p>
        </p:txBody>
      </p:sp>
      <p:grpSp>
        <p:nvGrpSpPr>
          <p:cNvPr id="218" name="Gruppieren 217">
            <a:extLst>
              <a:ext uri="{FF2B5EF4-FFF2-40B4-BE49-F238E27FC236}">
                <a16:creationId xmlns:a16="http://schemas.microsoft.com/office/drawing/2014/main" id="{ACA7812A-6568-43CB-AD14-A8A70D50E6CE}"/>
              </a:ext>
            </a:extLst>
          </p:cNvPr>
          <p:cNvGrpSpPr/>
          <p:nvPr userDrawn="1"/>
        </p:nvGrpSpPr>
        <p:grpSpPr>
          <a:xfrm>
            <a:off x="2913999" y="409071"/>
            <a:ext cx="417045" cy="331181"/>
            <a:chOff x="3648075" y="2695575"/>
            <a:chExt cx="1844516" cy="1464754"/>
          </a:xfrm>
          <a:solidFill>
            <a:srgbClr val="83053C"/>
          </a:solidFill>
        </p:grpSpPr>
        <p:sp>
          <p:nvSpPr>
            <p:cNvPr id="219" name="Freihandform: Form 218">
              <a:extLst>
                <a:ext uri="{FF2B5EF4-FFF2-40B4-BE49-F238E27FC236}">
                  <a16:creationId xmlns:a16="http://schemas.microsoft.com/office/drawing/2014/main" id="{13959C68-EB57-4647-BD31-49F7B14E66D4}"/>
                </a:ext>
              </a:extLst>
            </p:cNvPr>
            <p:cNvSpPr/>
            <p:nvPr/>
          </p:nvSpPr>
          <p:spPr>
            <a:xfrm>
              <a:off x="3648075" y="2695575"/>
              <a:ext cx="1844516" cy="1464754"/>
            </a:xfrm>
            <a:custGeom>
              <a:avLst/>
              <a:gdLst>
                <a:gd name="connsiteX0" fmla="*/ 1644968 w 1844516"/>
                <a:gd name="connsiteY0" fmla="*/ 1215200 h 1464754"/>
                <a:gd name="connsiteX1" fmla="*/ 1764983 w 1844516"/>
                <a:gd name="connsiteY1" fmla="*/ 850392 h 1464754"/>
                <a:gd name="connsiteX2" fmla="*/ 1613630 w 1844516"/>
                <a:gd name="connsiteY2" fmla="*/ 446723 h 1464754"/>
                <a:gd name="connsiteX3" fmla="*/ 1334929 w 1844516"/>
                <a:gd name="connsiteY3" fmla="*/ 264319 h 1464754"/>
                <a:gd name="connsiteX4" fmla="*/ 1178433 w 1844516"/>
                <a:gd name="connsiteY4" fmla="*/ 236982 h 1464754"/>
                <a:gd name="connsiteX5" fmla="*/ 693706 w 1844516"/>
                <a:gd name="connsiteY5" fmla="*/ 0 h 1464754"/>
                <a:gd name="connsiteX6" fmla="*/ 509588 w 1844516"/>
                <a:gd name="connsiteY6" fmla="*/ 28099 h 1464754"/>
                <a:gd name="connsiteX7" fmla="*/ 230886 w 1844516"/>
                <a:gd name="connsiteY7" fmla="*/ 210503 h 1464754"/>
                <a:gd name="connsiteX8" fmla="*/ 79534 w 1844516"/>
                <a:gd name="connsiteY8" fmla="*/ 614172 h 1464754"/>
                <a:gd name="connsiteX9" fmla="*/ 199549 w 1844516"/>
                <a:gd name="connsiteY9" fmla="*/ 978980 h 1464754"/>
                <a:gd name="connsiteX10" fmla="*/ 72390 w 1844516"/>
                <a:gd name="connsiteY10" fmla="*/ 1078992 h 1464754"/>
                <a:gd name="connsiteX11" fmla="*/ 0 w 1844516"/>
                <a:gd name="connsiteY11" fmla="*/ 1120616 h 1464754"/>
                <a:gd name="connsiteX12" fmla="*/ 82677 w 1844516"/>
                <a:gd name="connsiteY12" fmla="*/ 1132142 h 1464754"/>
                <a:gd name="connsiteX13" fmla="*/ 166402 w 1844516"/>
                <a:gd name="connsiteY13" fmla="*/ 1137857 h 1464754"/>
                <a:gd name="connsiteX14" fmla="*/ 336518 w 1844516"/>
                <a:gd name="connsiteY14" fmla="*/ 1113949 h 1464754"/>
                <a:gd name="connsiteX15" fmla="*/ 666083 w 1844516"/>
                <a:gd name="connsiteY15" fmla="*/ 1227773 h 1464754"/>
                <a:gd name="connsiteX16" fmla="*/ 1150811 w 1844516"/>
                <a:gd name="connsiteY16" fmla="*/ 1464755 h 1464754"/>
                <a:gd name="connsiteX17" fmla="*/ 1507998 w 1844516"/>
                <a:gd name="connsiteY17" fmla="*/ 1350264 h 1464754"/>
                <a:gd name="connsiteX18" fmla="*/ 1678114 w 1844516"/>
                <a:gd name="connsiteY18" fmla="*/ 1374172 h 1464754"/>
                <a:gd name="connsiteX19" fmla="*/ 1761839 w 1844516"/>
                <a:gd name="connsiteY19" fmla="*/ 1368457 h 1464754"/>
                <a:gd name="connsiteX20" fmla="*/ 1844516 w 1844516"/>
                <a:gd name="connsiteY20" fmla="*/ 1356932 h 1464754"/>
                <a:gd name="connsiteX21" fmla="*/ 1772126 w 1844516"/>
                <a:gd name="connsiteY21" fmla="*/ 1315307 h 1464754"/>
                <a:gd name="connsiteX22" fmla="*/ 1644968 w 1844516"/>
                <a:gd name="connsiteY22" fmla="*/ 1215295 h 1464754"/>
                <a:gd name="connsiteX23" fmla="*/ 359093 w 1844516"/>
                <a:gd name="connsiteY23" fmla="*/ 1059656 h 1464754"/>
                <a:gd name="connsiteX24" fmla="*/ 347377 w 1844516"/>
                <a:gd name="connsiteY24" fmla="*/ 1050798 h 1464754"/>
                <a:gd name="connsiteX25" fmla="*/ 333375 w 1844516"/>
                <a:gd name="connsiteY25" fmla="*/ 1055180 h 1464754"/>
                <a:gd name="connsiteX26" fmla="*/ 172307 w 1844516"/>
                <a:gd name="connsiteY26" fmla="*/ 1080611 h 1464754"/>
                <a:gd name="connsiteX27" fmla="*/ 258318 w 1844516"/>
                <a:gd name="connsiteY27" fmla="*/ 999268 h 1464754"/>
                <a:gd name="connsiteX28" fmla="*/ 274034 w 1844516"/>
                <a:gd name="connsiteY28" fmla="*/ 981265 h 1464754"/>
                <a:gd name="connsiteX29" fmla="*/ 259080 w 1844516"/>
                <a:gd name="connsiteY29" fmla="*/ 962597 h 1464754"/>
                <a:gd name="connsiteX30" fmla="*/ 136684 w 1844516"/>
                <a:gd name="connsiteY30" fmla="*/ 614172 h 1464754"/>
                <a:gd name="connsiteX31" fmla="*/ 273939 w 1844516"/>
                <a:gd name="connsiteY31" fmla="*/ 248031 h 1464754"/>
                <a:gd name="connsiteX32" fmla="*/ 526733 w 1844516"/>
                <a:gd name="connsiteY32" fmla="*/ 82582 h 1464754"/>
                <a:gd name="connsiteX33" fmla="*/ 693706 w 1844516"/>
                <a:gd name="connsiteY33" fmla="*/ 57150 h 1464754"/>
                <a:gd name="connsiteX34" fmla="*/ 1104614 w 1844516"/>
                <a:gd name="connsiteY34" fmla="*/ 237935 h 1464754"/>
                <a:gd name="connsiteX35" fmla="*/ 1095851 w 1844516"/>
                <a:gd name="connsiteY35" fmla="*/ 238792 h 1464754"/>
                <a:gd name="connsiteX36" fmla="*/ 1081850 w 1844516"/>
                <a:gd name="connsiteY36" fmla="*/ 240221 h 1464754"/>
                <a:gd name="connsiteX37" fmla="*/ 1065657 w 1844516"/>
                <a:gd name="connsiteY37" fmla="*/ 242316 h 1464754"/>
                <a:gd name="connsiteX38" fmla="*/ 1051846 w 1844516"/>
                <a:gd name="connsiteY38" fmla="*/ 244316 h 1464754"/>
                <a:gd name="connsiteX39" fmla="*/ 1035939 w 1844516"/>
                <a:gd name="connsiteY39" fmla="*/ 247174 h 1464754"/>
                <a:gd name="connsiteX40" fmla="*/ 1022413 w 1844516"/>
                <a:gd name="connsiteY40" fmla="*/ 249841 h 1464754"/>
                <a:gd name="connsiteX41" fmla="*/ 1006602 w 1844516"/>
                <a:gd name="connsiteY41" fmla="*/ 253460 h 1464754"/>
                <a:gd name="connsiteX42" fmla="*/ 993458 w 1844516"/>
                <a:gd name="connsiteY42" fmla="*/ 256699 h 1464754"/>
                <a:gd name="connsiteX43" fmla="*/ 977837 w 1844516"/>
                <a:gd name="connsiteY43" fmla="*/ 261176 h 1464754"/>
                <a:gd name="connsiteX44" fmla="*/ 965073 w 1844516"/>
                <a:gd name="connsiteY44" fmla="*/ 264986 h 1464754"/>
                <a:gd name="connsiteX45" fmla="*/ 949547 w 1844516"/>
                <a:gd name="connsiteY45" fmla="*/ 270224 h 1464754"/>
                <a:gd name="connsiteX46" fmla="*/ 937260 w 1844516"/>
                <a:gd name="connsiteY46" fmla="*/ 274511 h 1464754"/>
                <a:gd name="connsiteX47" fmla="*/ 921734 w 1844516"/>
                <a:gd name="connsiteY47" fmla="*/ 280607 h 1464754"/>
                <a:gd name="connsiteX48" fmla="*/ 910019 w 1844516"/>
                <a:gd name="connsiteY48" fmla="*/ 285369 h 1464754"/>
                <a:gd name="connsiteX49" fmla="*/ 894207 w 1844516"/>
                <a:gd name="connsiteY49" fmla="*/ 292513 h 1464754"/>
                <a:gd name="connsiteX50" fmla="*/ 883444 w 1844516"/>
                <a:gd name="connsiteY50" fmla="*/ 297466 h 1464754"/>
                <a:gd name="connsiteX51" fmla="*/ 866680 w 1844516"/>
                <a:gd name="connsiteY51" fmla="*/ 306038 h 1464754"/>
                <a:gd name="connsiteX52" fmla="*/ 857536 w 1844516"/>
                <a:gd name="connsiteY52" fmla="*/ 310801 h 1464754"/>
                <a:gd name="connsiteX53" fmla="*/ 836390 w 1844516"/>
                <a:gd name="connsiteY53" fmla="*/ 322993 h 1464754"/>
                <a:gd name="connsiteX54" fmla="*/ 832295 w 1844516"/>
                <a:gd name="connsiteY54" fmla="*/ 325374 h 1464754"/>
                <a:gd name="connsiteX55" fmla="*/ 807911 w 1844516"/>
                <a:gd name="connsiteY55" fmla="*/ 340995 h 1464754"/>
                <a:gd name="connsiteX56" fmla="*/ 800481 w 1844516"/>
                <a:gd name="connsiteY56" fmla="*/ 346234 h 1464754"/>
                <a:gd name="connsiteX57" fmla="*/ 784384 w 1844516"/>
                <a:gd name="connsiteY57" fmla="*/ 357759 h 1464754"/>
                <a:gd name="connsiteX58" fmla="*/ 775335 w 1844516"/>
                <a:gd name="connsiteY58" fmla="*/ 364808 h 1464754"/>
                <a:gd name="connsiteX59" fmla="*/ 761714 w 1844516"/>
                <a:gd name="connsiteY59" fmla="*/ 375571 h 1464754"/>
                <a:gd name="connsiteX60" fmla="*/ 752285 w 1844516"/>
                <a:gd name="connsiteY60" fmla="*/ 383572 h 1464754"/>
                <a:gd name="connsiteX61" fmla="*/ 739807 w 1844516"/>
                <a:gd name="connsiteY61" fmla="*/ 394335 h 1464754"/>
                <a:gd name="connsiteX62" fmla="*/ 730472 w 1844516"/>
                <a:gd name="connsiteY62" fmla="*/ 403098 h 1464754"/>
                <a:gd name="connsiteX63" fmla="*/ 718852 w 1844516"/>
                <a:gd name="connsiteY63" fmla="*/ 414147 h 1464754"/>
                <a:gd name="connsiteX64" fmla="*/ 709708 w 1844516"/>
                <a:gd name="connsiteY64" fmla="*/ 423482 h 1464754"/>
                <a:gd name="connsiteX65" fmla="*/ 698849 w 1844516"/>
                <a:gd name="connsiteY65" fmla="*/ 434912 h 1464754"/>
                <a:gd name="connsiteX66" fmla="*/ 690086 w 1844516"/>
                <a:gd name="connsiteY66" fmla="*/ 444818 h 1464754"/>
                <a:gd name="connsiteX67" fmla="*/ 679895 w 1844516"/>
                <a:gd name="connsiteY67" fmla="*/ 456629 h 1464754"/>
                <a:gd name="connsiteX68" fmla="*/ 671513 w 1844516"/>
                <a:gd name="connsiteY68" fmla="*/ 467011 h 1464754"/>
                <a:gd name="connsiteX69" fmla="*/ 661892 w 1844516"/>
                <a:gd name="connsiteY69" fmla="*/ 479203 h 1464754"/>
                <a:gd name="connsiteX70" fmla="*/ 653891 w 1844516"/>
                <a:gd name="connsiteY70" fmla="*/ 490061 h 1464754"/>
                <a:gd name="connsiteX71" fmla="*/ 644938 w 1844516"/>
                <a:gd name="connsiteY71" fmla="*/ 502634 h 1464754"/>
                <a:gd name="connsiteX72" fmla="*/ 637413 w 1844516"/>
                <a:gd name="connsiteY72" fmla="*/ 513874 h 1464754"/>
                <a:gd name="connsiteX73" fmla="*/ 629031 w 1844516"/>
                <a:gd name="connsiteY73" fmla="*/ 526923 h 1464754"/>
                <a:gd name="connsiteX74" fmla="*/ 621983 w 1844516"/>
                <a:gd name="connsiteY74" fmla="*/ 538448 h 1464754"/>
                <a:gd name="connsiteX75" fmla="*/ 614267 w 1844516"/>
                <a:gd name="connsiteY75" fmla="*/ 551879 h 1464754"/>
                <a:gd name="connsiteX76" fmla="*/ 607790 w 1844516"/>
                <a:gd name="connsiteY76" fmla="*/ 563785 h 1464754"/>
                <a:gd name="connsiteX77" fmla="*/ 600647 w 1844516"/>
                <a:gd name="connsiteY77" fmla="*/ 577691 h 1464754"/>
                <a:gd name="connsiteX78" fmla="*/ 594741 w 1844516"/>
                <a:gd name="connsiteY78" fmla="*/ 589883 h 1464754"/>
                <a:gd name="connsiteX79" fmla="*/ 588264 w 1844516"/>
                <a:gd name="connsiteY79" fmla="*/ 604171 h 1464754"/>
                <a:gd name="connsiteX80" fmla="*/ 582930 w 1844516"/>
                <a:gd name="connsiteY80" fmla="*/ 616649 h 1464754"/>
                <a:gd name="connsiteX81" fmla="*/ 577120 w 1844516"/>
                <a:gd name="connsiteY81" fmla="*/ 631317 h 1464754"/>
                <a:gd name="connsiteX82" fmla="*/ 572357 w 1844516"/>
                <a:gd name="connsiteY82" fmla="*/ 643985 h 1464754"/>
                <a:gd name="connsiteX83" fmla="*/ 567214 w 1844516"/>
                <a:gd name="connsiteY83" fmla="*/ 659130 h 1464754"/>
                <a:gd name="connsiteX84" fmla="*/ 563023 w 1844516"/>
                <a:gd name="connsiteY84" fmla="*/ 671989 h 1464754"/>
                <a:gd name="connsiteX85" fmla="*/ 558546 w 1844516"/>
                <a:gd name="connsiteY85" fmla="*/ 687610 h 1464754"/>
                <a:gd name="connsiteX86" fmla="*/ 555022 w 1844516"/>
                <a:gd name="connsiteY86" fmla="*/ 700564 h 1464754"/>
                <a:gd name="connsiteX87" fmla="*/ 551307 w 1844516"/>
                <a:gd name="connsiteY87" fmla="*/ 716756 h 1464754"/>
                <a:gd name="connsiteX88" fmla="*/ 548450 w 1844516"/>
                <a:gd name="connsiteY88" fmla="*/ 729615 h 1464754"/>
                <a:gd name="connsiteX89" fmla="*/ 545402 w 1844516"/>
                <a:gd name="connsiteY89" fmla="*/ 746474 h 1464754"/>
                <a:gd name="connsiteX90" fmla="*/ 543211 w 1844516"/>
                <a:gd name="connsiteY90" fmla="*/ 759143 h 1464754"/>
                <a:gd name="connsiteX91" fmla="*/ 540925 w 1844516"/>
                <a:gd name="connsiteY91" fmla="*/ 777145 h 1464754"/>
                <a:gd name="connsiteX92" fmla="*/ 539496 w 1844516"/>
                <a:gd name="connsiteY92" fmla="*/ 789242 h 1464754"/>
                <a:gd name="connsiteX93" fmla="*/ 537972 w 1844516"/>
                <a:gd name="connsiteY93" fmla="*/ 809530 h 1464754"/>
                <a:gd name="connsiteX94" fmla="*/ 537210 w 1844516"/>
                <a:gd name="connsiteY94" fmla="*/ 819722 h 1464754"/>
                <a:gd name="connsiteX95" fmla="*/ 536448 w 1844516"/>
                <a:gd name="connsiteY95" fmla="*/ 850583 h 1464754"/>
                <a:gd name="connsiteX96" fmla="*/ 536924 w 1844516"/>
                <a:gd name="connsiteY96" fmla="*/ 873824 h 1464754"/>
                <a:gd name="connsiteX97" fmla="*/ 537305 w 1844516"/>
                <a:gd name="connsiteY97" fmla="*/ 881253 h 1464754"/>
                <a:gd name="connsiteX98" fmla="*/ 538258 w 1844516"/>
                <a:gd name="connsiteY98" fmla="*/ 896969 h 1464754"/>
                <a:gd name="connsiteX99" fmla="*/ 539020 w 1844516"/>
                <a:gd name="connsiteY99" fmla="*/ 905637 h 1464754"/>
                <a:gd name="connsiteX100" fmla="*/ 540449 w 1844516"/>
                <a:gd name="connsiteY100" fmla="*/ 920115 h 1464754"/>
                <a:gd name="connsiteX101" fmla="*/ 541496 w 1844516"/>
                <a:gd name="connsiteY101" fmla="*/ 928878 h 1464754"/>
                <a:gd name="connsiteX102" fmla="*/ 543592 w 1844516"/>
                <a:gd name="connsiteY102" fmla="*/ 943547 h 1464754"/>
                <a:gd name="connsiteX103" fmla="*/ 544830 w 1844516"/>
                <a:gd name="connsiteY103" fmla="*/ 951643 h 1464754"/>
                <a:gd name="connsiteX104" fmla="*/ 547878 w 1844516"/>
                <a:gd name="connsiteY104" fmla="*/ 968312 h 1464754"/>
                <a:gd name="connsiteX105" fmla="*/ 548926 w 1844516"/>
                <a:gd name="connsiteY105" fmla="*/ 974122 h 1464754"/>
                <a:gd name="connsiteX106" fmla="*/ 553879 w 1844516"/>
                <a:gd name="connsiteY106" fmla="*/ 996315 h 1464754"/>
                <a:gd name="connsiteX107" fmla="*/ 555022 w 1844516"/>
                <a:gd name="connsiteY107" fmla="*/ 1000887 h 1464754"/>
                <a:gd name="connsiteX108" fmla="*/ 559594 w 1844516"/>
                <a:gd name="connsiteY108" fmla="*/ 1018318 h 1464754"/>
                <a:gd name="connsiteX109" fmla="*/ 561785 w 1844516"/>
                <a:gd name="connsiteY109" fmla="*/ 1025843 h 1464754"/>
                <a:gd name="connsiteX110" fmla="*/ 566166 w 1844516"/>
                <a:gd name="connsiteY110" fmla="*/ 1040130 h 1464754"/>
                <a:gd name="connsiteX111" fmla="*/ 568928 w 1844516"/>
                <a:gd name="connsiteY111" fmla="*/ 1048322 h 1464754"/>
                <a:gd name="connsiteX112" fmla="*/ 573691 w 1844516"/>
                <a:gd name="connsiteY112" fmla="*/ 1061942 h 1464754"/>
                <a:gd name="connsiteX113" fmla="*/ 576644 w 1844516"/>
                <a:gd name="connsiteY113" fmla="*/ 1070039 h 1464754"/>
                <a:gd name="connsiteX114" fmla="*/ 582263 w 1844516"/>
                <a:gd name="connsiteY114" fmla="*/ 1084136 h 1464754"/>
                <a:gd name="connsiteX115" fmla="*/ 585216 w 1844516"/>
                <a:gd name="connsiteY115" fmla="*/ 1091279 h 1464754"/>
                <a:gd name="connsiteX116" fmla="*/ 593217 w 1844516"/>
                <a:gd name="connsiteY116" fmla="*/ 1109186 h 1464754"/>
                <a:gd name="connsiteX117" fmla="*/ 594551 w 1844516"/>
                <a:gd name="connsiteY117" fmla="*/ 1112044 h 1464754"/>
                <a:gd name="connsiteX118" fmla="*/ 604647 w 1844516"/>
                <a:gd name="connsiteY118" fmla="*/ 1132427 h 1464754"/>
                <a:gd name="connsiteX119" fmla="*/ 607981 w 1844516"/>
                <a:gd name="connsiteY119" fmla="*/ 1138523 h 1464754"/>
                <a:gd name="connsiteX120" fmla="*/ 615601 w 1844516"/>
                <a:gd name="connsiteY120" fmla="*/ 1152430 h 1464754"/>
                <a:gd name="connsiteX121" fmla="*/ 619982 w 1844516"/>
                <a:gd name="connsiteY121" fmla="*/ 1159859 h 1464754"/>
                <a:gd name="connsiteX122" fmla="*/ 624269 w 1844516"/>
                <a:gd name="connsiteY122" fmla="*/ 1167194 h 1464754"/>
                <a:gd name="connsiteX123" fmla="*/ 359093 w 1844516"/>
                <a:gd name="connsiteY123" fmla="*/ 1059847 h 1464754"/>
                <a:gd name="connsiteX124" fmla="*/ 1511141 w 1844516"/>
                <a:gd name="connsiteY124" fmla="*/ 1291495 h 1464754"/>
                <a:gd name="connsiteX125" fmla="*/ 1497139 w 1844516"/>
                <a:gd name="connsiteY125" fmla="*/ 1287113 h 1464754"/>
                <a:gd name="connsiteX126" fmla="*/ 1485424 w 1844516"/>
                <a:gd name="connsiteY126" fmla="*/ 1295972 h 1464754"/>
                <a:gd name="connsiteX127" fmla="*/ 1150811 w 1844516"/>
                <a:gd name="connsiteY127" fmla="*/ 1407605 h 1464754"/>
                <a:gd name="connsiteX128" fmla="*/ 703517 w 1844516"/>
                <a:gd name="connsiteY128" fmla="*/ 1182719 h 1464754"/>
                <a:gd name="connsiteX129" fmla="*/ 666655 w 1844516"/>
                <a:gd name="connsiteY129" fmla="*/ 1126522 h 1464754"/>
                <a:gd name="connsiteX130" fmla="*/ 655987 w 1844516"/>
                <a:gd name="connsiteY130" fmla="*/ 1106996 h 1464754"/>
                <a:gd name="connsiteX131" fmla="*/ 637127 w 1844516"/>
                <a:gd name="connsiteY131" fmla="*/ 1066991 h 1464754"/>
                <a:gd name="connsiteX132" fmla="*/ 621602 w 1844516"/>
                <a:gd name="connsiteY132" fmla="*/ 1025652 h 1464754"/>
                <a:gd name="connsiteX133" fmla="*/ 609410 w 1844516"/>
                <a:gd name="connsiteY133" fmla="*/ 983171 h 1464754"/>
                <a:gd name="connsiteX134" fmla="*/ 593598 w 1844516"/>
                <a:gd name="connsiteY134" fmla="*/ 850487 h 1464754"/>
                <a:gd name="connsiteX135" fmla="*/ 1150715 w 1844516"/>
                <a:gd name="connsiteY135" fmla="*/ 293465 h 1464754"/>
                <a:gd name="connsiteX136" fmla="*/ 1163193 w 1844516"/>
                <a:gd name="connsiteY136" fmla="*/ 293656 h 1464754"/>
                <a:gd name="connsiteX137" fmla="*/ 1317689 w 1844516"/>
                <a:gd name="connsiteY137" fmla="*/ 318992 h 1464754"/>
                <a:gd name="connsiteX138" fmla="*/ 1570482 w 1844516"/>
                <a:gd name="connsiteY138" fmla="*/ 484537 h 1464754"/>
                <a:gd name="connsiteX139" fmla="*/ 1707737 w 1844516"/>
                <a:gd name="connsiteY139" fmla="*/ 850678 h 1464754"/>
                <a:gd name="connsiteX140" fmla="*/ 1585341 w 1844516"/>
                <a:gd name="connsiteY140" fmla="*/ 1199102 h 1464754"/>
                <a:gd name="connsiteX141" fmla="*/ 1570387 w 1844516"/>
                <a:gd name="connsiteY141" fmla="*/ 1217771 h 1464754"/>
                <a:gd name="connsiteX142" fmla="*/ 1586103 w 1844516"/>
                <a:gd name="connsiteY142" fmla="*/ 1235774 h 1464754"/>
                <a:gd name="connsiteX143" fmla="*/ 1672114 w 1844516"/>
                <a:gd name="connsiteY143" fmla="*/ 1317117 h 1464754"/>
                <a:gd name="connsiteX144" fmla="*/ 1511046 w 1844516"/>
                <a:gd name="connsiteY144" fmla="*/ 1291685 h 14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844516" h="1464754">
                  <a:moveTo>
                    <a:pt x="1644968" y="1215200"/>
                  </a:moveTo>
                  <a:cubicBezTo>
                    <a:pt x="1722501" y="1110139"/>
                    <a:pt x="1764983" y="981551"/>
                    <a:pt x="1764983" y="850392"/>
                  </a:cubicBezTo>
                  <a:cubicBezTo>
                    <a:pt x="1764983" y="701802"/>
                    <a:pt x="1711262" y="558451"/>
                    <a:pt x="1613630" y="446723"/>
                  </a:cubicBezTo>
                  <a:cubicBezTo>
                    <a:pt x="1539050" y="361188"/>
                    <a:pt x="1442657" y="298037"/>
                    <a:pt x="1334929" y="264319"/>
                  </a:cubicBezTo>
                  <a:cubicBezTo>
                    <a:pt x="1284351" y="248412"/>
                    <a:pt x="1231773" y="239268"/>
                    <a:pt x="1178433" y="236982"/>
                  </a:cubicBezTo>
                  <a:cubicBezTo>
                    <a:pt x="1062419" y="88392"/>
                    <a:pt x="882301" y="0"/>
                    <a:pt x="693706" y="0"/>
                  </a:cubicBezTo>
                  <a:cubicBezTo>
                    <a:pt x="630936" y="0"/>
                    <a:pt x="568928" y="9430"/>
                    <a:pt x="509588" y="28099"/>
                  </a:cubicBezTo>
                  <a:cubicBezTo>
                    <a:pt x="401860" y="61913"/>
                    <a:pt x="305467" y="124968"/>
                    <a:pt x="230886" y="210503"/>
                  </a:cubicBezTo>
                  <a:cubicBezTo>
                    <a:pt x="133255" y="322231"/>
                    <a:pt x="79534" y="465582"/>
                    <a:pt x="79534" y="614172"/>
                  </a:cubicBezTo>
                  <a:cubicBezTo>
                    <a:pt x="79534" y="745331"/>
                    <a:pt x="122015" y="873919"/>
                    <a:pt x="199549" y="978980"/>
                  </a:cubicBezTo>
                  <a:cubicBezTo>
                    <a:pt x="162401" y="1018223"/>
                    <a:pt x="119634" y="1051846"/>
                    <a:pt x="72390" y="1078992"/>
                  </a:cubicBezTo>
                  <a:lnTo>
                    <a:pt x="0" y="1120616"/>
                  </a:lnTo>
                  <a:lnTo>
                    <a:pt x="82677" y="1132142"/>
                  </a:lnTo>
                  <a:cubicBezTo>
                    <a:pt x="109919" y="1135952"/>
                    <a:pt x="138113" y="1137857"/>
                    <a:pt x="166402" y="1137857"/>
                  </a:cubicBezTo>
                  <a:cubicBezTo>
                    <a:pt x="224314" y="1137857"/>
                    <a:pt x="281464" y="1129856"/>
                    <a:pt x="336518" y="1113949"/>
                  </a:cubicBezTo>
                  <a:cubicBezTo>
                    <a:pt x="433388" y="1183386"/>
                    <a:pt x="546735" y="1222439"/>
                    <a:pt x="666083" y="1227773"/>
                  </a:cubicBezTo>
                  <a:cubicBezTo>
                    <a:pt x="782003" y="1376363"/>
                    <a:pt x="962120" y="1464755"/>
                    <a:pt x="1150811" y="1464755"/>
                  </a:cubicBezTo>
                  <a:cubicBezTo>
                    <a:pt x="1280255" y="1464755"/>
                    <a:pt x="1403509" y="1425226"/>
                    <a:pt x="1507998" y="1350264"/>
                  </a:cubicBezTo>
                  <a:cubicBezTo>
                    <a:pt x="1563053" y="1366076"/>
                    <a:pt x="1620203" y="1374172"/>
                    <a:pt x="1678114" y="1374172"/>
                  </a:cubicBezTo>
                  <a:cubicBezTo>
                    <a:pt x="1706404" y="1374172"/>
                    <a:pt x="1734503" y="1372267"/>
                    <a:pt x="1761839" y="1368457"/>
                  </a:cubicBezTo>
                  <a:lnTo>
                    <a:pt x="1844516" y="1356932"/>
                  </a:lnTo>
                  <a:lnTo>
                    <a:pt x="1772126" y="1315307"/>
                  </a:lnTo>
                  <a:cubicBezTo>
                    <a:pt x="1724787" y="1288161"/>
                    <a:pt x="1682115" y="1254538"/>
                    <a:pt x="1644968" y="1215295"/>
                  </a:cubicBezTo>
                  <a:close/>
                  <a:moveTo>
                    <a:pt x="359093" y="1059656"/>
                  </a:moveTo>
                  <a:lnTo>
                    <a:pt x="347377" y="1050798"/>
                  </a:lnTo>
                  <a:lnTo>
                    <a:pt x="333375" y="1055180"/>
                  </a:lnTo>
                  <a:cubicBezTo>
                    <a:pt x="281369" y="1071467"/>
                    <a:pt x="227267" y="1080040"/>
                    <a:pt x="172307" y="1080611"/>
                  </a:cubicBezTo>
                  <a:cubicBezTo>
                    <a:pt x="203549" y="1056323"/>
                    <a:pt x="232315" y="1029176"/>
                    <a:pt x="258318" y="999268"/>
                  </a:cubicBezTo>
                  <a:lnTo>
                    <a:pt x="274034" y="981265"/>
                  </a:lnTo>
                  <a:lnTo>
                    <a:pt x="259080" y="962597"/>
                  </a:lnTo>
                  <a:cubicBezTo>
                    <a:pt x="178975" y="862870"/>
                    <a:pt x="136684" y="742379"/>
                    <a:pt x="136684" y="614172"/>
                  </a:cubicBezTo>
                  <a:cubicBezTo>
                    <a:pt x="136684" y="479393"/>
                    <a:pt x="185452" y="349377"/>
                    <a:pt x="273939" y="248031"/>
                  </a:cubicBezTo>
                  <a:cubicBezTo>
                    <a:pt x="341567" y="170402"/>
                    <a:pt x="429006" y="113157"/>
                    <a:pt x="526733" y="82582"/>
                  </a:cubicBezTo>
                  <a:cubicBezTo>
                    <a:pt x="580549" y="65723"/>
                    <a:pt x="636746" y="57150"/>
                    <a:pt x="693706" y="57150"/>
                  </a:cubicBezTo>
                  <a:cubicBezTo>
                    <a:pt x="852488" y="57150"/>
                    <a:pt x="999268" y="122396"/>
                    <a:pt x="1104614" y="237935"/>
                  </a:cubicBezTo>
                  <a:cubicBezTo>
                    <a:pt x="1101662" y="238125"/>
                    <a:pt x="1098804" y="238506"/>
                    <a:pt x="1095851" y="238792"/>
                  </a:cubicBezTo>
                  <a:cubicBezTo>
                    <a:pt x="1091184" y="239173"/>
                    <a:pt x="1086517" y="239649"/>
                    <a:pt x="1081850" y="240221"/>
                  </a:cubicBezTo>
                  <a:cubicBezTo>
                    <a:pt x="1076420" y="240792"/>
                    <a:pt x="1071086" y="241554"/>
                    <a:pt x="1065657" y="242316"/>
                  </a:cubicBezTo>
                  <a:cubicBezTo>
                    <a:pt x="1060990" y="242983"/>
                    <a:pt x="1056418" y="243650"/>
                    <a:pt x="1051846" y="244316"/>
                  </a:cubicBezTo>
                  <a:cubicBezTo>
                    <a:pt x="1046512" y="245174"/>
                    <a:pt x="1041178" y="246126"/>
                    <a:pt x="1035939" y="247174"/>
                  </a:cubicBezTo>
                  <a:cubicBezTo>
                    <a:pt x="1031462" y="248031"/>
                    <a:pt x="1026890" y="248888"/>
                    <a:pt x="1022413" y="249841"/>
                  </a:cubicBezTo>
                  <a:cubicBezTo>
                    <a:pt x="1017080" y="250984"/>
                    <a:pt x="1011841" y="252222"/>
                    <a:pt x="1006602" y="253460"/>
                  </a:cubicBezTo>
                  <a:cubicBezTo>
                    <a:pt x="1002221" y="254508"/>
                    <a:pt x="997744" y="255556"/>
                    <a:pt x="993458" y="256699"/>
                  </a:cubicBezTo>
                  <a:cubicBezTo>
                    <a:pt x="988219" y="258128"/>
                    <a:pt x="982980" y="259652"/>
                    <a:pt x="977837" y="261176"/>
                  </a:cubicBezTo>
                  <a:cubicBezTo>
                    <a:pt x="973550" y="262414"/>
                    <a:pt x="969264" y="263652"/>
                    <a:pt x="965073" y="264986"/>
                  </a:cubicBezTo>
                  <a:cubicBezTo>
                    <a:pt x="959834" y="266605"/>
                    <a:pt x="954691" y="268415"/>
                    <a:pt x="949547" y="270224"/>
                  </a:cubicBezTo>
                  <a:cubicBezTo>
                    <a:pt x="945452" y="271653"/>
                    <a:pt x="941356" y="272987"/>
                    <a:pt x="937260" y="274511"/>
                  </a:cubicBezTo>
                  <a:cubicBezTo>
                    <a:pt x="932021" y="276416"/>
                    <a:pt x="926878" y="278606"/>
                    <a:pt x="921734" y="280607"/>
                  </a:cubicBezTo>
                  <a:cubicBezTo>
                    <a:pt x="917829" y="282226"/>
                    <a:pt x="913924" y="283655"/>
                    <a:pt x="910019" y="285369"/>
                  </a:cubicBezTo>
                  <a:cubicBezTo>
                    <a:pt x="904685" y="287655"/>
                    <a:pt x="899446" y="290132"/>
                    <a:pt x="894207" y="292513"/>
                  </a:cubicBezTo>
                  <a:cubicBezTo>
                    <a:pt x="890588" y="294132"/>
                    <a:pt x="886968" y="295751"/>
                    <a:pt x="883444" y="297466"/>
                  </a:cubicBezTo>
                  <a:cubicBezTo>
                    <a:pt x="877824" y="300228"/>
                    <a:pt x="872300" y="303181"/>
                    <a:pt x="866680" y="306038"/>
                  </a:cubicBezTo>
                  <a:cubicBezTo>
                    <a:pt x="863632" y="307658"/>
                    <a:pt x="860584" y="309086"/>
                    <a:pt x="857536" y="310801"/>
                  </a:cubicBezTo>
                  <a:cubicBezTo>
                    <a:pt x="850392" y="314706"/>
                    <a:pt x="843344" y="318802"/>
                    <a:pt x="836390" y="322993"/>
                  </a:cubicBezTo>
                  <a:cubicBezTo>
                    <a:pt x="835057" y="323755"/>
                    <a:pt x="833628" y="324517"/>
                    <a:pt x="832295" y="325374"/>
                  </a:cubicBezTo>
                  <a:cubicBezTo>
                    <a:pt x="824008" y="330422"/>
                    <a:pt x="815912" y="335566"/>
                    <a:pt x="807911" y="340995"/>
                  </a:cubicBezTo>
                  <a:cubicBezTo>
                    <a:pt x="805434" y="342710"/>
                    <a:pt x="802958" y="344519"/>
                    <a:pt x="800481" y="346234"/>
                  </a:cubicBezTo>
                  <a:cubicBezTo>
                    <a:pt x="795052" y="350044"/>
                    <a:pt x="789623" y="353759"/>
                    <a:pt x="784384" y="357759"/>
                  </a:cubicBezTo>
                  <a:cubicBezTo>
                    <a:pt x="781336" y="360045"/>
                    <a:pt x="778383" y="362426"/>
                    <a:pt x="775335" y="364808"/>
                  </a:cubicBezTo>
                  <a:cubicBezTo>
                    <a:pt x="770763" y="368332"/>
                    <a:pt x="766191" y="371856"/>
                    <a:pt x="761714" y="375571"/>
                  </a:cubicBezTo>
                  <a:cubicBezTo>
                    <a:pt x="758571" y="378143"/>
                    <a:pt x="755428" y="380905"/>
                    <a:pt x="752285" y="383572"/>
                  </a:cubicBezTo>
                  <a:cubicBezTo>
                    <a:pt x="748094" y="387096"/>
                    <a:pt x="743903" y="390716"/>
                    <a:pt x="739807" y="394335"/>
                  </a:cubicBezTo>
                  <a:cubicBezTo>
                    <a:pt x="736663" y="397193"/>
                    <a:pt x="733615" y="400145"/>
                    <a:pt x="730472" y="403098"/>
                  </a:cubicBezTo>
                  <a:cubicBezTo>
                    <a:pt x="726567" y="406718"/>
                    <a:pt x="722662" y="410432"/>
                    <a:pt x="718852" y="414147"/>
                  </a:cubicBezTo>
                  <a:cubicBezTo>
                    <a:pt x="715709" y="417195"/>
                    <a:pt x="712756" y="420338"/>
                    <a:pt x="709708" y="423482"/>
                  </a:cubicBezTo>
                  <a:cubicBezTo>
                    <a:pt x="706088" y="427292"/>
                    <a:pt x="702374" y="431006"/>
                    <a:pt x="698849" y="434912"/>
                  </a:cubicBezTo>
                  <a:cubicBezTo>
                    <a:pt x="695897" y="438150"/>
                    <a:pt x="692944" y="441484"/>
                    <a:pt x="690086" y="444818"/>
                  </a:cubicBezTo>
                  <a:cubicBezTo>
                    <a:pt x="686657" y="448723"/>
                    <a:pt x="683228" y="452628"/>
                    <a:pt x="679895" y="456629"/>
                  </a:cubicBezTo>
                  <a:cubicBezTo>
                    <a:pt x="677037" y="460058"/>
                    <a:pt x="674275" y="463487"/>
                    <a:pt x="671513" y="467011"/>
                  </a:cubicBezTo>
                  <a:cubicBezTo>
                    <a:pt x="668274" y="471011"/>
                    <a:pt x="665036" y="475107"/>
                    <a:pt x="661892" y="479203"/>
                  </a:cubicBezTo>
                  <a:cubicBezTo>
                    <a:pt x="659130" y="482727"/>
                    <a:pt x="656558" y="486347"/>
                    <a:pt x="653891" y="490061"/>
                  </a:cubicBezTo>
                  <a:cubicBezTo>
                    <a:pt x="650843" y="494252"/>
                    <a:pt x="647890" y="498443"/>
                    <a:pt x="644938" y="502634"/>
                  </a:cubicBezTo>
                  <a:cubicBezTo>
                    <a:pt x="642366" y="506349"/>
                    <a:pt x="639890" y="510064"/>
                    <a:pt x="637413" y="513874"/>
                  </a:cubicBezTo>
                  <a:cubicBezTo>
                    <a:pt x="634556" y="518160"/>
                    <a:pt x="631793" y="522542"/>
                    <a:pt x="629031" y="526923"/>
                  </a:cubicBezTo>
                  <a:cubicBezTo>
                    <a:pt x="626650" y="530733"/>
                    <a:pt x="624269" y="534638"/>
                    <a:pt x="621983" y="538448"/>
                  </a:cubicBezTo>
                  <a:cubicBezTo>
                    <a:pt x="619315" y="542925"/>
                    <a:pt x="616744" y="547402"/>
                    <a:pt x="614267" y="551879"/>
                  </a:cubicBezTo>
                  <a:cubicBezTo>
                    <a:pt x="612077" y="555784"/>
                    <a:pt x="609886" y="559784"/>
                    <a:pt x="607790" y="563785"/>
                  </a:cubicBezTo>
                  <a:cubicBezTo>
                    <a:pt x="605314" y="568357"/>
                    <a:pt x="603028" y="573024"/>
                    <a:pt x="600647" y="577691"/>
                  </a:cubicBezTo>
                  <a:cubicBezTo>
                    <a:pt x="598646" y="581692"/>
                    <a:pt x="596646" y="585788"/>
                    <a:pt x="594741" y="589883"/>
                  </a:cubicBezTo>
                  <a:cubicBezTo>
                    <a:pt x="592550" y="594646"/>
                    <a:pt x="590360" y="599313"/>
                    <a:pt x="588264" y="604171"/>
                  </a:cubicBezTo>
                  <a:cubicBezTo>
                    <a:pt x="586454" y="608362"/>
                    <a:pt x="584645" y="612458"/>
                    <a:pt x="582930" y="616649"/>
                  </a:cubicBezTo>
                  <a:cubicBezTo>
                    <a:pt x="580930" y="621506"/>
                    <a:pt x="579025" y="626364"/>
                    <a:pt x="577120" y="631317"/>
                  </a:cubicBezTo>
                  <a:cubicBezTo>
                    <a:pt x="575501" y="635508"/>
                    <a:pt x="573881" y="639794"/>
                    <a:pt x="572357" y="643985"/>
                  </a:cubicBezTo>
                  <a:cubicBezTo>
                    <a:pt x="570548" y="648938"/>
                    <a:pt x="568928" y="654082"/>
                    <a:pt x="567214" y="659130"/>
                  </a:cubicBezTo>
                  <a:cubicBezTo>
                    <a:pt x="565785" y="663416"/>
                    <a:pt x="564356" y="667703"/>
                    <a:pt x="563023" y="671989"/>
                  </a:cubicBezTo>
                  <a:cubicBezTo>
                    <a:pt x="561404" y="677132"/>
                    <a:pt x="559975" y="682371"/>
                    <a:pt x="558546" y="687610"/>
                  </a:cubicBezTo>
                  <a:cubicBezTo>
                    <a:pt x="557403" y="691896"/>
                    <a:pt x="556165" y="696182"/>
                    <a:pt x="555022" y="700564"/>
                  </a:cubicBezTo>
                  <a:cubicBezTo>
                    <a:pt x="553688" y="705898"/>
                    <a:pt x="552450" y="711327"/>
                    <a:pt x="551307" y="716756"/>
                  </a:cubicBezTo>
                  <a:cubicBezTo>
                    <a:pt x="550355" y="721043"/>
                    <a:pt x="549307" y="725329"/>
                    <a:pt x="548450" y="729615"/>
                  </a:cubicBezTo>
                  <a:cubicBezTo>
                    <a:pt x="547307" y="735235"/>
                    <a:pt x="546354" y="740855"/>
                    <a:pt x="545402" y="746474"/>
                  </a:cubicBezTo>
                  <a:cubicBezTo>
                    <a:pt x="544640" y="750665"/>
                    <a:pt x="543878" y="754856"/>
                    <a:pt x="543211" y="759143"/>
                  </a:cubicBezTo>
                  <a:cubicBezTo>
                    <a:pt x="542354" y="765048"/>
                    <a:pt x="541592" y="771144"/>
                    <a:pt x="540925" y="777145"/>
                  </a:cubicBezTo>
                  <a:cubicBezTo>
                    <a:pt x="540449" y="781145"/>
                    <a:pt x="539877" y="785146"/>
                    <a:pt x="539496" y="789242"/>
                  </a:cubicBezTo>
                  <a:cubicBezTo>
                    <a:pt x="538829" y="795909"/>
                    <a:pt x="538448" y="802767"/>
                    <a:pt x="537972" y="809530"/>
                  </a:cubicBezTo>
                  <a:cubicBezTo>
                    <a:pt x="537782" y="812959"/>
                    <a:pt x="537401" y="816293"/>
                    <a:pt x="537210" y="819722"/>
                  </a:cubicBezTo>
                  <a:cubicBezTo>
                    <a:pt x="536734" y="829913"/>
                    <a:pt x="536448" y="840200"/>
                    <a:pt x="536448" y="850583"/>
                  </a:cubicBezTo>
                  <a:cubicBezTo>
                    <a:pt x="536448" y="858298"/>
                    <a:pt x="536639" y="866108"/>
                    <a:pt x="536924" y="873824"/>
                  </a:cubicBezTo>
                  <a:cubicBezTo>
                    <a:pt x="536924" y="876300"/>
                    <a:pt x="537210" y="878777"/>
                    <a:pt x="537305" y="881253"/>
                  </a:cubicBezTo>
                  <a:cubicBezTo>
                    <a:pt x="537591" y="886492"/>
                    <a:pt x="537877" y="891731"/>
                    <a:pt x="538258" y="896969"/>
                  </a:cubicBezTo>
                  <a:cubicBezTo>
                    <a:pt x="538448" y="899827"/>
                    <a:pt x="538734" y="902684"/>
                    <a:pt x="539020" y="905637"/>
                  </a:cubicBezTo>
                  <a:cubicBezTo>
                    <a:pt x="539401" y="910495"/>
                    <a:pt x="539877" y="915353"/>
                    <a:pt x="540449" y="920115"/>
                  </a:cubicBezTo>
                  <a:cubicBezTo>
                    <a:pt x="540734" y="923068"/>
                    <a:pt x="541115" y="925925"/>
                    <a:pt x="541496" y="928878"/>
                  </a:cubicBezTo>
                  <a:cubicBezTo>
                    <a:pt x="542163" y="933736"/>
                    <a:pt x="542830" y="938689"/>
                    <a:pt x="543592" y="943547"/>
                  </a:cubicBezTo>
                  <a:cubicBezTo>
                    <a:pt x="543973" y="946213"/>
                    <a:pt x="544354" y="948976"/>
                    <a:pt x="544830" y="951643"/>
                  </a:cubicBezTo>
                  <a:cubicBezTo>
                    <a:pt x="545783" y="957263"/>
                    <a:pt x="546735" y="962787"/>
                    <a:pt x="547878" y="968312"/>
                  </a:cubicBezTo>
                  <a:cubicBezTo>
                    <a:pt x="548259" y="970217"/>
                    <a:pt x="548545" y="972217"/>
                    <a:pt x="548926" y="974122"/>
                  </a:cubicBezTo>
                  <a:cubicBezTo>
                    <a:pt x="550450" y="981551"/>
                    <a:pt x="552069" y="988981"/>
                    <a:pt x="553879" y="996315"/>
                  </a:cubicBezTo>
                  <a:cubicBezTo>
                    <a:pt x="554260" y="997839"/>
                    <a:pt x="554641" y="999363"/>
                    <a:pt x="555022" y="1000887"/>
                  </a:cubicBezTo>
                  <a:cubicBezTo>
                    <a:pt x="556451" y="1006697"/>
                    <a:pt x="557975" y="1012508"/>
                    <a:pt x="559594" y="1018318"/>
                  </a:cubicBezTo>
                  <a:cubicBezTo>
                    <a:pt x="560261" y="1020890"/>
                    <a:pt x="561118" y="1023366"/>
                    <a:pt x="561785" y="1025843"/>
                  </a:cubicBezTo>
                  <a:cubicBezTo>
                    <a:pt x="563213" y="1030605"/>
                    <a:pt x="564642" y="1035368"/>
                    <a:pt x="566166" y="1040130"/>
                  </a:cubicBezTo>
                  <a:cubicBezTo>
                    <a:pt x="567023" y="1042892"/>
                    <a:pt x="567976" y="1045559"/>
                    <a:pt x="568928" y="1048322"/>
                  </a:cubicBezTo>
                  <a:cubicBezTo>
                    <a:pt x="570452" y="1052894"/>
                    <a:pt x="572072" y="1057370"/>
                    <a:pt x="573691" y="1061942"/>
                  </a:cubicBezTo>
                  <a:cubicBezTo>
                    <a:pt x="574643" y="1064609"/>
                    <a:pt x="575691" y="1067276"/>
                    <a:pt x="576644" y="1070039"/>
                  </a:cubicBezTo>
                  <a:cubicBezTo>
                    <a:pt x="578453" y="1074706"/>
                    <a:pt x="580358" y="1079468"/>
                    <a:pt x="582263" y="1084136"/>
                  </a:cubicBezTo>
                  <a:cubicBezTo>
                    <a:pt x="583216" y="1086517"/>
                    <a:pt x="584168" y="1088898"/>
                    <a:pt x="585216" y="1091279"/>
                  </a:cubicBezTo>
                  <a:cubicBezTo>
                    <a:pt x="587788" y="1097280"/>
                    <a:pt x="590455" y="1103281"/>
                    <a:pt x="593217" y="1109186"/>
                  </a:cubicBezTo>
                  <a:cubicBezTo>
                    <a:pt x="593693" y="1110139"/>
                    <a:pt x="594074" y="1111091"/>
                    <a:pt x="594551" y="1112044"/>
                  </a:cubicBezTo>
                  <a:cubicBezTo>
                    <a:pt x="597789" y="1118902"/>
                    <a:pt x="601123" y="1125665"/>
                    <a:pt x="604647" y="1132427"/>
                  </a:cubicBezTo>
                  <a:cubicBezTo>
                    <a:pt x="605695" y="1134523"/>
                    <a:pt x="606838" y="1136523"/>
                    <a:pt x="607981" y="1138523"/>
                  </a:cubicBezTo>
                  <a:cubicBezTo>
                    <a:pt x="610457" y="1143191"/>
                    <a:pt x="613029" y="1147858"/>
                    <a:pt x="615601" y="1152430"/>
                  </a:cubicBezTo>
                  <a:cubicBezTo>
                    <a:pt x="617030" y="1154906"/>
                    <a:pt x="618458" y="1157383"/>
                    <a:pt x="619982" y="1159859"/>
                  </a:cubicBezTo>
                  <a:cubicBezTo>
                    <a:pt x="621411" y="1162336"/>
                    <a:pt x="622745" y="1164812"/>
                    <a:pt x="624269" y="1167194"/>
                  </a:cubicBezTo>
                  <a:cubicBezTo>
                    <a:pt x="527971" y="1155287"/>
                    <a:pt x="437293" y="1118711"/>
                    <a:pt x="359093" y="1059847"/>
                  </a:cubicBezTo>
                  <a:close/>
                  <a:moveTo>
                    <a:pt x="1511141" y="1291495"/>
                  </a:moveTo>
                  <a:lnTo>
                    <a:pt x="1497139" y="1287113"/>
                  </a:lnTo>
                  <a:lnTo>
                    <a:pt x="1485424" y="1295972"/>
                  </a:lnTo>
                  <a:cubicBezTo>
                    <a:pt x="1388364" y="1369028"/>
                    <a:pt x="1272731" y="1407605"/>
                    <a:pt x="1150811" y="1407605"/>
                  </a:cubicBezTo>
                  <a:cubicBezTo>
                    <a:pt x="972884" y="1407605"/>
                    <a:pt x="809911" y="1325594"/>
                    <a:pt x="703517" y="1182719"/>
                  </a:cubicBezTo>
                  <a:cubicBezTo>
                    <a:pt x="689991" y="1164622"/>
                    <a:pt x="677799" y="1145858"/>
                    <a:pt x="666655" y="1126522"/>
                  </a:cubicBezTo>
                  <a:cubicBezTo>
                    <a:pt x="662940" y="1120045"/>
                    <a:pt x="659416" y="1113568"/>
                    <a:pt x="655987" y="1106996"/>
                  </a:cubicBezTo>
                  <a:cubicBezTo>
                    <a:pt x="649129" y="1093851"/>
                    <a:pt x="642842" y="1080516"/>
                    <a:pt x="637127" y="1066991"/>
                  </a:cubicBezTo>
                  <a:cubicBezTo>
                    <a:pt x="631412" y="1053465"/>
                    <a:pt x="626174" y="1039654"/>
                    <a:pt x="621602" y="1025652"/>
                  </a:cubicBezTo>
                  <a:cubicBezTo>
                    <a:pt x="616934" y="1011650"/>
                    <a:pt x="612934" y="997553"/>
                    <a:pt x="609410" y="983171"/>
                  </a:cubicBezTo>
                  <a:cubicBezTo>
                    <a:pt x="598932" y="940213"/>
                    <a:pt x="593598" y="895731"/>
                    <a:pt x="593598" y="850487"/>
                  </a:cubicBezTo>
                  <a:cubicBezTo>
                    <a:pt x="593598" y="543306"/>
                    <a:pt x="843534" y="293465"/>
                    <a:pt x="1150715" y="293465"/>
                  </a:cubicBezTo>
                  <a:cubicBezTo>
                    <a:pt x="1154906" y="293465"/>
                    <a:pt x="1159097" y="293465"/>
                    <a:pt x="1163193" y="293656"/>
                  </a:cubicBezTo>
                  <a:cubicBezTo>
                    <a:pt x="1215866" y="294799"/>
                    <a:pt x="1267873" y="303276"/>
                    <a:pt x="1317689" y="318992"/>
                  </a:cubicBezTo>
                  <a:cubicBezTo>
                    <a:pt x="1415415" y="349663"/>
                    <a:pt x="1502759" y="406908"/>
                    <a:pt x="1570482" y="484537"/>
                  </a:cubicBezTo>
                  <a:cubicBezTo>
                    <a:pt x="1658969" y="585883"/>
                    <a:pt x="1707737" y="715899"/>
                    <a:pt x="1707737" y="850678"/>
                  </a:cubicBezTo>
                  <a:cubicBezTo>
                    <a:pt x="1707737" y="985457"/>
                    <a:pt x="1665446" y="1099280"/>
                    <a:pt x="1585341" y="1199102"/>
                  </a:cubicBezTo>
                  <a:lnTo>
                    <a:pt x="1570387" y="1217771"/>
                  </a:lnTo>
                  <a:lnTo>
                    <a:pt x="1586103" y="1235774"/>
                  </a:lnTo>
                  <a:cubicBezTo>
                    <a:pt x="1612106" y="1265682"/>
                    <a:pt x="1640872" y="1292924"/>
                    <a:pt x="1672114" y="1317117"/>
                  </a:cubicBezTo>
                  <a:cubicBezTo>
                    <a:pt x="1617155" y="1316546"/>
                    <a:pt x="1562957" y="1307973"/>
                    <a:pt x="1511046" y="1291685"/>
                  </a:cubicBezTo>
                  <a:close/>
                </a:path>
              </a:pathLst>
            </a:custGeom>
            <a:grpFill/>
            <a:ln w="9525"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B915FFD1-6948-49CD-911B-FD579ED99A2C}"/>
                </a:ext>
              </a:extLst>
            </p:cNvPr>
            <p:cNvSpPr/>
            <p:nvPr/>
          </p:nvSpPr>
          <p:spPr>
            <a:xfrm>
              <a:off x="4989004" y="3424999"/>
              <a:ext cx="230504" cy="230504"/>
            </a:xfrm>
            <a:custGeom>
              <a:avLst/>
              <a:gdLst>
                <a:gd name="connsiteX0" fmla="*/ 115253 w 230504"/>
                <a:gd name="connsiteY0" fmla="*/ 0 h 230504"/>
                <a:gd name="connsiteX1" fmla="*/ 0 w 230504"/>
                <a:gd name="connsiteY1" fmla="*/ 115252 h 230504"/>
                <a:gd name="connsiteX2" fmla="*/ 115253 w 230504"/>
                <a:gd name="connsiteY2" fmla="*/ 230505 h 230504"/>
                <a:gd name="connsiteX3" fmla="*/ 230505 w 230504"/>
                <a:gd name="connsiteY3" fmla="*/ 115252 h 230504"/>
                <a:gd name="connsiteX4" fmla="*/ 115253 w 230504"/>
                <a:gd name="connsiteY4" fmla="*/ 0 h 230504"/>
                <a:gd name="connsiteX5" fmla="*/ 115253 w 230504"/>
                <a:gd name="connsiteY5" fmla="*/ 173450 h 230504"/>
                <a:gd name="connsiteX6" fmla="*/ 57150 w 230504"/>
                <a:gd name="connsiteY6" fmla="*/ 115348 h 230504"/>
                <a:gd name="connsiteX7" fmla="*/ 115253 w 230504"/>
                <a:gd name="connsiteY7" fmla="*/ 57245 h 230504"/>
                <a:gd name="connsiteX8" fmla="*/ 173355 w 230504"/>
                <a:gd name="connsiteY8" fmla="*/ 115348 h 230504"/>
                <a:gd name="connsiteX9" fmla="*/ 115253 w 230504"/>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4"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1A4FD2EA-708E-4C3E-9390-BACD2559CE0B}"/>
                </a:ext>
              </a:extLst>
            </p:cNvPr>
            <p:cNvSpPr/>
            <p:nvPr/>
          </p:nvSpPr>
          <p:spPr>
            <a:xfrm>
              <a:off x="4695158" y="3424999"/>
              <a:ext cx="230505" cy="230504"/>
            </a:xfrm>
            <a:custGeom>
              <a:avLst/>
              <a:gdLst>
                <a:gd name="connsiteX0" fmla="*/ 115252 w 230505"/>
                <a:gd name="connsiteY0" fmla="*/ 0 h 230504"/>
                <a:gd name="connsiteX1" fmla="*/ 0 w 230505"/>
                <a:gd name="connsiteY1" fmla="*/ 115252 h 230504"/>
                <a:gd name="connsiteX2" fmla="*/ 115252 w 230505"/>
                <a:gd name="connsiteY2" fmla="*/ 230505 h 230504"/>
                <a:gd name="connsiteX3" fmla="*/ 230505 w 230505"/>
                <a:gd name="connsiteY3" fmla="*/ 115252 h 230504"/>
                <a:gd name="connsiteX4" fmla="*/ 115252 w 230505"/>
                <a:gd name="connsiteY4" fmla="*/ 0 h 230504"/>
                <a:gd name="connsiteX5" fmla="*/ 115252 w 230505"/>
                <a:gd name="connsiteY5" fmla="*/ 173450 h 230504"/>
                <a:gd name="connsiteX6" fmla="*/ 57150 w 230505"/>
                <a:gd name="connsiteY6" fmla="*/ 115348 h 230504"/>
                <a:gd name="connsiteX7" fmla="*/ 115252 w 230505"/>
                <a:gd name="connsiteY7" fmla="*/ 57245 h 230504"/>
                <a:gd name="connsiteX8" fmla="*/ 173355 w 230505"/>
                <a:gd name="connsiteY8" fmla="*/ 115348 h 230504"/>
                <a:gd name="connsiteX9" fmla="*/ 115252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2" y="0"/>
                  </a:moveTo>
                  <a:cubicBezTo>
                    <a:pt x="51721" y="0"/>
                    <a:pt x="0" y="51721"/>
                    <a:pt x="0" y="115252"/>
                  </a:cubicBezTo>
                  <a:cubicBezTo>
                    <a:pt x="0" y="178784"/>
                    <a:pt x="51721" y="230505"/>
                    <a:pt x="115252" y="230505"/>
                  </a:cubicBezTo>
                  <a:cubicBezTo>
                    <a:pt x="178784" y="230505"/>
                    <a:pt x="230505" y="178784"/>
                    <a:pt x="230505" y="115252"/>
                  </a:cubicBezTo>
                  <a:cubicBezTo>
                    <a:pt x="230505" y="51721"/>
                    <a:pt x="178784" y="0"/>
                    <a:pt x="115252" y="0"/>
                  </a:cubicBezTo>
                  <a:close/>
                  <a:moveTo>
                    <a:pt x="115252" y="173450"/>
                  </a:moveTo>
                  <a:cubicBezTo>
                    <a:pt x="83153" y="173450"/>
                    <a:pt x="57150" y="147352"/>
                    <a:pt x="57150" y="115348"/>
                  </a:cubicBezTo>
                  <a:cubicBezTo>
                    <a:pt x="57150" y="83344"/>
                    <a:pt x="83248" y="57245"/>
                    <a:pt x="115252" y="57245"/>
                  </a:cubicBezTo>
                  <a:cubicBezTo>
                    <a:pt x="147256" y="57245"/>
                    <a:pt x="173355" y="83344"/>
                    <a:pt x="173355" y="115348"/>
                  </a:cubicBezTo>
                  <a:cubicBezTo>
                    <a:pt x="173355" y="147352"/>
                    <a:pt x="147256" y="173450"/>
                    <a:pt x="115252" y="173450"/>
                  </a:cubicBezTo>
                  <a:close/>
                </a:path>
              </a:pathLst>
            </a:custGeom>
            <a:grpFill/>
            <a:ln w="9525"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B31F4F94-D15C-42FF-B7EE-67CC2EC6E01C}"/>
                </a:ext>
              </a:extLst>
            </p:cNvPr>
            <p:cNvSpPr/>
            <p:nvPr/>
          </p:nvSpPr>
          <p:spPr>
            <a:xfrm>
              <a:off x="4401407" y="3424999"/>
              <a:ext cx="230505" cy="230504"/>
            </a:xfrm>
            <a:custGeom>
              <a:avLst/>
              <a:gdLst>
                <a:gd name="connsiteX0" fmla="*/ 115253 w 230505"/>
                <a:gd name="connsiteY0" fmla="*/ 0 h 230504"/>
                <a:gd name="connsiteX1" fmla="*/ 0 w 230505"/>
                <a:gd name="connsiteY1" fmla="*/ 115252 h 230504"/>
                <a:gd name="connsiteX2" fmla="*/ 115253 w 230505"/>
                <a:gd name="connsiteY2" fmla="*/ 230505 h 230504"/>
                <a:gd name="connsiteX3" fmla="*/ 230505 w 230505"/>
                <a:gd name="connsiteY3" fmla="*/ 115252 h 230504"/>
                <a:gd name="connsiteX4" fmla="*/ 115253 w 230505"/>
                <a:gd name="connsiteY4" fmla="*/ 0 h 230504"/>
                <a:gd name="connsiteX5" fmla="*/ 115253 w 230505"/>
                <a:gd name="connsiteY5" fmla="*/ 173450 h 230504"/>
                <a:gd name="connsiteX6" fmla="*/ 57150 w 230505"/>
                <a:gd name="connsiteY6" fmla="*/ 115348 h 230504"/>
                <a:gd name="connsiteX7" fmla="*/ 115253 w 230505"/>
                <a:gd name="connsiteY7" fmla="*/ 57245 h 230504"/>
                <a:gd name="connsiteX8" fmla="*/ 173355 w 230505"/>
                <a:gd name="connsiteY8" fmla="*/ 115348 h 230504"/>
                <a:gd name="connsiteX9" fmla="*/ 115253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grpSp>
      <p:grpSp>
        <p:nvGrpSpPr>
          <p:cNvPr id="223" name="Gruppieren 222">
            <a:extLst>
              <a:ext uri="{FF2B5EF4-FFF2-40B4-BE49-F238E27FC236}">
                <a16:creationId xmlns:a16="http://schemas.microsoft.com/office/drawing/2014/main" id="{4D61F032-07FC-4651-A42A-62F1A16B159D}"/>
              </a:ext>
            </a:extLst>
          </p:cNvPr>
          <p:cNvGrpSpPr/>
          <p:nvPr userDrawn="1"/>
        </p:nvGrpSpPr>
        <p:grpSpPr>
          <a:xfrm>
            <a:off x="2925621" y="4111792"/>
            <a:ext cx="356572" cy="356551"/>
            <a:chOff x="3781425" y="2638425"/>
            <a:chExt cx="1577053" cy="1576958"/>
          </a:xfrm>
          <a:solidFill>
            <a:schemeClr val="tx2"/>
          </a:solidFill>
        </p:grpSpPr>
        <p:sp>
          <p:nvSpPr>
            <p:cNvPr id="224" name="Freihandform: Form 223">
              <a:extLst>
                <a:ext uri="{FF2B5EF4-FFF2-40B4-BE49-F238E27FC236}">
                  <a16:creationId xmlns:a16="http://schemas.microsoft.com/office/drawing/2014/main" id="{883622EF-B5D9-4B69-881A-D5BD63CD780B}"/>
                </a:ext>
              </a:extLst>
            </p:cNvPr>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FC8D2690-DBCA-41A1-8039-4C282F4CF9D5}"/>
                </a:ext>
              </a:extLst>
            </p:cNvPr>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472CF805-72FA-4B03-BF43-32BF649275F5}"/>
                </a:ext>
              </a:extLst>
            </p:cNvPr>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B2A838E5-3568-488F-BC16-DB1B4B961FC9}"/>
                </a:ext>
              </a:extLst>
            </p:cNvPr>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D6913717-E59C-46C5-84AF-77326E2EAD59}"/>
                </a:ext>
              </a:extLst>
            </p:cNvPr>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38790534-2052-4224-B701-7F2CB4681C87}"/>
                </a:ext>
              </a:extLst>
            </p:cNvPr>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6B1F160B-0E67-4B99-8516-1325AF4E1BAE}"/>
                </a:ext>
              </a:extLst>
            </p:cNvPr>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nvGrpSpPr>
          <p:cNvPr id="231" name="Gruppieren 230">
            <a:extLst>
              <a:ext uri="{FF2B5EF4-FFF2-40B4-BE49-F238E27FC236}">
                <a16:creationId xmlns:a16="http://schemas.microsoft.com/office/drawing/2014/main" id="{E8FBA444-205C-4EE6-8F3E-8F17F697B929}"/>
              </a:ext>
            </a:extLst>
          </p:cNvPr>
          <p:cNvGrpSpPr/>
          <p:nvPr userDrawn="1"/>
        </p:nvGrpSpPr>
        <p:grpSpPr>
          <a:xfrm>
            <a:off x="2309990" y="11107733"/>
            <a:ext cx="3768502" cy="1089424"/>
            <a:chOff x="5193878" y="5767341"/>
            <a:chExt cx="3768502" cy="1089424"/>
          </a:xfrm>
        </p:grpSpPr>
        <p:sp>
          <p:nvSpPr>
            <p:cNvPr id="232" name="Freihandform: Form 231">
              <a:extLst>
                <a:ext uri="{FF2B5EF4-FFF2-40B4-BE49-F238E27FC236}">
                  <a16:creationId xmlns:a16="http://schemas.microsoft.com/office/drawing/2014/main" id="{8C29166C-5C32-4135-AB64-86A29CC9CB71}"/>
                </a:ext>
              </a:extLst>
            </p:cNvPr>
            <p:cNvSpPr/>
            <p:nvPr/>
          </p:nvSpPr>
          <p:spPr>
            <a:xfrm>
              <a:off x="7146716" y="6675237"/>
              <a:ext cx="1815664" cy="181528"/>
            </a:xfrm>
            <a:custGeom>
              <a:avLst/>
              <a:gdLst>
                <a:gd name="connsiteX0" fmla="*/ 0 w 1815664"/>
                <a:gd name="connsiteY0" fmla="*/ 0 h 181528"/>
                <a:gd name="connsiteX1" fmla="*/ 1815665 w 1815664"/>
                <a:gd name="connsiteY1" fmla="*/ 0 h 181528"/>
                <a:gd name="connsiteX2" fmla="*/ 1815665 w 1815664"/>
                <a:gd name="connsiteY2" fmla="*/ 181528 h 181528"/>
                <a:gd name="connsiteX3" fmla="*/ 0 w 1815664"/>
                <a:gd name="connsiteY3" fmla="*/ 181528 h 181528"/>
              </a:gdLst>
              <a:ahLst/>
              <a:cxnLst>
                <a:cxn ang="0">
                  <a:pos x="connsiteX0" y="connsiteY0"/>
                </a:cxn>
                <a:cxn ang="0">
                  <a:pos x="connsiteX1" y="connsiteY1"/>
                </a:cxn>
                <a:cxn ang="0">
                  <a:pos x="connsiteX2" y="connsiteY2"/>
                </a:cxn>
                <a:cxn ang="0">
                  <a:pos x="connsiteX3" y="connsiteY3"/>
                </a:cxn>
              </a:cxnLst>
              <a:rect l="l" t="t" r="r" b="b"/>
              <a:pathLst>
                <a:path w="1815664" h="181528">
                  <a:moveTo>
                    <a:pt x="0" y="0"/>
                  </a:moveTo>
                  <a:lnTo>
                    <a:pt x="1815665" y="0"/>
                  </a:lnTo>
                  <a:lnTo>
                    <a:pt x="1815665" y="181528"/>
                  </a:lnTo>
                  <a:lnTo>
                    <a:pt x="0" y="181528"/>
                  </a:lnTo>
                  <a:close/>
                </a:path>
              </a:pathLst>
            </a:custGeom>
            <a:solidFill>
              <a:srgbClr val="00792B"/>
            </a:solidFill>
            <a:ln w="12797"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F0C0468C-2E8B-4EE8-818A-79762C252F85}"/>
                </a:ext>
              </a:extLst>
            </p:cNvPr>
            <p:cNvSpPr/>
            <p:nvPr/>
          </p:nvSpPr>
          <p:spPr>
            <a:xfrm>
              <a:off x="7146716" y="5767341"/>
              <a:ext cx="1815664" cy="907896"/>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5089BD43-8932-43AE-B063-92861A62D314}"/>
                </a:ext>
              </a:extLst>
            </p:cNvPr>
            <p:cNvSpPr/>
            <p:nvPr/>
          </p:nvSpPr>
          <p:spPr>
            <a:xfrm>
              <a:off x="7374747" y="5994219"/>
              <a:ext cx="923012" cy="194595"/>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8F9DA7AF-6E70-4C9A-8DB0-AFFF3375BCD5}"/>
                </a:ext>
              </a:extLst>
            </p:cNvPr>
            <p:cNvSpPr/>
            <p:nvPr/>
          </p:nvSpPr>
          <p:spPr>
            <a:xfrm>
              <a:off x="8392559" y="5964370"/>
              <a:ext cx="257111" cy="248271"/>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B8823BC1-388A-41C4-A725-6493C5E2E6E4}"/>
                </a:ext>
              </a:extLst>
            </p:cNvPr>
            <p:cNvSpPr/>
            <p:nvPr/>
          </p:nvSpPr>
          <p:spPr>
            <a:xfrm>
              <a:off x="7375260" y="6236213"/>
              <a:ext cx="1357937" cy="194851"/>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nvGrpSpPr>
            <p:cNvPr id="237" name="Grafik 4">
              <a:extLst>
                <a:ext uri="{FF2B5EF4-FFF2-40B4-BE49-F238E27FC236}">
                  <a16:creationId xmlns:a16="http://schemas.microsoft.com/office/drawing/2014/main" id="{CFA00BF1-F110-4437-8324-9254AE69526E}"/>
                </a:ext>
              </a:extLst>
            </p:cNvPr>
            <p:cNvGrpSpPr/>
            <p:nvPr userDrawn="1"/>
          </p:nvGrpSpPr>
          <p:grpSpPr>
            <a:xfrm>
              <a:off x="5193878" y="5995094"/>
              <a:ext cx="1657493" cy="450377"/>
              <a:chOff x="5220072" y="5978083"/>
              <a:chExt cx="1657493" cy="450377"/>
            </a:xfrm>
            <a:solidFill>
              <a:schemeClr val="tx1">
                <a:lumMod val="75000"/>
                <a:lumOff val="25000"/>
              </a:schemeClr>
            </a:solidFill>
          </p:grpSpPr>
          <p:sp>
            <p:nvSpPr>
              <p:cNvPr id="238" name="Freihandform: Form 237">
                <a:extLst>
                  <a:ext uri="{FF2B5EF4-FFF2-40B4-BE49-F238E27FC236}">
                    <a16:creationId xmlns:a16="http://schemas.microsoft.com/office/drawing/2014/main" id="{A8217D2A-4F6E-494D-9CDC-D57D50737104}"/>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EEEB3765-727C-4C1D-99BC-D957BE14E30F}"/>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8C7BCAB4-AC13-4E85-8624-62C5AF42B8E2}"/>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78187EF1-F47E-4221-8212-6456D21A4A06}"/>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D5106035-3CA3-4127-9AFE-AA750F919812}"/>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519942A9-D593-4FD1-86A8-07FB3374A8AD}"/>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77828A5C-7BD8-48FB-B814-3DED0AF01FDA}"/>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B91A8D4C-BC80-44DB-BDC9-032B5F774227}"/>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32E650D1-C046-4469-97F2-038D634BE42E}"/>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01F23757-FF16-48B1-B57B-7B3264518957}"/>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1921AF4C-7FB3-4350-A83E-2283AE6B89ED}"/>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C1E3E558-8DA8-46FE-B178-3F400C1E4521}"/>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FE7E55C7-7595-475A-8F7B-F8E9FFCF4D61}"/>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82813A56-6F93-4A43-880C-FE9658C759A9}"/>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70C0570D-62D7-41E9-8938-629398C752B1}"/>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3FADC9E5-5692-4C43-B4AE-BBEC6DB222F4}"/>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B12CCA08-9A7C-4E2E-BDBA-E4EB6556C361}"/>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6D926F69-0D1B-488D-95CF-B070A04BAE80}"/>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17D01AD5-841F-48EE-82E9-554B828FED49}"/>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3486690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a:t>Formen</a:t>
            </a:r>
          </a:p>
        </p:txBody>
      </p:sp>
      <p:grpSp>
        <p:nvGrpSpPr>
          <p:cNvPr id="192" name="Google Shape;112;p14">
            <a:extLst>
              <a:ext uri="{FF2B5EF4-FFF2-40B4-BE49-F238E27FC236}">
                <a16:creationId xmlns:a16="http://schemas.microsoft.com/office/drawing/2014/main" id="{A3F8D71B-A997-4776-8A2E-105298246883}"/>
              </a:ext>
            </a:extLst>
          </p:cNvPr>
          <p:cNvGrpSpPr/>
          <p:nvPr userDrawn="1"/>
        </p:nvGrpSpPr>
        <p:grpSpPr>
          <a:xfrm>
            <a:off x="105551" y="4355757"/>
            <a:ext cx="2461794" cy="5338531"/>
            <a:chOff x="3575553" y="2372081"/>
            <a:chExt cx="2068434" cy="4484728"/>
          </a:xfrm>
        </p:grpSpPr>
        <p:sp>
          <p:nvSpPr>
            <p:cNvPr id="193" name="Google Shape;114;p14">
              <a:extLst>
                <a:ext uri="{FF2B5EF4-FFF2-40B4-BE49-F238E27FC236}">
                  <a16:creationId xmlns:a16="http://schemas.microsoft.com/office/drawing/2014/main" id="{1BD532D9-2C19-4645-8732-7EDB8D14567A}"/>
                </a:ext>
              </a:extLst>
            </p:cNvPr>
            <p:cNvSpPr/>
            <p:nvPr/>
          </p:nvSpPr>
          <p:spPr>
            <a:xfrm>
              <a:off x="3575553" y="2913468"/>
              <a:ext cx="1262081" cy="1214373"/>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4" name="Google Shape;115;p14">
              <a:extLst>
                <a:ext uri="{FF2B5EF4-FFF2-40B4-BE49-F238E27FC236}">
                  <a16:creationId xmlns:a16="http://schemas.microsoft.com/office/drawing/2014/main" id="{42F0B1FC-CDEC-4B6D-B621-CD86AE41D6EB}"/>
                </a:ext>
              </a:extLst>
            </p:cNvPr>
            <p:cNvSpPr/>
            <p:nvPr/>
          </p:nvSpPr>
          <p:spPr>
            <a:xfrm rot="19621195">
              <a:off x="4300534" y="3493755"/>
              <a:ext cx="1343453" cy="134325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5" name="Google Shape;116;p14">
              <a:extLst>
                <a:ext uri="{FF2B5EF4-FFF2-40B4-BE49-F238E27FC236}">
                  <a16:creationId xmlns:a16="http://schemas.microsoft.com/office/drawing/2014/main" id="{7F25CE31-2913-450A-98B3-8CF0B5975139}"/>
                </a:ext>
              </a:extLst>
            </p:cNvPr>
            <p:cNvSpPr/>
            <p:nvPr/>
          </p:nvSpPr>
          <p:spPr>
            <a:xfrm rot="19621195">
              <a:off x="4117743" y="3547862"/>
              <a:ext cx="1343453" cy="671626"/>
            </a:xfrm>
            <a:custGeom>
              <a:avLst/>
              <a:gdLst/>
              <a:ahLst/>
              <a:cxnLst/>
              <a:rect l="l" t="t" r="r" b="b"/>
              <a:pathLst>
                <a:path w="50227" h="25113" extrusionOk="0">
                  <a:moveTo>
                    <a:pt x="25114" y="0"/>
                  </a:moveTo>
                  <a:lnTo>
                    <a:pt x="1" y="25113"/>
                  </a:lnTo>
                  <a:lnTo>
                    <a:pt x="50227" y="25113"/>
                  </a:lnTo>
                  <a:lnTo>
                    <a:pt x="25114"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6" name="Google Shape;117;p14">
              <a:extLst>
                <a:ext uri="{FF2B5EF4-FFF2-40B4-BE49-F238E27FC236}">
                  <a16:creationId xmlns:a16="http://schemas.microsoft.com/office/drawing/2014/main" id="{0CB91E05-C646-4335-8D24-53F12399341C}"/>
                </a:ext>
              </a:extLst>
            </p:cNvPr>
            <p:cNvSpPr/>
            <p:nvPr/>
          </p:nvSpPr>
          <p:spPr>
            <a:xfrm rot="5400000">
              <a:off x="4191316" y="5503582"/>
              <a:ext cx="902168" cy="1804285"/>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7" name="Google Shape;118;p14">
              <a:extLst>
                <a:ext uri="{FF2B5EF4-FFF2-40B4-BE49-F238E27FC236}">
                  <a16:creationId xmlns:a16="http://schemas.microsoft.com/office/drawing/2014/main" id="{2AA86FC1-6E8F-4170-81E6-1D801103701E}"/>
                </a:ext>
              </a:extLst>
            </p:cNvPr>
            <p:cNvSpPr/>
            <p:nvPr/>
          </p:nvSpPr>
          <p:spPr>
            <a:xfrm rot="5400000" flipH="1">
              <a:off x="3953954" y="4598094"/>
              <a:ext cx="1356321" cy="1356772"/>
            </a:xfrm>
            <a:custGeom>
              <a:avLst/>
              <a:gdLst/>
              <a:ahLst/>
              <a:cxnLst/>
              <a:rect l="l" t="t" r="r" b="b"/>
              <a:pathLst>
                <a:path w="54069" h="54087" extrusionOk="0">
                  <a:moveTo>
                    <a:pt x="0" y="1"/>
                  </a:moveTo>
                  <a:lnTo>
                    <a:pt x="0" y="54086"/>
                  </a:lnTo>
                  <a:lnTo>
                    <a:pt x="54069" y="54086"/>
                  </a:lnTo>
                  <a:lnTo>
                    <a:pt x="0"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8" name="Google Shape;114;p14">
              <a:extLst>
                <a:ext uri="{FF2B5EF4-FFF2-40B4-BE49-F238E27FC236}">
                  <a16:creationId xmlns:a16="http://schemas.microsoft.com/office/drawing/2014/main" id="{0AE9E83C-A4D4-4826-A1D3-4D805B1A7579}"/>
                </a:ext>
              </a:extLst>
            </p:cNvPr>
            <p:cNvSpPr/>
            <p:nvPr userDrawn="1"/>
          </p:nvSpPr>
          <p:spPr>
            <a:xfrm>
              <a:off x="4344979" y="2372081"/>
              <a:ext cx="985310" cy="948064"/>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99" name="Google Shape;1866;p114">
            <a:extLst>
              <a:ext uri="{FF2B5EF4-FFF2-40B4-BE49-F238E27FC236}">
                <a16:creationId xmlns:a16="http://schemas.microsoft.com/office/drawing/2014/main" id="{DB4AB5FA-62E1-4616-A1AE-9C4188AE62DF}"/>
              </a:ext>
            </a:extLst>
          </p:cNvPr>
          <p:cNvSpPr/>
          <p:nvPr userDrawn="1"/>
        </p:nvSpPr>
        <p:spPr>
          <a:xfrm>
            <a:off x="4826371" y="2369275"/>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0" name="Google Shape;1867;p114">
            <a:extLst>
              <a:ext uri="{FF2B5EF4-FFF2-40B4-BE49-F238E27FC236}">
                <a16:creationId xmlns:a16="http://schemas.microsoft.com/office/drawing/2014/main" id="{67AADD62-4F75-47BB-B062-3106ED3E9138}"/>
              </a:ext>
            </a:extLst>
          </p:cNvPr>
          <p:cNvSpPr/>
          <p:nvPr userDrawn="1"/>
        </p:nvSpPr>
        <p:spPr>
          <a:xfrm rot="5400000">
            <a:off x="4238923" y="2313103"/>
            <a:ext cx="1187017" cy="2373967"/>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 name="Google Shape;1868;p114">
            <a:extLst>
              <a:ext uri="{FF2B5EF4-FFF2-40B4-BE49-F238E27FC236}">
                <a16:creationId xmlns:a16="http://schemas.microsoft.com/office/drawing/2014/main" id="{5C85F5C4-4F81-4AAD-B26C-FA56BBF24460}"/>
              </a:ext>
            </a:extLst>
          </p:cNvPr>
          <p:cNvSpPr/>
          <p:nvPr userDrawn="1"/>
        </p:nvSpPr>
        <p:spPr>
          <a:xfrm rot="18900000">
            <a:off x="468961" y="2857218"/>
            <a:ext cx="2668451" cy="2095459"/>
          </a:xfrm>
          <a:custGeom>
            <a:avLst/>
            <a:gdLst/>
            <a:ahLst/>
            <a:cxnLst/>
            <a:rect l="l" t="t" r="r" b="b"/>
            <a:pathLst>
              <a:path w="204263" h="160402" extrusionOk="0">
                <a:moveTo>
                  <a:pt x="0" y="0"/>
                </a:moveTo>
                <a:lnTo>
                  <a:pt x="160620" y="160402"/>
                </a:lnTo>
                <a:lnTo>
                  <a:pt x="204262" y="160402"/>
                </a:lnTo>
                <a:lnTo>
                  <a:pt x="44077"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2" name="Google Shape;1869;p114">
            <a:extLst>
              <a:ext uri="{FF2B5EF4-FFF2-40B4-BE49-F238E27FC236}">
                <a16:creationId xmlns:a16="http://schemas.microsoft.com/office/drawing/2014/main" id="{D654D173-1830-4A42-8853-25F46E26478A}"/>
              </a:ext>
            </a:extLst>
          </p:cNvPr>
          <p:cNvSpPr/>
          <p:nvPr userDrawn="1"/>
        </p:nvSpPr>
        <p:spPr>
          <a:xfrm>
            <a:off x="1336448" y="1675429"/>
            <a:ext cx="998771" cy="1068633"/>
          </a:xfrm>
          <a:custGeom>
            <a:avLst/>
            <a:gdLst/>
            <a:ahLst/>
            <a:cxnLst/>
            <a:rect l="l" t="t" r="r" b="b"/>
            <a:pathLst>
              <a:path w="144279" h="154371" extrusionOk="0">
                <a:moveTo>
                  <a:pt x="72499" y="0"/>
                </a:moveTo>
                <a:lnTo>
                  <a:pt x="0" y="77194"/>
                </a:lnTo>
                <a:lnTo>
                  <a:pt x="72148" y="154370"/>
                </a:lnTo>
                <a:lnTo>
                  <a:pt x="144279" y="77194"/>
                </a:lnTo>
                <a:lnTo>
                  <a:pt x="7249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3" name="Google Shape;1870;p114">
            <a:extLst>
              <a:ext uri="{FF2B5EF4-FFF2-40B4-BE49-F238E27FC236}">
                <a16:creationId xmlns:a16="http://schemas.microsoft.com/office/drawing/2014/main" id="{6E97AEB9-1C79-4C82-BBC5-04C8B1635117}"/>
              </a:ext>
            </a:extLst>
          </p:cNvPr>
          <p:cNvSpPr/>
          <p:nvPr userDrawn="1"/>
        </p:nvSpPr>
        <p:spPr>
          <a:xfrm>
            <a:off x="2499649" y="1674878"/>
            <a:ext cx="1069333" cy="1069186"/>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4" name="Google Shape;1871;p114">
            <a:extLst>
              <a:ext uri="{FF2B5EF4-FFF2-40B4-BE49-F238E27FC236}">
                <a16:creationId xmlns:a16="http://schemas.microsoft.com/office/drawing/2014/main" id="{565FBB37-54D7-4749-9E33-F56AF840FB78}"/>
              </a:ext>
            </a:extLst>
          </p:cNvPr>
          <p:cNvSpPr/>
          <p:nvPr userDrawn="1"/>
        </p:nvSpPr>
        <p:spPr>
          <a:xfrm>
            <a:off x="2499649" y="1674879"/>
            <a:ext cx="1069333" cy="534593"/>
          </a:xfrm>
          <a:custGeom>
            <a:avLst/>
            <a:gdLst/>
            <a:ahLst/>
            <a:cxnLst/>
            <a:rect l="l" t="t" r="r" b="b"/>
            <a:pathLst>
              <a:path w="50227" h="25113" extrusionOk="0">
                <a:moveTo>
                  <a:pt x="25114" y="0"/>
                </a:moveTo>
                <a:lnTo>
                  <a:pt x="1" y="25113"/>
                </a:lnTo>
                <a:lnTo>
                  <a:pt x="50227" y="25113"/>
                </a:lnTo>
                <a:lnTo>
                  <a:pt x="2511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5" name="Google Shape;1872;p114">
            <a:extLst>
              <a:ext uri="{FF2B5EF4-FFF2-40B4-BE49-F238E27FC236}">
                <a16:creationId xmlns:a16="http://schemas.microsoft.com/office/drawing/2014/main" id="{DF305524-6301-449E-BBF5-798CA73D502F}"/>
              </a:ext>
            </a:extLst>
          </p:cNvPr>
          <p:cNvSpPr/>
          <p:nvPr userDrawn="1"/>
        </p:nvSpPr>
        <p:spPr>
          <a:xfrm>
            <a:off x="2884047" y="2906577"/>
            <a:ext cx="593700" cy="568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06" name="Google Shape;1873;p114">
            <a:extLst>
              <a:ext uri="{FF2B5EF4-FFF2-40B4-BE49-F238E27FC236}">
                <a16:creationId xmlns:a16="http://schemas.microsoft.com/office/drawing/2014/main" id="{638AF995-60A9-487E-AE21-6478F4B8E254}"/>
              </a:ext>
            </a:extLst>
          </p:cNvPr>
          <p:cNvSpPr/>
          <p:nvPr userDrawn="1"/>
        </p:nvSpPr>
        <p:spPr>
          <a:xfrm rot="5400000" flipH="1">
            <a:off x="4533694" y="1890875"/>
            <a:ext cx="2808490" cy="1596967"/>
          </a:xfrm>
          <a:custGeom>
            <a:avLst/>
            <a:gdLst/>
            <a:ahLst/>
            <a:cxnLst/>
            <a:rect l="l" t="t" r="r" b="b"/>
            <a:pathLst>
              <a:path w="167521" h="95256" extrusionOk="0">
                <a:moveTo>
                  <a:pt x="0" y="1"/>
                </a:moveTo>
                <a:lnTo>
                  <a:pt x="0" y="31763"/>
                </a:lnTo>
                <a:lnTo>
                  <a:pt x="137010" y="31713"/>
                </a:lnTo>
                <a:lnTo>
                  <a:pt x="137010" y="95256"/>
                </a:lnTo>
                <a:lnTo>
                  <a:pt x="167520" y="95256"/>
                </a:lnTo>
                <a:lnTo>
                  <a:pt x="167503" y="17"/>
                </a:lnTo>
                <a:lnTo>
                  <a:pt x="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7" name="Google Shape;1874;p114">
            <a:extLst>
              <a:ext uri="{FF2B5EF4-FFF2-40B4-BE49-F238E27FC236}">
                <a16:creationId xmlns:a16="http://schemas.microsoft.com/office/drawing/2014/main" id="{D415208E-A1D0-495A-B32C-9C320FCD6D7C}"/>
              </a:ext>
            </a:extLst>
          </p:cNvPr>
          <p:cNvSpPr/>
          <p:nvPr userDrawn="1"/>
        </p:nvSpPr>
        <p:spPr>
          <a:xfrm>
            <a:off x="3827523" y="1964938"/>
            <a:ext cx="998849" cy="1036040"/>
          </a:xfrm>
          <a:custGeom>
            <a:avLst/>
            <a:gdLst/>
            <a:ahLst/>
            <a:cxnLst/>
            <a:rect l="l" t="t" r="r" b="b"/>
            <a:pathLst>
              <a:path w="81672" h="84713" extrusionOk="0">
                <a:moveTo>
                  <a:pt x="0" y="0"/>
                </a:moveTo>
                <a:lnTo>
                  <a:pt x="0" y="84712"/>
                </a:lnTo>
                <a:cubicBezTo>
                  <a:pt x="45080" y="84712"/>
                  <a:pt x="81672" y="46851"/>
                  <a:pt x="816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8" name="Google Shape;1875;p114">
            <a:extLst>
              <a:ext uri="{FF2B5EF4-FFF2-40B4-BE49-F238E27FC236}">
                <a16:creationId xmlns:a16="http://schemas.microsoft.com/office/drawing/2014/main" id="{5DAEF5A1-860D-47FF-BC04-735B346C1ACA}"/>
              </a:ext>
            </a:extLst>
          </p:cNvPr>
          <p:cNvSpPr/>
          <p:nvPr userDrawn="1"/>
        </p:nvSpPr>
        <p:spPr>
          <a:xfrm>
            <a:off x="119673" y="1708532"/>
            <a:ext cx="998803" cy="959763"/>
          </a:xfrm>
          <a:custGeom>
            <a:avLst/>
            <a:gdLst/>
            <a:ahLst/>
            <a:cxnLst/>
            <a:rect l="l" t="t" r="r" b="b"/>
            <a:pathLst>
              <a:path w="50862" h="48874" extrusionOk="0">
                <a:moveTo>
                  <a:pt x="50811" y="1"/>
                </a:moveTo>
                <a:cubicBezTo>
                  <a:pt x="22757" y="1"/>
                  <a:pt x="0" y="21889"/>
                  <a:pt x="0" y="48873"/>
                </a:cubicBezTo>
                <a:lnTo>
                  <a:pt x="50844" y="48873"/>
                </a:lnTo>
                <a:lnTo>
                  <a:pt x="50861" y="51"/>
                </a:lnTo>
                <a:lnTo>
                  <a:pt x="5081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 name="Google Shape;1876;p114">
            <a:extLst>
              <a:ext uri="{FF2B5EF4-FFF2-40B4-BE49-F238E27FC236}">
                <a16:creationId xmlns:a16="http://schemas.microsoft.com/office/drawing/2014/main" id="{ADE094FA-CD88-4669-B6FF-2D398FB52947}"/>
              </a:ext>
            </a:extLst>
          </p:cNvPr>
          <p:cNvSpPr/>
          <p:nvPr userDrawn="1"/>
        </p:nvSpPr>
        <p:spPr>
          <a:xfrm>
            <a:off x="118897" y="2906577"/>
            <a:ext cx="2597400" cy="5685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210" name="Google Shape;1877;p114">
            <a:extLst>
              <a:ext uri="{FF2B5EF4-FFF2-40B4-BE49-F238E27FC236}">
                <a16:creationId xmlns:a16="http://schemas.microsoft.com/office/drawing/2014/main" id="{76B8C616-2C69-40A2-940A-C33100F2367C}"/>
              </a:ext>
            </a:extLst>
          </p:cNvPr>
          <p:cNvSpPr/>
          <p:nvPr userDrawn="1"/>
        </p:nvSpPr>
        <p:spPr>
          <a:xfrm>
            <a:off x="118897" y="1285477"/>
            <a:ext cx="3975900" cy="247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11" name="Google Shape;1878;p114">
            <a:extLst>
              <a:ext uri="{FF2B5EF4-FFF2-40B4-BE49-F238E27FC236}">
                <a16:creationId xmlns:a16="http://schemas.microsoft.com/office/drawing/2014/main" id="{A436A15D-BC7D-4A5E-A6A8-F4A685EE1499}"/>
              </a:ext>
            </a:extLst>
          </p:cNvPr>
          <p:cNvSpPr/>
          <p:nvPr userDrawn="1"/>
        </p:nvSpPr>
        <p:spPr>
          <a:xfrm rot="10800000">
            <a:off x="5020633" y="2031402"/>
            <a:ext cx="998790" cy="999122"/>
          </a:xfrm>
          <a:custGeom>
            <a:avLst/>
            <a:gdLst/>
            <a:ahLst/>
            <a:cxnLst/>
            <a:rect l="l" t="t" r="r" b="b"/>
            <a:pathLst>
              <a:path w="54069" h="54087" extrusionOk="0">
                <a:moveTo>
                  <a:pt x="0" y="1"/>
                </a:moveTo>
                <a:lnTo>
                  <a:pt x="0" y="54086"/>
                </a:lnTo>
                <a:lnTo>
                  <a:pt x="54069" y="54086"/>
                </a:ln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2" name="Google Shape;1879;p114">
            <a:extLst>
              <a:ext uri="{FF2B5EF4-FFF2-40B4-BE49-F238E27FC236}">
                <a16:creationId xmlns:a16="http://schemas.microsoft.com/office/drawing/2014/main" id="{47209854-6747-4E79-B02C-85AE26114D0D}"/>
              </a:ext>
            </a:extLst>
          </p:cNvPr>
          <p:cNvSpPr/>
          <p:nvPr userDrawn="1"/>
        </p:nvSpPr>
        <p:spPr>
          <a:xfrm rot="5400000">
            <a:off x="4318695" y="1135306"/>
            <a:ext cx="447473" cy="895289"/>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3" name="Google Shape;1876;p114">
            <a:extLst>
              <a:ext uri="{FF2B5EF4-FFF2-40B4-BE49-F238E27FC236}">
                <a16:creationId xmlns:a16="http://schemas.microsoft.com/office/drawing/2014/main" id="{16A8BBCD-626B-45F2-A65D-CB4F51D4B451}"/>
              </a:ext>
            </a:extLst>
          </p:cNvPr>
          <p:cNvSpPr/>
          <p:nvPr userDrawn="1"/>
        </p:nvSpPr>
        <p:spPr>
          <a:xfrm>
            <a:off x="3096402" y="4459819"/>
            <a:ext cx="3371222" cy="2112751"/>
          </a:xfrm>
          <a:custGeom>
            <a:avLst/>
            <a:gdLst>
              <a:gd name="connsiteX0" fmla="*/ 0 w 3343790"/>
              <a:gd name="connsiteY0" fmla="*/ 0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0 h 2748247"/>
              <a:gd name="connsiteX0" fmla="*/ 0 w 3343790"/>
              <a:gd name="connsiteY0" fmla="*/ 283464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283464 h 2748247"/>
              <a:gd name="connsiteX0" fmla="*/ 0 w 3371222"/>
              <a:gd name="connsiteY0" fmla="*/ 283464 h 3081686"/>
              <a:gd name="connsiteX1" fmla="*/ 3343790 w 3371222"/>
              <a:gd name="connsiteY1" fmla="*/ 0 h 3081686"/>
              <a:gd name="connsiteX2" fmla="*/ 3371222 w 3371222"/>
              <a:gd name="connsiteY2" fmla="*/ 3081686 h 3081686"/>
              <a:gd name="connsiteX3" fmla="*/ 0 w 3371222"/>
              <a:gd name="connsiteY3" fmla="*/ 2748247 h 3081686"/>
              <a:gd name="connsiteX4" fmla="*/ 0 w 3371222"/>
              <a:gd name="connsiteY4" fmla="*/ 283464 h 3081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222" h="3081686">
                <a:moveTo>
                  <a:pt x="0" y="283464"/>
                </a:moveTo>
                <a:lnTo>
                  <a:pt x="3343790" y="0"/>
                </a:lnTo>
                <a:lnTo>
                  <a:pt x="3371222" y="3081686"/>
                </a:lnTo>
                <a:lnTo>
                  <a:pt x="0" y="2748247"/>
                </a:lnTo>
                <a:lnTo>
                  <a:pt x="0" y="283464"/>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 name="Titel 7">
            <a:extLst>
              <a:ext uri="{FF2B5EF4-FFF2-40B4-BE49-F238E27FC236}">
                <a16:creationId xmlns:a16="http://schemas.microsoft.com/office/drawing/2014/main" id="{631AE960-3E78-401D-AD4C-452184503A0F}"/>
              </a:ext>
            </a:extLst>
          </p:cNvPr>
          <p:cNvSpPr txBox="1">
            <a:spLocks/>
          </p:cNvSpPr>
          <p:nvPr userDrawn="1"/>
        </p:nvSpPr>
        <p:spPr>
          <a:xfrm>
            <a:off x="3265373" y="4891867"/>
            <a:ext cx="3033280" cy="1072579"/>
          </a:xfrm>
          <a:prstGeom prst="rect">
            <a:avLst/>
          </a:prstGeom>
        </p:spPr>
        <p:txBody>
          <a:bodyPr vert="horz" lIns="0" tIns="0" rIns="0" bIns="0" rtlCol="0" anchor="b" anchorCtr="0">
            <a:normAutofit/>
          </a:bodyPr>
          <a:lstStyle>
            <a:lvl1pPr algn="l" defTabSz="914400" rtl="0" eaLnBrk="1" latinLnBrk="0" hangingPunct="1">
              <a:spcBef>
                <a:spcPct val="0"/>
              </a:spcBef>
              <a:buNone/>
              <a:defRPr sz="2300" b="1" kern="1200">
                <a:solidFill>
                  <a:schemeClr val="bg2"/>
                </a:solidFill>
                <a:latin typeface="Calibri" panose="020F0502020204030204" pitchFamily="34" charset="0"/>
                <a:ea typeface="+mj-ea"/>
                <a:cs typeface="+mj-cs"/>
              </a:defRPr>
            </a:lvl1pPr>
          </a:lstStyle>
          <a:p>
            <a:pPr algn="ctr"/>
            <a:r>
              <a:rPr lang="de-DE" sz="2800">
                <a:solidFill>
                  <a:schemeClr val="bg1"/>
                </a:solidFill>
              </a:rPr>
              <a:t>Best  Practice:  </a:t>
            </a:r>
            <a:br>
              <a:rPr lang="de-DE" sz="2800">
                <a:solidFill>
                  <a:schemeClr val="bg1"/>
                </a:solidFill>
              </a:rPr>
            </a:br>
            <a:r>
              <a:rPr lang="de-DE" sz="2800">
                <a:solidFill>
                  <a:schemeClr val="bg1"/>
                </a:solidFill>
              </a:rPr>
              <a:t>Carsharing</a:t>
            </a:r>
          </a:p>
        </p:txBody>
      </p:sp>
      <p:grpSp>
        <p:nvGrpSpPr>
          <p:cNvPr id="2" name="Gruppieren 1">
            <a:extLst>
              <a:ext uri="{FF2B5EF4-FFF2-40B4-BE49-F238E27FC236}">
                <a16:creationId xmlns:a16="http://schemas.microsoft.com/office/drawing/2014/main" id="{0BA4140E-BEFB-47CC-8CAB-1EFD91919367}"/>
              </a:ext>
            </a:extLst>
          </p:cNvPr>
          <p:cNvGrpSpPr/>
          <p:nvPr userDrawn="1"/>
        </p:nvGrpSpPr>
        <p:grpSpPr>
          <a:xfrm>
            <a:off x="2907968" y="7568918"/>
            <a:ext cx="3803333" cy="918329"/>
            <a:chOff x="179930" y="1874292"/>
            <a:chExt cx="8762858" cy="2115826"/>
          </a:xfrm>
        </p:grpSpPr>
        <p:sp>
          <p:nvSpPr>
            <p:cNvPr id="215" name="Google Shape;197;p19">
              <a:extLst>
                <a:ext uri="{FF2B5EF4-FFF2-40B4-BE49-F238E27FC236}">
                  <a16:creationId xmlns:a16="http://schemas.microsoft.com/office/drawing/2014/main" id="{8FC92228-DAE4-4CB4-A4EA-20D574F938D1}"/>
                </a:ext>
              </a:extLst>
            </p:cNvPr>
            <p:cNvSpPr/>
            <p:nvPr userDrawn="1"/>
          </p:nvSpPr>
          <p:spPr>
            <a:xfrm>
              <a:off x="1021944" y="1874292"/>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B4B4D"/>
                </a:solidFill>
                <a:effectLst/>
                <a:uLnTx/>
                <a:uFillTx/>
                <a:latin typeface="Arial"/>
              </a:endParaRPr>
            </a:p>
          </p:txBody>
        </p:sp>
        <p:sp>
          <p:nvSpPr>
            <p:cNvPr id="216" name="Google Shape;197;p19">
              <a:extLst>
                <a:ext uri="{FF2B5EF4-FFF2-40B4-BE49-F238E27FC236}">
                  <a16:creationId xmlns:a16="http://schemas.microsoft.com/office/drawing/2014/main" id="{52DAF776-15DE-4173-B6A9-4A146844DFCA}"/>
                </a:ext>
              </a:extLst>
            </p:cNvPr>
            <p:cNvSpPr/>
            <p:nvPr userDrawn="1"/>
          </p:nvSpPr>
          <p:spPr>
            <a:xfrm rot="10800000">
              <a:off x="179930" y="3073866"/>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B4B4D"/>
                </a:solidFill>
                <a:effectLst/>
                <a:uLnTx/>
                <a:uFillTx/>
                <a:latin typeface="Arial"/>
              </a:endParaRPr>
            </a:p>
          </p:txBody>
        </p:sp>
        <p:sp>
          <p:nvSpPr>
            <p:cNvPr id="217" name="Rechteck 216">
              <a:extLst>
                <a:ext uri="{FF2B5EF4-FFF2-40B4-BE49-F238E27FC236}">
                  <a16:creationId xmlns:a16="http://schemas.microsoft.com/office/drawing/2014/main" id="{2F46BFC7-4458-4A61-B51A-D32FB48D0B6A}"/>
                </a:ext>
              </a:extLst>
            </p:cNvPr>
            <p:cNvSpPr/>
            <p:nvPr userDrawn="1"/>
          </p:nvSpPr>
          <p:spPr>
            <a:xfrm>
              <a:off x="1763689" y="2001855"/>
              <a:ext cx="7179099" cy="6382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600" b="1">
                  <a:solidFill>
                    <a:schemeClr val="bg1"/>
                  </a:solidFill>
                  <a:latin typeface="+mj-lt"/>
                </a:rPr>
                <a:t>Marktnachfrage beeinflussen:</a:t>
              </a:r>
              <a:r>
                <a:rPr lang="de-DE" sz="600">
                  <a:solidFill>
                    <a:schemeClr val="bg1"/>
                  </a:solidFill>
                  <a:latin typeface="+mj-lt"/>
                </a:rPr>
                <a:t> Verbraucherentscheidungen können die Nachfrage nach nachhaltigen Produkten erhöhen. (Bsp. Bio-Lebensmittel)</a:t>
              </a:r>
            </a:p>
          </p:txBody>
        </p:sp>
        <p:sp>
          <p:nvSpPr>
            <p:cNvPr id="218" name="Rechteck 217">
              <a:extLst>
                <a:ext uri="{FF2B5EF4-FFF2-40B4-BE49-F238E27FC236}">
                  <a16:creationId xmlns:a16="http://schemas.microsoft.com/office/drawing/2014/main" id="{B6B1D8C6-7FDC-4387-9AFB-A9A04E8CBB67}"/>
                </a:ext>
              </a:extLst>
            </p:cNvPr>
            <p:cNvSpPr/>
            <p:nvPr userDrawn="1"/>
          </p:nvSpPr>
          <p:spPr>
            <a:xfrm>
              <a:off x="323529" y="3192537"/>
              <a:ext cx="7488832" cy="6382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600" b="1">
                  <a:solidFill>
                    <a:schemeClr val="bg1"/>
                  </a:solidFill>
                  <a:latin typeface="+mj-lt"/>
                </a:rPr>
                <a:t>Sofortige Handlungsmöglichkeiten:</a:t>
              </a:r>
              <a:r>
                <a:rPr lang="de-DE" sz="600">
                  <a:solidFill>
                    <a:schemeClr val="bg1"/>
                  </a:solidFill>
                  <a:latin typeface="+mj-lt"/>
                </a:rPr>
                <a:t> Verbraucher*innen müssen nicht auf politische Entscheidungen warten, um aktiv zu werden. Sie können sofort Maßnahmen ergreifen.</a:t>
              </a:r>
            </a:p>
          </p:txBody>
        </p:sp>
      </p:grpSp>
      <p:sp>
        <p:nvSpPr>
          <p:cNvPr id="232" name="Google Shape;287;p27">
            <a:extLst>
              <a:ext uri="{FF2B5EF4-FFF2-40B4-BE49-F238E27FC236}">
                <a16:creationId xmlns:a16="http://schemas.microsoft.com/office/drawing/2014/main" id="{41455C7F-C47B-4F01-A74F-84A0ED953E74}"/>
              </a:ext>
            </a:extLst>
          </p:cNvPr>
          <p:cNvSpPr/>
          <p:nvPr/>
        </p:nvSpPr>
        <p:spPr>
          <a:xfrm>
            <a:off x="6166792" y="8727923"/>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Textplatzhalter 62">
            <a:extLst>
              <a:ext uri="{FF2B5EF4-FFF2-40B4-BE49-F238E27FC236}">
                <a16:creationId xmlns:a16="http://schemas.microsoft.com/office/drawing/2014/main" id="{25B1D85D-EFFA-41D3-8CE4-B5EB3378033D}"/>
              </a:ext>
            </a:extLst>
          </p:cNvPr>
          <p:cNvSpPr txBox="1">
            <a:spLocks/>
          </p:cNvSpPr>
          <p:nvPr/>
        </p:nvSpPr>
        <p:spPr>
          <a:xfrm>
            <a:off x="3429000" y="8727923"/>
            <a:ext cx="2737792"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a:solidFill>
                  <a:schemeClr val="tx1"/>
                </a:solidFill>
                <a:latin typeface="+mj-lt"/>
              </a:rPr>
              <a:t>*innen-souveränität?</a:t>
            </a:r>
          </a:p>
        </p:txBody>
      </p:sp>
      <p:sp>
        <p:nvSpPr>
          <p:cNvPr id="230" name="Google Shape;287;p27">
            <a:extLst>
              <a:ext uri="{FF2B5EF4-FFF2-40B4-BE49-F238E27FC236}">
                <a16:creationId xmlns:a16="http://schemas.microsoft.com/office/drawing/2014/main" id="{6D827244-54F0-4BEA-B286-F8B46B5BF634}"/>
              </a:ext>
            </a:extLst>
          </p:cNvPr>
          <p:cNvSpPr/>
          <p:nvPr/>
        </p:nvSpPr>
        <p:spPr>
          <a:xfrm>
            <a:off x="6166792" y="9375995"/>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 name="Textplatzhalter 62">
            <a:extLst>
              <a:ext uri="{FF2B5EF4-FFF2-40B4-BE49-F238E27FC236}">
                <a16:creationId xmlns:a16="http://schemas.microsoft.com/office/drawing/2014/main" id="{2859B653-0924-4274-8053-1FEDFAF72E7C}"/>
              </a:ext>
            </a:extLst>
          </p:cNvPr>
          <p:cNvSpPr txBox="1">
            <a:spLocks/>
          </p:cNvSpPr>
          <p:nvPr/>
        </p:nvSpPr>
        <p:spPr>
          <a:xfrm>
            <a:off x="3429000" y="9375995"/>
            <a:ext cx="2737792"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a:solidFill>
                  <a:schemeClr val="tx1"/>
                </a:solidFill>
                <a:latin typeface="+mj-lt"/>
              </a:rPr>
              <a:t>Gibt es Ausnahmen?</a:t>
            </a:r>
          </a:p>
        </p:txBody>
      </p:sp>
      <p:sp>
        <p:nvSpPr>
          <p:cNvPr id="228" name="Freihandform: Form 227">
            <a:extLst>
              <a:ext uri="{FF2B5EF4-FFF2-40B4-BE49-F238E27FC236}">
                <a16:creationId xmlns:a16="http://schemas.microsoft.com/office/drawing/2014/main" id="{047968E3-9E12-447A-B463-A817C19FDE87}"/>
              </a:ext>
            </a:extLst>
          </p:cNvPr>
          <p:cNvSpPr/>
          <p:nvPr/>
        </p:nvSpPr>
        <p:spPr>
          <a:xfrm>
            <a:off x="6204685" y="8667473"/>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2"/>
          </a:solidFill>
          <a:ln w="92583"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1A7D07F2-4063-4124-BE27-7129F9C59C71}"/>
              </a:ext>
            </a:extLst>
          </p:cNvPr>
          <p:cNvSpPr/>
          <p:nvPr/>
        </p:nvSpPr>
        <p:spPr>
          <a:xfrm>
            <a:off x="6204685" y="9331048"/>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1"/>
          </a:solidFill>
          <a:ln w="92583" cap="flat">
            <a:noFill/>
            <a:prstDash val="solid"/>
            <a:miter/>
          </a:ln>
        </p:spPr>
        <p:txBody>
          <a:bodyPr rtlCol="0" anchor="ctr"/>
          <a:lstStyle/>
          <a:p>
            <a:endParaRPr lang="de-DE"/>
          </a:p>
        </p:txBody>
      </p:sp>
      <p:grpSp>
        <p:nvGrpSpPr>
          <p:cNvPr id="234" name="Gruppieren 233">
            <a:extLst>
              <a:ext uri="{FF2B5EF4-FFF2-40B4-BE49-F238E27FC236}">
                <a16:creationId xmlns:a16="http://schemas.microsoft.com/office/drawing/2014/main" id="{86FC9ACC-4C03-4ED2-A005-7A017F2AFC5F}"/>
              </a:ext>
            </a:extLst>
          </p:cNvPr>
          <p:cNvGrpSpPr/>
          <p:nvPr userDrawn="1"/>
        </p:nvGrpSpPr>
        <p:grpSpPr>
          <a:xfrm>
            <a:off x="3296195" y="6893151"/>
            <a:ext cx="382577" cy="318815"/>
            <a:chOff x="2076962" y="905593"/>
            <a:chExt cx="382577" cy="318815"/>
          </a:xfrm>
          <a:solidFill>
            <a:schemeClr val="accent2"/>
          </a:solidFill>
        </p:grpSpPr>
        <p:sp>
          <p:nvSpPr>
            <p:cNvPr id="235" name="Pfeil: nach rechts 234">
              <a:extLst>
                <a:ext uri="{FF2B5EF4-FFF2-40B4-BE49-F238E27FC236}">
                  <a16:creationId xmlns:a16="http://schemas.microsoft.com/office/drawing/2014/main" id="{8E624CB5-50FF-47D8-96BB-E8943B76C6EA}"/>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36" name="Pfeil: nach rechts 6">
              <a:extLst>
                <a:ext uri="{FF2B5EF4-FFF2-40B4-BE49-F238E27FC236}">
                  <a16:creationId xmlns:a16="http://schemas.microsoft.com/office/drawing/2014/main" id="{FC413C44-29F2-4790-B853-BA1C36581429}"/>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237" name="Gruppieren 236">
            <a:extLst>
              <a:ext uri="{FF2B5EF4-FFF2-40B4-BE49-F238E27FC236}">
                <a16:creationId xmlns:a16="http://schemas.microsoft.com/office/drawing/2014/main" id="{A1461224-1E49-4753-ACA1-C1A7C192EE9B}"/>
              </a:ext>
            </a:extLst>
          </p:cNvPr>
          <p:cNvGrpSpPr/>
          <p:nvPr userDrawn="1"/>
        </p:nvGrpSpPr>
        <p:grpSpPr>
          <a:xfrm>
            <a:off x="3944370" y="6845210"/>
            <a:ext cx="382577" cy="318815"/>
            <a:chOff x="2076962" y="905593"/>
            <a:chExt cx="382577" cy="318815"/>
          </a:xfrm>
          <a:solidFill>
            <a:schemeClr val="accent1"/>
          </a:solidFill>
        </p:grpSpPr>
        <p:sp>
          <p:nvSpPr>
            <p:cNvPr id="238" name="Pfeil: nach rechts 237">
              <a:extLst>
                <a:ext uri="{FF2B5EF4-FFF2-40B4-BE49-F238E27FC236}">
                  <a16:creationId xmlns:a16="http://schemas.microsoft.com/office/drawing/2014/main" id="{24E202F7-F449-4329-A661-716BCD1285B4}"/>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39" name="Pfeil: nach rechts 6">
              <a:extLst>
                <a:ext uri="{FF2B5EF4-FFF2-40B4-BE49-F238E27FC236}">
                  <a16:creationId xmlns:a16="http://schemas.microsoft.com/office/drawing/2014/main" id="{7BC209C2-4A5E-4777-9EC3-C3D6AB291B1F}"/>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sp>
        <p:nvSpPr>
          <p:cNvPr id="240" name="Google Shape;959;p86">
            <a:extLst>
              <a:ext uri="{FF2B5EF4-FFF2-40B4-BE49-F238E27FC236}">
                <a16:creationId xmlns:a16="http://schemas.microsoft.com/office/drawing/2014/main" id="{38A1238D-DDFD-4444-B38E-DEF3F9FC56E2}"/>
              </a:ext>
            </a:extLst>
          </p:cNvPr>
          <p:cNvSpPr/>
          <p:nvPr userDrawn="1"/>
        </p:nvSpPr>
        <p:spPr>
          <a:xfrm flipH="1">
            <a:off x="2894627" y="6423744"/>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1" name="Google Shape;959;p86">
            <a:extLst>
              <a:ext uri="{FF2B5EF4-FFF2-40B4-BE49-F238E27FC236}">
                <a16:creationId xmlns:a16="http://schemas.microsoft.com/office/drawing/2014/main" id="{633480F3-D9E8-478B-A4C4-790FAE48E612}"/>
              </a:ext>
            </a:extLst>
          </p:cNvPr>
          <p:cNvSpPr/>
          <p:nvPr userDrawn="1"/>
        </p:nvSpPr>
        <p:spPr>
          <a:xfrm flipH="1">
            <a:off x="4633108" y="6702685"/>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247" name="Gruppieren 246">
            <a:extLst>
              <a:ext uri="{FF2B5EF4-FFF2-40B4-BE49-F238E27FC236}">
                <a16:creationId xmlns:a16="http://schemas.microsoft.com/office/drawing/2014/main" id="{2C7254AB-4F1F-4524-AB38-D44BD6552CF4}"/>
              </a:ext>
            </a:extLst>
          </p:cNvPr>
          <p:cNvGrpSpPr/>
          <p:nvPr userDrawn="1"/>
        </p:nvGrpSpPr>
        <p:grpSpPr>
          <a:xfrm>
            <a:off x="4094787" y="82322"/>
            <a:ext cx="2603888" cy="400019"/>
            <a:chOff x="6351725" y="2006686"/>
            <a:chExt cx="2603888" cy="400019"/>
          </a:xfrm>
        </p:grpSpPr>
        <p:grpSp>
          <p:nvGrpSpPr>
            <p:cNvPr id="248" name="Gruppieren 247">
              <a:extLst>
                <a:ext uri="{FF2B5EF4-FFF2-40B4-BE49-F238E27FC236}">
                  <a16:creationId xmlns:a16="http://schemas.microsoft.com/office/drawing/2014/main" id="{710A011C-11DD-40AE-B619-8990D34089A0}"/>
                </a:ext>
              </a:extLst>
            </p:cNvPr>
            <p:cNvGrpSpPr/>
            <p:nvPr/>
          </p:nvGrpSpPr>
          <p:grpSpPr>
            <a:xfrm>
              <a:off x="6351725" y="2030828"/>
              <a:ext cx="2603888" cy="342248"/>
              <a:chOff x="6373327" y="2942737"/>
              <a:chExt cx="2603888" cy="342248"/>
            </a:xfrm>
          </p:grpSpPr>
          <p:sp>
            <p:nvSpPr>
              <p:cNvPr id="250" name="Google Shape;287;p27">
                <a:extLst>
                  <a:ext uri="{FF2B5EF4-FFF2-40B4-BE49-F238E27FC236}">
                    <a16:creationId xmlns:a16="http://schemas.microsoft.com/office/drawing/2014/main" id="{97DFC190-FDB0-45BB-A60A-6095EBAD4891}"/>
                  </a:ext>
                </a:extLst>
              </p:cNvPr>
              <p:cNvSpPr/>
              <p:nvPr/>
            </p:nvSpPr>
            <p:spPr>
              <a:xfrm>
                <a:off x="8676383" y="294273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Textplatzhalter 62">
                <a:extLst>
                  <a:ext uri="{FF2B5EF4-FFF2-40B4-BE49-F238E27FC236}">
                    <a16:creationId xmlns:a16="http://schemas.microsoft.com/office/drawing/2014/main" id="{D19D5F4E-B6ED-426A-9F9E-64FF28C33D1A}"/>
                  </a:ext>
                </a:extLst>
              </p:cNvPr>
              <p:cNvSpPr txBox="1">
                <a:spLocks/>
              </p:cNvSpPr>
              <p:nvPr/>
            </p:nvSpPr>
            <p:spPr>
              <a:xfrm>
                <a:off x="6373327" y="2942737"/>
                <a:ext cx="2303056"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a:solidFill>
                      <a:schemeClr val="tx1"/>
                    </a:solidFill>
                    <a:latin typeface="+mj-lt"/>
                  </a:rPr>
                  <a:t>was angeboten wird.“</a:t>
                </a:r>
              </a:p>
            </p:txBody>
          </p:sp>
        </p:grpSp>
        <p:sp>
          <p:nvSpPr>
            <p:cNvPr id="249" name="Freihandform: Form 248">
              <a:extLst>
                <a:ext uri="{FF2B5EF4-FFF2-40B4-BE49-F238E27FC236}">
                  <a16:creationId xmlns:a16="http://schemas.microsoft.com/office/drawing/2014/main" id="{B0E4D415-CFBD-4B00-BC6C-B1C60AC13626}"/>
                </a:ext>
              </a:extLst>
            </p:cNvPr>
            <p:cNvSpPr/>
            <p:nvPr/>
          </p:nvSpPr>
          <p:spPr>
            <a:xfrm>
              <a:off x="8756493" y="2006686"/>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grpSp>
      <p:grpSp>
        <p:nvGrpSpPr>
          <p:cNvPr id="252" name="Gruppieren 251">
            <a:extLst>
              <a:ext uri="{FF2B5EF4-FFF2-40B4-BE49-F238E27FC236}">
                <a16:creationId xmlns:a16="http://schemas.microsoft.com/office/drawing/2014/main" id="{4CCA3AB6-3DB7-422A-A7DE-59B10FA1A4B5}"/>
              </a:ext>
            </a:extLst>
          </p:cNvPr>
          <p:cNvGrpSpPr/>
          <p:nvPr userDrawn="1"/>
        </p:nvGrpSpPr>
        <p:grpSpPr>
          <a:xfrm>
            <a:off x="4094787" y="725259"/>
            <a:ext cx="2603888" cy="400019"/>
            <a:chOff x="6351725" y="2649623"/>
            <a:chExt cx="2603888" cy="400019"/>
          </a:xfrm>
        </p:grpSpPr>
        <p:grpSp>
          <p:nvGrpSpPr>
            <p:cNvPr id="253" name="Gruppieren 252">
              <a:extLst>
                <a:ext uri="{FF2B5EF4-FFF2-40B4-BE49-F238E27FC236}">
                  <a16:creationId xmlns:a16="http://schemas.microsoft.com/office/drawing/2014/main" id="{D888FBDA-871F-4B0A-BCA0-6EEE9A7848FB}"/>
                </a:ext>
              </a:extLst>
            </p:cNvPr>
            <p:cNvGrpSpPr/>
            <p:nvPr/>
          </p:nvGrpSpPr>
          <p:grpSpPr>
            <a:xfrm>
              <a:off x="6351725" y="2678900"/>
              <a:ext cx="2603888" cy="342248"/>
              <a:chOff x="6373327" y="3442357"/>
              <a:chExt cx="2603888" cy="342248"/>
            </a:xfrm>
          </p:grpSpPr>
          <p:sp>
            <p:nvSpPr>
              <p:cNvPr id="255" name="Google Shape;287;p27">
                <a:extLst>
                  <a:ext uri="{FF2B5EF4-FFF2-40B4-BE49-F238E27FC236}">
                    <a16:creationId xmlns:a16="http://schemas.microsoft.com/office/drawing/2014/main" id="{564C05D7-2863-4EA0-9687-25B85A6F6BF2}"/>
                  </a:ext>
                </a:extLst>
              </p:cNvPr>
              <p:cNvSpPr/>
              <p:nvPr/>
            </p:nvSpPr>
            <p:spPr>
              <a:xfrm>
                <a:off x="8676383" y="344235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Textplatzhalter 62">
                <a:extLst>
                  <a:ext uri="{FF2B5EF4-FFF2-40B4-BE49-F238E27FC236}">
                    <a16:creationId xmlns:a16="http://schemas.microsoft.com/office/drawing/2014/main" id="{722AE7A1-A2E9-4CB9-AAF7-54330274EC13}"/>
                  </a:ext>
                </a:extLst>
              </p:cNvPr>
              <p:cNvSpPr txBox="1">
                <a:spLocks/>
              </p:cNvSpPr>
              <p:nvPr/>
            </p:nvSpPr>
            <p:spPr>
              <a:xfrm>
                <a:off x="6373327" y="3442357"/>
                <a:ext cx="2303056"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a:solidFill>
                      <a:schemeClr val="tx1"/>
                    </a:solidFill>
                    <a:latin typeface="+mj-lt"/>
                  </a:rPr>
                  <a:t>nachkommen.“</a:t>
                </a:r>
              </a:p>
            </p:txBody>
          </p:sp>
        </p:grpSp>
        <p:sp>
          <p:nvSpPr>
            <p:cNvPr id="254" name="Freihandform: Form 253">
              <a:extLst>
                <a:ext uri="{FF2B5EF4-FFF2-40B4-BE49-F238E27FC236}">
                  <a16:creationId xmlns:a16="http://schemas.microsoft.com/office/drawing/2014/main" id="{1FE554FD-3462-4001-A98B-E3EA900A6C6B}"/>
                </a:ext>
              </a:extLst>
            </p:cNvPr>
            <p:cNvSpPr/>
            <p:nvPr/>
          </p:nvSpPr>
          <p:spPr>
            <a:xfrm>
              <a:off x="8756493" y="264962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1"/>
            </a:solidFill>
            <a:ln w="92583" cap="flat">
              <a:noFill/>
              <a:prstDash val="solid"/>
              <a:miter/>
            </a:ln>
          </p:spPr>
          <p:txBody>
            <a:bodyPr rtlCol="0" anchor="ctr"/>
            <a:lstStyle/>
            <a:p>
              <a:endParaRPr lang="de-DE"/>
            </a:p>
          </p:txBody>
        </p:sp>
      </p:grpSp>
    </p:spTree>
    <p:extLst>
      <p:ext uri="{BB962C8B-B14F-4D97-AF65-F5344CB8AC3E}">
        <p14:creationId xmlns:p14="http://schemas.microsoft.com/office/powerpoint/2010/main" val="3342910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10" name="Rahmen 9">
            <a:extLst>
              <a:ext uri="{FF2B5EF4-FFF2-40B4-BE49-F238E27FC236}">
                <a16:creationId xmlns:a16="http://schemas.microsoft.com/office/drawing/2014/main" id="{1B205E27-403C-4CE9-98D0-19B90FD0BB79}"/>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sp>
        <p:nvSpPr>
          <p:cNvPr id="8" name="Google Shape;40;p4">
            <a:extLst>
              <a:ext uri="{FF2B5EF4-FFF2-40B4-BE49-F238E27FC236}">
                <a16:creationId xmlns:a16="http://schemas.microsoft.com/office/drawing/2014/main" id="{E5FBAE78-C79A-4B48-8DCB-2EFCFC0D5C5E}"/>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9" name="Google Shape;70;p8">
            <a:extLst>
              <a:ext uri="{FF2B5EF4-FFF2-40B4-BE49-F238E27FC236}">
                <a16:creationId xmlns:a16="http://schemas.microsoft.com/office/drawing/2014/main" id="{8BAB6F87-31BB-464A-8D06-4E95EED481B5}"/>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46880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elfolie">
    <p:spTree>
      <p:nvGrpSpPr>
        <p:cNvPr id="1" name=""/>
        <p:cNvGrpSpPr/>
        <p:nvPr/>
      </p:nvGrpSpPr>
      <p:grpSpPr>
        <a:xfrm>
          <a:off x="0" y="0"/>
          <a:ext cx="0" cy="0"/>
          <a:chOff x="0" y="0"/>
          <a:chExt cx="0" cy="0"/>
        </a:xfrm>
      </p:grpSpPr>
      <p:sp>
        <p:nvSpPr>
          <p:cNvPr id="10" name="Rahmen 9">
            <a:extLst>
              <a:ext uri="{FF2B5EF4-FFF2-40B4-BE49-F238E27FC236}">
                <a16:creationId xmlns:a16="http://schemas.microsoft.com/office/drawing/2014/main" id="{CABE822B-88EB-4216-AAE2-58D5174BF0BE}"/>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sp>
        <p:nvSpPr>
          <p:cNvPr id="8" name="Google Shape;40;p4">
            <a:extLst>
              <a:ext uri="{FF2B5EF4-FFF2-40B4-BE49-F238E27FC236}">
                <a16:creationId xmlns:a16="http://schemas.microsoft.com/office/drawing/2014/main" id="{E5FBAE78-C79A-4B48-8DCB-2EFCFC0D5C5E}"/>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tx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9" name="Google Shape;70;p8">
            <a:extLst>
              <a:ext uri="{FF2B5EF4-FFF2-40B4-BE49-F238E27FC236}">
                <a16:creationId xmlns:a16="http://schemas.microsoft.com/office/drawing/2014/main" id="{8BAB6F87-31BB-464A-8D06-4E95EED481B5}"/>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42773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2_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spTree>
    <p:extLst>
      <p:ext uri="{BB962C8B-B14F-4D97-AF65-F5344CB8AC3E}">
        <p14:creationId xmlns:p14="http://schemas.microsoft.com/office/powerpoint/2010/main" val="91260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elfolie">
    <p:spTree>
      <p:nvGrpSpPr>
        <p:cNvPr id="1" name=""/>
        <p:cNvGrpSpPr/>
        <p:nvPr/>
      </p:nvGrpSpPr>
      <p:grpSpPr>
        <a:xfrm>
          <a:off x="0" y="0"/>
          <a:ext cx="0" cy="0"/>
          <a:chOff x="0" y="0"/>
          <a:chExt cx="0" cy="0"/>
        </a:xfrm>
      </p:grpSpPr>
      <p:sp>
        <p:nvSpPr>
          <p:cNvPr id="14" name="Rahmen 13">
            <a:extLst>
              <a:ext uri="{FF2B5EF4-FFF2-40B4-BE49-F238E27FC236}">
                <a16:creationId xmlns:a16="http://schemas.microsoft.com/office/drawing/2014/main" id="{DEFFC691-E096-45A5-81EC-7CC753EA78A2}"/>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grpSp>
        <p:nvGrpSpPr>
          <p:cNvPr id="4" name="Gruppieren 3">
            <a:extLst>
              <a:ext uri="{FF2B5EF4-FFF2-40B4-BE49-F238E27FC236}">
                <a16:creationId xmlns:a16="http://schemas.microsoft.com/office/drawing/2014/main" id="{934DB808-9068-491F-B510-E47A443B3E3D}"/>
              </a:ext>
            </a:extLst>
          </p:cNvPr>
          <p:cNvGrpSpPr/>
          <p:nvPr userDrawn="1"/>
        </p:nvGrpSpPr>
        <p:grpSpPr>
          <a:xfrm>
            <a:off x="5642506" y="162464"/>
            <a:ext cx="1053027" cy="1077056"/>
            <a:chOff x="5786998" y="178253"/>
            <a:chExt cx="3176514" cy="3249000"/>
          </a:xfrm>
        </p:grpSpPr>
        <p:sp>
          <p:nvSpPr>
            <p:cNvPr id="10" name="Google Shape;32;p3">
              <a:extLst>
                <a:ext uri="{FF2B5EF4-FFF2-40B4-BE49-F238E27FC236}">
                  <a16:creationId xmlns:a16="http://schemas.microsoft.com/office/drawing/2014/main" id="{33FBFE34-8AB7-48BC-BBB8-343506C43F46}"/>
                </a:ext>
              </a:extLst>
            </p:cNvPr>
            <p:cNvSpPr/>
            <p:nvPr userDrawn="1"/>
          </p:nvSpPr>
          <p:spPr>
            <a:xfrm flipH="1">
              <a:off x="5786998" y="178253"/>
              <a:ext cx="3176514" cy="3181577"/>
            </a:xfrm>
            <a:custGeom>
              <a:avLst/>
              <a:gdLst/>
              <a:ahLst/>
              <a:cxnLst/>
              <a:rect l="l" t="t" r="r" b="b"/>
              <a:pathLst>
                <a:path w="103961" h="103343" extrusionOk="0">
                  <a:moveTo>
                    <a:pt x="0" y="1"/>
                  </a:moveTo>
                  <a:lnTo>
                    <a:pt x="0" y="103343"/>
                  </a:lnTo>
                  <a:lnTo>
                    <a:pt x="103961" y="1"/>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 name="Google Shape;35;p3">
              <a:extLst>
                <a:ext uri="{FF2B5EF4-FFF2-40B4-BE49-F238E27FC236}">
                  <a16:creationId xmlns:a16="http://schemas.microsoft.com/office/drawing/2014/main" id="{495959E5-A393-452F-894B-C1BF70180DF2}"/>
                </a:ext>
              </a:extLst>
            </p:cNvPr>
            <p:cNvSpPr/>
            <p:nvPr userDrawn="1"/>
          </p:nvSpPr>
          <p:spPr>
            <a:xfrm rot="10800000" flipH="1">
              <a:off x="7524328" y="2231398"/>
              <a:ext cx="1237763" cy="1195855"/>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3" name="Google Shape;541;p47">
            <a:extLst>
              <a:ext uri="{FF2B5EF4-FFF2-40B4-BE49-F238E27FC236}">
                <a16:creationId xmlns:a16="http://schemas.microsoft.com/office/drawing/2014/main" id="{06B6D291-744B-42DF-8AE7-E9526C2CB6CF}"/>
              </a:ext>
            </a:extLst>
          </p:cNvPr>
          <p:cNvSpPr/>
          <p:nvPr userDrawn="1"/>
        </p:nvSpPr>
        <p:spPr>
          <a:xfrm rot="5400000">
            <a:off x="4882862" y="8103678"/>
            <a:ext cx="241781" cy="3037935"/>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69;p8">
            <a:extLst>
              <a:ext uri="{FF2B5EF4-FFF2-40B4-BE49-F238E27FC236}">
                <a16:creationId xmlns:a16="http://schemas.microsoft.com/office/drawing/2014/main" id="{6421FEAD-E47D-4DD2-80A5-69CF26699ECB}"/>
              </a:ext>
            </a:extLst>
          </p:cNvPr>
          <p:cNvSpPr/>
          <p:nvPr userDrawn="1"/>
        </p:nvSpPr>
        <p:spPr>
          <a:xfrm rot="16200000">
            <a:off x="5968909" y="9016911"/>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3347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0_Titelfolie">
    <p:spTree>
      <p:nvGrpSpPr>
        <p:cNvPr id="1" name=""/>
        <p:cNvGrpSpPr/>
        <p:nvPr/>
      </p:nvGrpSpPr>
      <p:grpSpPr>
        <a:xfrm>
          <a:off x="0" y="0"/>
          <a:ext cx="0" cy="0"/>
          <a:chOff x="0" y="0"/>
          <a:chExt cx="0" cy="0"/>
        </a:xfrm>
      </p:grpSpPr>
      <p:sp>
        <p:nvSpPr>
          <p:cNvPr id="14" name="Rahmen 13">
            <a:extLst>
              <a:ext uri="{FF2B5EF4-FFF2-40B4-BE49-F238E27FC236}">
                <a16:creationId xmlns:a16="http://schemas.microsoft.com/office/drawing/2014/main" id="{BF32C118-7E76-40D6-B255-BB0C70DD3CAE}"/>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grpSp>
        <p:nvGrpSpPr>
          <p:cNvPr id="4" name="Gruppieren 3">
            <a:extLst>
              <a:ext uri="{FF2B5EF4-FFF2-40B4-BE49-F238E27FC236}">
                <a16:creationId xmlns:a16="http://schemas.microsoft.com/office/drawing/2014/main" id="{934DB808-9068-491F-B510-E47A443B3E3D}"/>
              </a:ext>
            </a:extLst>
          </p:cNvPr>
          <p:cNvGrpSpPr/>
          <p:nvPr userDrawn="1"/>
        </p:nvGrpSpPr>
        <p:grpSpPr>
          <a:xfrm flipH="1">
            <a:off x="162464" y="162464"/>
            <a:ext cx="1053027" cy="1077056"/>
            <a:chOff x="5786998" y="178253"/>
            <a:chExt cx="3176514" cy="3249000"/>
          </a:xfrm>
          <a:solidFill>
            <a:schemeClr val="bg2"/>
          </a:solidFill>
        </p:grpSpPr>
        <p:sp>
          <p:nvSpPr>
            <p:cNvPr id="10" name="Google Shape;32;p3">
              <a:extLst>
                <a:ext uri="{FF2B5EF4-FFF2-40B4-BE49-F238E27FC236}">
                  <a16:creationId xmlns:a16="http://schemas.microsoft.com/office/drawing/2014/main" id="{33FBFE34-8AB7-48BC-BBB8-343506C43F46}"/>
                </a:ext>
              </a:extLst>
            </p:cNvPr>
            <p:cNvSpPr/>
            <p:nvPr userDrawn="1"/>
          </p:nvSpPr>
          <p:spPr>
            <a:xfrm flipH="1">
              <a:off x="5786998" y="178253"/>
              <a:ext cx="3176514" cy="3181577"/>
            </a:xfrm>
            <a:custGeom>
              <a:avLst/>
              <a:gdLst/>
              <a:ahLst/>
              <a:cxnLst/>
              <a:rect l="l" t="t" r="r" b="b"/>
              <a:pathLst>
                <a:path w="103961" h="103343" extrusionOk="0">
                  <a:moveTo>
                    <a:pt x="0" y="1"/>
                  </a:moveTo>
                  <a:lnTo>
                    <a:pt x="0" y="103343"/>
                  </a:lnTo>
                  <a:lnTo>
                    <a:pt x="103961"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 name="Google Shape;35;p3">
              <a:extLst>
                <a:ext uri="{FF2B5EF4-FFF2-40B4-BE49-F238E27FC236}">
                  <a16:creationId xmlns:a16="http://schemas.microsoft.com/office/drawing/2014/main" id="{495959E5-A393-452F-894B-C1BF70180DF2}"/>
                </a:ext>
              </a:extLst>
            </p:cNvPr>
            <p:cNvSpPr/>
            <p:nvPr userDrawn="1"/>
          </p:nvSpPr>
          <p:spPr>
            <a:xfrm rot="10800000" flipH="1">
              <a:off x="7524328" y="2231398"/>
              <a:ext cx="1237763" cy="1195855"/>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tx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2" name="Google Shape;69;p8">
            <a:extLst>
              <a:ext uri="{FF2B5EF4-FFF2-40B4-BE49-F238E27FC236}">
                <a16:creationId xmlns:a16="http://schemas.microsoft.com/office/drawing/2014/main" id="{6421FEAD-E47D-4DD2-80A5-69CF26699ECB}"/>
              </a:ext>
            </a:extLst>
          </p:cNvPr>
          <p:cNvSpPr/>
          <p:nvPr userDrawn="1"/>
        </p:nvSpPr>
        <p:spPr>
          <a:xfrm rot="16200000">
            <a:off x="5968909" y="9016911"/>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541;p47">
            <a:extLst>
              <a:ext uri="{FF2B5EF4-FFF2-40B4-BE49-F238E27FC236}">
                <a16:creationId xmlns:a16="http://schemas.microsoft.com/office/drawing/2014/main" id="{06B6D291-744B-42DF-8AE7-E9526C2CB6CF}"/>
              </a:ext>
            </a:extLst>
          </p:cNvPr>
          <p:cNvSpPr/>
          <p:nvPr userDrawn="1"/>
        </p:nvSpPr>
        <p:spPr>
          <a:xfrm rot="5400000">
            <a:off x="1560540" y="8103678"/>
            <a:ext cx="241781" cy="3037935"/>
          </a:xfrm>
          <a:custGeom>
            <a:avLst/>
            <a:gdLst/>
            <a:ahLst/>
            <a:cxnLst/>
            <a:rect l="l" t="t" r="r" b="b"/>
            <a:pathLst>
              <a:path w="16442" h="160085" extrusionOk="0">
                <a:moveTo>
                  <a:pt x="1" y="0"/>
                </a:moveTo>
                <a:lnTo>
                  <a:pt x="1" y="160085"/>
                </a:lnTo>
                <a:lnTo>
                  <a:pt x="16442" y="160085"/>
                </a:lnTo>
                <a:lnTo>
                  <a:pt x="16442"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83936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9_Titelfolie">
    <p:spTree>
      <p:nvGrpSpPr>
        <p:cNvPr id="1" name=""/>
        <p:cNvGrpSpPr/>
        <p:nvPr/>
      </p:nvGrpSpPr>
      <p:grpSpPr>
        <a:xfrm>
          <a:off x="0" y="0"/>
          <a:ext cx="0" cy="0"/>
          <a:chOff x="0" y="0"/>
          <a:chExt cx="0" cy="0"/>
        </a:xfrm>
      </p:grpSpPr>
      <p:sp>
        <p:nvSpPr>
          <p:cNvPr id="8" name="Rahmen 7">
            <a:extLst>
              <a:ext uri="{FF2B5EF4-FFF2-40B4-BE49-F238E27FC236}">
                <a16:creationId xmlns:a16="http://schemas.microsoft.com/office/drawing/2014/main" id="{52D80104-5406-4C20-8A28-760BD631737D}"/>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sp>
        <p:nvSpPr>
          <p:cNvPr id="17" name="Google Shape;40;p4">
            <a:extLst>
              <a:ext uri="{FF2B5EF4-FFF2-40B4-BE49-F238E27FC236}">
                <a16:creationId xmlns:a16="http://schemas.microsoft.com/office/drawing/2014/main" id="{084A1366-2BCA-4E9F-AF47-21A92778FC6A}"/>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8" name="Google Shape;70;p8">
            <a:extLst>
              <a:ext uri="{FF2B5EF4-FFF2-40B4-BE49-F238E27FC236}">
                <a16:creationId xmlns:a16="http://schemas.microsoft.com/office/drawing/2014/main" id="{2739C63E-25EE-4C54-872E-8809A379E63C}"/>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94900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elfolie">
    <p:spTree>
      <p:nvGrpSpPr>
        <p:cNvPr id="1" name=""/>
        <p:cNvGrpSpPr/>
        <p:nvPr/>
      </p:nvGrpSpPr>
      <p:grpSpPr>
        <a:xfrm>
          <a:off x="0" y="0"/>
          <a:ext cx="0" cy="0"/>
          <a:chOff x="0" y="0"/>
          <a:chExt cx="0" cy="0"/>
        </a:xfrm>
      </p:grpSpPr>
      <p:sp>
        <p:nvSpPr>
          <p:cNvPr id="9" name="Rahmen 8">
            <a:extLst>
              <a:ext uri="{FF2B5EF4-FFF2-40B4-BE49-F238E27FC236}">
                <a16:creationId xmlns:a16="http://schemas.microsoft.com/office/drawing/2014/main" id="{A1293473-0440-4B1A-BDAA-08BE5EADAF58}"/>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sp>
        <p:nvSpPr>
          <p:cNvPr id="16" name="Google Shape;69;p8">
            <a:extLst>
              <a:ext uri="{FF2B5EF4-FFF2-40B4-BE49-F238E27FC236}">
                <a16:creationId xmlns:a16="http://schemas.microsoft.com/office/drawing/2014/main" id="{821737D3-BA8F-464C-9738-F26C6C08DE03}"/>
              </a:ext>
            </a:extLst>
          </p:cNvPr>
          <p:cNvSpPr/>
          <p:nvPr userDrawn="1"/>
        </p:nvSpPr>
        <p:spPr>
          <a:xfrm rot="5400000">
            <a:off x="147043" y="177886"/>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541;p47">
            <a:extLst>
              <a:ext uri="{FF2B5EF4-FFF2-40B4-BE49-F238E27FC236}">
                <a16:creationId xmlns:a16="http://schemas.microsoft.com/office/drawing/2014/main" id="{87C7B6EC-2154-465F-B68D-3717443F5A1F}"/>
              </a:ext>
            </a:extLst>
          </p:cNvPr>
          <p:cNvSpPr/>
          <p:nvPr userDrawn="1"/>
        </p:nvSpPr>
        <p:spPr>
          <a:xfrm rot="5400000">
            <a:off x="5583554" y="8631559"/>
            <a:ext cx="355694" cy="1868264"/>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70;p8">
            <a:extLst>
              <a:ext uri="{FF2B5EF4-FFF2-40B4-BE49-F238E27FC236}">
                <a16:creationId xmlns:a16="http://schemas.microsoft.com/office/drawing/2014/main" id="{B285823D-E945-4EC5-89EE-D99D22154A91}"/>
              </a:ext>
            </a:extLst>
          </p:cNvPr>
          <p:cNvSpPr/>
          <p:nvPr userDrawn="1"/>
        </p:nvSpPr>
        <p:spPr>
          <a:xfrm rot="16200000" flipH="1">
            <a:off x="573931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01914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8_Titelfolie">
    <p:spTree>
      <p:nvGrpSpPr>
        <p:cNvPr id="1" name=""/>
        <p:cNvGrpSpPr/>
        <p:nvPr/>
      </p:nvGrpSpPr>
      <p:grpSpPr>
        <a:xfrm>
          <a:off x="0" y="0"/>
          <a:ext cx="0" cy="0"/>
          <a:chOff x="0" y="0"/>
          <a:chExt cx="0" cy="0"/>
        </a:xfrm>
      </p:grpSpPr>
      <p:sp>
        <p:nvSpPr>
          <p:cNvPr id="9" name="Rahmen 8">
            <a:extLst>
              <a:ext uri="{FF2B5EF4-FFF2-40B4-BE49-F238E27FC236}">
                <a16:creationId xmlns:a16="http://schemas.microsoft.com/office/drawing/2014/main" id="{FB5078A9-6AE6-42BD-8093-05727F5B1DEF}"/>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sp>
        <p:nvSpPr>
          <p:cNvPr id="16" name="Google Shape;69;p8">
            <a:extLst>
              <a:ext uri="{FF2B5EF4-FFF2-40B4-BE49-F238E27FC236}">
                <a16:creationId xmlns:a16="http://schemas.microsoft.com/office/drawing/2014/main" id="{821737D3-BA8F-464C-9738-F26C6C08DE03}"/>
              </a:ext>
            </a:extLst>
          </p:cNvPr>
          <p:cNvSpPr/>
          <p:nvPr userDrawn="1"/>
        </p:nvSpPr>
        <p:spPr>
          <a:xfrm rot="5400000">
            <a:off x="147043" y="177886"/>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541;p47">
            <a:extLst>
              <a:ext uri="{FF2B5EF4-FFF2-40B4-BE49-F238E27FC236}">
                <a16:creationId xmlns:a16="http://schemas.microsoft.com/office/drawing/2014/main" id="{87C7B6EC-2154-465F-B68D-3717443F5A1F}"/>
              </a:ext>
            </a:extLst>
          </p:cNvPr>
          <p:cNvSpPr/>
          <p:nvPr userDrawn="1"/>
        </p:nvSpPr>
        <p:spPr>
          <a:xfrm rot="5400000">
            <a:off x="5583554" y="8631559"/>
            <a:ext cx="355694" cy="1868264"/>
          </a:xfrm>
          <a:custGeom>
            <a:avLst/>
            <a:gdLst/>
            <a:ahLst/>
            <a:cxnLst/>
            <a:rect l="l" t="t" r="r" b="b"/>
            <a:pathLst>
              <a:path w="16442" h="160085" extrusionOk="0">
                <a:moveTo>
                  <a:pt x="1" y="0"/>
                </a:moveTo>
                <a:lnTo>
                  <a:pt x="1" y="160085"/>
                </a:lnTo>
                <a:lnTo>
                  <a:pt x="16442" y="160085"/>
                </a:lnTo>
                <a:lnTo>
                  <a:pt x="1644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70;p8">
            <a:extLst>
              <a:ext uri="{FF2B5EF4-FFF2-40B4-BE49-F238E27FC236}">
                <a16:creationId xmlns:a16="http://schemas.microsoft.com/office/drawing/2014/main" id="{B285823D-E945-4EC5-89EE-D99D22154A91}"/>
              </a:ext>
            </a:extLst>
          </p:cNvPr>
          <p:cNvSpPr/>
          <p:nvPr userDrawn="1"/>
        </p:nvSpPr>
        <p:spPr>
          <a:xfrm rot="16200000" flipH="1">
            <a:off x="573931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849185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FA79D06-0F4C-4F84-948B-DA1A3C7A2B17}" type="datetimeFigureOut">
              <a:rPr lang="de-DE" smtClean="0"/>
              <a:t>09.02.2026</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F23CD7A-1FC5-4714-A482-913C91C23B28}" type="slidenum">
              <a:rPr lang="de-DE" smtClean="0"/>
              <a:t>‹Nr.›</a:t>
            </a:fld>
            <a:endParaRPr lang="de-DE"/>
          </a:p>
        </p:txBody>
      </p:sp>
    </p:spTree>
    <p:extLst>
      <p:ext uri="{BB962C8B-B14F-4D97-AF65-F5344CB8AC3E}">
        <p14:creationId xmlns:p14="http://schemas.microsoft.com/office/powerpoint/2010/main" val="1847912154"/>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9" r:id="rId3"/>
    <p:sldLayoutId id="2147483674" r:id="rId4"/>
    <p:sldLayoutId id="2147483667" r:id="rId5"/>
    <p:sldLayoutId id="2147483672" r:id="rId6"/>
    <p:sldLayoutId id="2147483671" r:id="rId7"/>
    <p:sldLayoutId id="2147483668" r:id="rId8"/>
    <p:sldLayoutId id="2147483670" r:id="rId9"/>
    <p:sldLayoutId id="2147483663" r:id="rId10"/>
    <p:sldLayoutId id="2147483665" r:id="rId11"/>
    <p:sldLayoutId id="214748366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sv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uba.co2-rechner.de/de_DE/quickcheck/" TargetMode="External"/><Relationship Id="rId7" Type="http://schemas.openxmlformats.org/officeDocument/2006/relationships/hyperlink" Target="https://klix3.de/dashboard/ihre-big-points-finde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uba-umwelttipps.de/" TargetMode="External"/><Relationship Id="rId11" Type="http://schemas.openxmlformats.org/officeDocument/2006/relationships/image" Target="../media/image55.png"/><Relationship Id="rId5" Type="http://schemas.openxmlformats.org/officeDocument/2006/relationships/hyperlink" Target="https://denkwerkstatt-konsum.umweltbundesamt.de/" TargetMode="External"/><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hyperlink" Target="https://uba.co2-rechner.de/de_DE/quickcheck/"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image" Target="../media/image43.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5.sv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48.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5.svg"/><Relationship Id="rId5" Type="http://schemas.openxmlformats.org/officeDocument/2006/relationships/image" Target="../media/image4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45.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5.sv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22A93-AD6F-00B2-6A60-A1EAEA7F0877}"/>
            </a:ext>
          </a:extLst>
        </p:cNvPr>
        <p:cNvGrpSpPr/>
        <p:nvPr/>
      </p:nvGrpSpPr>
      <p:grpSpPr>
        <a:xfrm>
          <a:off x="0" y="0"/>
          <a:ext cx="0" cy="0"/>
          <a:chOff x="0" y="0"/>
          <a:chExt cx="0" cy="0"/>
        </a:xfrm>
      </p:grpSpPr>
      <p:pic>
        <p:nvPicPr>
          <p:cNvPr id="19" name="Grafik 18">
            <a:extLst>
              <a:ext uri="{FF2B5EF4-FFF2-40B4-BE49-F238E27FC236}">
                <a16:creationId xmlns:a16="http://schemas.microsoft.com/office/drawing/2014/main" id="{49BCAA42-852A-099D-A261-356DD1102DC4}"/>
              </a:ext>
              <a:ext uri="{C183D7F6-B498-43B3-948B-1728B52AA6E4}">
                <adec:decorative xmlns:adec="http://schemas.microsoft.com/office/drawing/2017/decorative" val="1"/>
              </a:ext>
            </a:extLst>
          </p:cNvPr>
          <p:cNvPicPr>
            <a:picLocks noChangeAspect="1"/>
          </p:cNvPicPr>
          <p:nvPr/>
        </p:nvPicPr>
        <p:blipFill>
          <a:blip r:embed="rId3"/>
          <a:srcRect l="5240" t="10276" r="5240" b="26434"/>
          <a:stretch/>
        </p:blipFill>
        <p:spPr>
          <a:xfrm>
            <a:off x="354422" y="543795"/>
            <a:ext cx="1800000" cy="1799999"/>
          </a:xfrm>
          <a:prstGeom prst="rect">
            <a:avLst/>
          </a:prstGeom>
        </p:spPr>
      </p:pic>
      <p:sp>
        <p:nvSpPr>
          <p:cNvPr id="13" name="Titel 12">
            <a:extLst>
              <a:ext uri="{FF2B5EF4-FFF2-40B4-BE49-F238E27FC236}">
                <a16:creationId xmlns:a16="http://schemas.microsoft.com/office/drawing/2014/main" id="{EF9B2853-0CF6-B231-BCFB-9F96569323BD}"/>
              </a:ext>
            </a:extLst>
          </p:cNvPr>
          <p:cNvSpPr>
            <a:spLocks noGrp="1"/>
          </p:cNvSpPr>
          <p:nvPr>
            <p:ph type="title" idx="4294967295"/>
          </p:nvPr>
        </p:nvSpPr>
        <p:spPr>
          <a:xfrm>
            <a:off x="2185301" y="235974"/>
            <a:ext cx="4318278" cy="36000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2"/>
                </a:solidFill>
                <a:effectLst/>
                <a:uLnTx/>
                <a:uFillTx/>
                <a:latin typeface="+mn-lt"/>
                <a:ea typeface="+mn-ea"/>
                <a:cs typeface="+mn-cs"/>
              </a:rPr>
              <a:t>Macht den </a:t>
            </a:r>
            <a:r>
              <a:rPr kumimoji="0" lang="de-DE" sz="1800" b="1" i="0" u="none" strike="noStrike" kern="1200" cap="none" spc="0" normalizeH="0" baseline="0" noProof="0" dirty="0" err="1">
                <a:ln>
                  <a:noFill/>
                </a:ln>
                <a:solidFill>
                  <a:schemeClr val="accent2"/>
                </a:solidFill>
                <a:effectLst/>
                <a:uLnTx/>
                <a:uFillTx/>
                <a:latin typeface="+mn-lt"/>
                <a:ea typeface="+mn-ea"/>
                <a:cs typeface="+mn-cs"/>
              </a:rPr>
              <a:t>LifestyleCheck</a:t>
            </a:r>
            <a:r>
              <a:rPr kumimoji="0" lang="de-DE" sz="1800" b="1" i="0" u="none" strike="noStrike" kern="1200" cap="none" spc="0" normalizeH="0" baseline="0" noProof="0" dirty="0">
                <a:ln>
                  <a:noFill/>
                </a:ln>
                <a:solidFill>
                  <a:schemeClr val="accent2"/>
                </a:solidFill>
                <a:effectLst/>
                <a:uLnTx/>
                <a:uFillTx/>
                <a:latin typeface="+mn-lt"/>
                <a:ea typeface="+mn-ea"/>
                <a:cs typeface="+mn-cs"/>
              </a:rPr>
              <a:t> mit Zeynep (1/2)</a:t>
            </a:r>
          </a:p>
        </p:txBody>
      </p:sp>
      <p:sp>
        <p:nvSpPr>
          <p:cNvPr id="27" name="Rechteck: abgerundete Ecken 26">
            <a:extLst>
              <a:ext uri="{FF2B5EF4-FFF2-40B4-BE49-F238E27FC236}">
                <a16:creationId xmlns:a16="http://schemas.microsoft.com/office/drawing/2014/main" id="{3DA344AF-B6C9-4F79-A354-92294D9EBFC0}"/>
              </a:ext>
            </a:extLst>
          </p:cNvPr>
          <p:cNvSpPr/>
          <p:nvPr/>
        </p:nvSpPr>
        <p:spPr>
          <a:xfrm flipH="1">
            <a:off x="2155656" y="667413"/>
            <a:ext cx="4347922" cy="1459628"/>
          </a:xfrm>
          <a:prstGeom prst="roundRect">
            <a:avLst>
              <a:gd name="adj" fmla="val 17377"/>
            </a:avLst>
          </a:prstGeom>
          <a:solidFill>
            <a:schemeClr val="bg1">
              <a:lumMod val="95000"/>
              <a:alpha val="50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b"/>
          <a:lstStyle/>
          <a:p>
            <a:pPr algn="ctr"/>
            <a:r>
              <a:rPr lang="de-DE" sz="2400" b="1" dirty="0">
                <a:solidFill>
                  <a:schemeClr val="tx1"/>
                </a:solidFill>
              </a:rPr>
              <a:t>Zeynep Yilmaz</a:t>
            </a:r>
          </a:p>
          <a:p>
            <a:r>
              <a:rPr lang="de-DE" sz="1200" b="1" dirty="0">
                <a:solidFill>
                  <a:schemeClr val="tx1"/>
                </a:solidFill>
              </a:rPr>
              <a:t>Alter: </a:t>
            </a:r>
            <a:r>
              <a:rPr lang="de-DE" sz="1200" dirty="0">
                <a:solidFill>
                  <a:schemeClr val="tx1"/>
                </a:solidFill>
              </a:rPr>
              <a:t>32 Jahre</a:t>
            </a:r>
            <a:endParaRPr lang="de-DE" sz="1200" dirty="0">
              <a:solidFill>
                <a:schemeClr val="tx1"/>
              </a:solidFill>
              <a:ea typeface="Calibri"/>
              <a:cs typeface="Calibri"/>
            </a:endParaRPr>
          </a:p>
          <a:p>
            <a:r>
              <a:rPr lang="de-DE" sz="1200" b="1" dirty="0">
                <a:solidFill>
                  <a:schemeClr val="tx1"/>
                </a:solidFill>
              </a:rPr>
              <a:t>Ausbildung: </a:t>
            </a:r>
            <a:r>
              <a:rPr lang="de-DE" sz="1200" dirty="0">
                <a:solidFill>
                  <a:schemeClr val="tx1"/>
                </a:solidFill>
              </a:rPr>
              <a:t>Masterabschluss mit Fokus auf Wirtschaft und Nachhaltigkeit. Zeynep leitet eine Firma. </a:t>
            </a:r>
            <a:endParaRPr lang="de-DE" sz="1200" dirty="0">
              <a:solidFill>
                <a:schemeClr val="tx1"/>
              </a:solidFill>
              <a:ea typeface="Calibri"/>
              <a:cs typeface="Calibri"/>
            </a:endParaRPr>
          </a:p>
          <a:p>
            <a:r>
              <a:rPr lang="de-DE" sz="1200" b="1" dirty="0">
                <a:solidFill>
                  <a:schemeClr val="tx1"/>
                </a:solidFill>
              </a:rPr>
              <a:t>Gehalt: </a:t>
            </a:r>
            <a:r>
              <a:rPr lang="de-DE" sz="1200" dirty="0">
                <a:solidFill>
                  <a:schemeClr val="tx1"/>
                </a:solidFill>
              </a:rPr>
              <a:t>6.000 € </a:t>
            </a:r>
            <a:endParaRPr lang="de-DE" sz="1200" dirty="0">
              <a:solidFill>
                <a:schemeClr val="tx1"/>
              </a:solidFill>
              <a:ea typeface="Calibri"/>
              <a:cs typeface="Calibri"/>
            </a:endParaRPr>
          </a:p>
          <a:p>
            <a:r>
              <a:rPr lang="de-DE" sz="1200" b="1" dirty="0">
                <a:solidFill>
                  <a:schemeClr val="tx1"/>
                </a:solidFill>
              </a:rPr>
              <a:t>Nettoeinkommen: </a:t>
            </a:r>
            <a:r>
              <a:rPr lang="de-DE" sz="1200" dirty="0">
                <a:solidFill>
                  <a:schemeClr val="tx1"/>
                </a:solidFill>
              </a:rPr>
              <a:t>3.655 € </a:t>
            </a:r>
            <a:endParaRPr lang="de-DE" sz="1200" b="1" dirty="0">
              <a:solidFill>
                <a:schemeClr val="tx1"/>
              </a:solidFill>
            </a:endParaRPr>
          </a:p>
        </p:txBody>
      </p:sp>
      <p:sp>
        <p:nvSpPr>
          <p:cNvPr id="10" name="Rechteck: abgerundete Ecken 9">
            <a:extLst>
              <a:ext uri="{FF2B5EF4-FFF2-40B4-BE49-F238E27FC236}">
                <a16:creationId xmlns:a16="http://schemas.microsoft.com/office/drawing/2014/main" id="{D371407B-9F25-BCF9-78D1-D7BDE84094F8}"/>
              </a:ext>
            </a:extLst>
          </p:cNvPr>
          <p:cNvSpPr/>
          <p:nvPr/>
        </p:nvSpPr>
        <p:spPr>
          <a:xfrm>
            <a:off x="352234" y="2292359"/>
            <a:ext cx="3670505" cy="3026551"/>
          </a:xfrm>
          <a:prstGeom prst="roundRect">
            <a:avLst>
              <a:gd name="adj" fmla="val 7175"/>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a:spcAft>
                <a:spcPts val="600"/>
              </a:spcAft>
              <a:defRPr/>
            </a:pPr>
            <a:r>
              <a:rPr lang="de-DE" sz="1200" dirty="0">
                <a:solidFill>
                  <a:srgbClr val="4B4B4D"/>
                </a:solidFill>
                <a:latin typeface="Calibri" panose="020F0502020204030204"/>
              </a:rPr>
              <a:t>Zeynep beschäftigt sich schon seit vielen Jahren mit den Themen Nachhaltigkeit und Konsum. In vielen Lebensbereichen konsumiert sie bereits bewusst nachhaltig, bei einigen gibt es jedoch noch Verbesserungsbedarf. Zeynep lebt in einer großen Wohnung in der Stadt und nutzt den öffentlichen Nahverkehr. Geschäftsreisen macht sie in der Regel mit dem Zug, jedoch fliegt sie auch hin und wieder zu Messen oder anderen Veranstaltungen. Da sie wenig Zeit im Alltag hat, setzt sie auf die Big Points*, um viel zu bewirken: Sie bevorzugt eine vegetarische Ernährung, bezieht Ökostrom und hat ihr Geld bei einer nachhaltigen Bank angelegt.  </a:t>
            </a:r>
          </a:p>
          <a:p>
            <a:pPr>
              <a:spcAft>
                <a:spcPts val="600"/>
              </a:spcAft>
              <a:defRPr/>
            </a:pPr>
            <a:r>
              <a:rPr lang="de-DE" sz="1000" i="1" dirty="0">
                <a:solidFill>
                  <a:srgbClr val="4B4B4D"/>
                </a:solidFill>
                <a:latin typeface="Calibri" panose="020F0502020204030204"/>
              </a:rPr>
              <a:t>* Auch wenn jeder kleine Schritt zählt bei Konsumentscheidungen, gibt es besonders wirksame Maßnahmen.</a:t>
            </a:r>
            <a:endParaRPr lang="de-DE" sz="1000" i="1" dirty="0">
              <a:solidFill>
                <a:srgbClr val="FFFFFF"/>
              </a:solidFill>
            </a:endParaRPr>
          </a:p>
        </p:txBody>
      </p:sp>
      <p:sp>
        <p:nvSpPr>
          <p:cNvPr id="20" name="Rechteck: abgerundete Ecken 19">
            <a:extLst>
              <a:ext uri="{FF2B5EF4-FFF2-40B4-BE49-F238E27FC236}">
                <a16:creationId xmlns:a16="http://schemas.microsoft.com/office/drawing/2014/main" id="{B87C66AE-D23E-BFAA-A5A2-A87ABA5C577B}"/>
              </a:ext>
            </a:extLst>
          </p:cNvPr>
          <p:cNvSpPr/>
          <p:nvPr/>
        </p:nvSpPr>
        <p:spPr>
          <a:xfrm flipH="1">
            <a:off x="4152853" y="2292359"/>
            <a:ext cx="2323267" cy="3026551"/>
          </a:xfrm>
          <a:prstGeom prst="roundRect">
            <a:avLst>
              <a:gd name="adj" fmla="val 10028"/>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dirty="0">
                <a:solidFill>
                  <a:schemeClr val="tx2"/>
                </a:solidFill>
              </a:rPr>
              <a:t>Hobbys</a:t>
            </a:r>
          </a:p>
          <a:p>
            <a:pPr algn="ctr"/>
            <a:endParaRPr lang="de-DE" b="1" dirty="0">
              <a:solidFill>
                <a:schemeClr val="tx2"/>
              </a:solidFill>
            </a:endParaRPr>
          </a:p>
        </p:txBody>
      </p:sp>
      <p:sp>
        <p:nvSpPr>
          <p:cNvPr id="21" name="Rechteck: abgerundete Ecken 20">
            <a:extLst>
              <a:ext uri="{FF2B5EF4-FFF2-40B4-BE49-F238E27FC236}">
                <a16:creationId xmlns:a16="http://schemas.microsoft.com/office/drawing/2014/main" id="{858DAFE0-F6AA-7A2E-FC71-2539C1423CE1}"/>
              </a:ext>
            </a:extLst>
          </p:cNvPr>
          <p:cNvSpPr/>
          <p:nvPr/>
        </p:nvSpPr>
        <p:spPr>
          <a:xfrm>
            <a:off x="352234" y="5455848"/>
            <a:ext cx="2354782" cy="1033687"/>
          </a:xfrm>
          <a:prstGeom prst="roundRect">
            <a:avLst>
              <a:gd name="adj" fmla="val 21929"/>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6"/>
                </a:solidFill>
              </a:rPr>
              <a:t>Ernährung</a:t>
            </a:r>
          </a:p>
          <a:p>
            <a:pPr>
              <a:defRP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Sie ernährt sich vegetarisch; es muss beim Kochen schnell gehen.</a:t>
            </a:r>
            <a:endParaRPr lang="de-DE" b="1">
              <a:solidFill>
                <a:schemeClr val="accent6"/>
              </a:solidFill>
            </a:endParaRPr>
          </a:p>
        </p:txBody>
      </p:sp>
      <p:sp>
        <p:nvSpPr>
          <p:cNvPr id="24" name="Rechteck: abgerundete Ecken 23">
            <a:extLst>
              <a:ext uri="{FF2B5EF4-FFF2-40B4-BE49-F238E27FC236}">
                <a16:creationId xmlns:a16="http://schemas.microsoft.com/office/drawing/2014/main" id="{310EF716-30F7-A4DB-7715-39BBCE1D344B}"/>
              </a:ext>
            </a:extLst>
          </p:cNvPr>
          <p:cNvSpPr/>
          <p:nvPr/>
        </p:nvSpPr>
        <p:spPr>
          <a:xfrm flipH="1">
            <a:off x="2891959" y="5459088"/>
            <a:ext cx="3574280" cy="1571720"/>
          </a:xfrm>
          <a:prstGeom prst="roundRect">
            <a:avLst>
              <a:gd name="adj" fmla="val 15531"/>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lnSpc>
                <a:spcPct val="90000"/>
              </a:lnSpc>
            </a:pPr>
            <a:r>
              <a:rPr lang="de-DE" b="1">
                <a:solidFill>
                  <a:schemeClr val="bg2"/>
                </a:solidFill>
              </a:rPr>
              <a:t>Wohnen und </a:t>
            </a:r>
            <a:br>
              <a:rPr lang="de-DE" b="1">
                <a:solidFill>
                  <a:schemeClr val="bg2"/>
                </a:solidFill>
              </a:rPr>
            </a:br>
            <a:r>
              <a:rPr lang="de-DE" b="1">
                <a:solidFill>
                  <a:schemeClr val="bg2"/>
                </a:solidFill>
              </a:rPr>
              <a:t>Heizen</a:t>
            </a:r>
          </a:p>
          <a:p>
            <a:pPr>
              <a:defRP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Sie wohnt </a:t>
            </a:r>
            <a:r>
              <a:rPr lang="de-DE" sz="1200">
                <a:solidFill>
                  <a:srgbClr val="4B4B4D"/>
                </a:solidFill>
                <a:latin typeface="Calibri" panose="020F0502020204030204"/>
              </a:rPr>
              <a:t>auf 95 m</a:t>
            </a:r>
            <a:r>
              <a:rPr lang="de-DE" sz="800" baseline="30000">
                <a:solidFill>
                  <a:srgbClr val="4B4B4D"/>
                </a:solidFill>
                <a:latin typeface="Calibri" panose="020F0502020204030204"/>
              </a:rPr>
              <a:t>2 </a:t>
            </a:r>
            <a:r>
              <a:rPr lang="de-DE" sz="1200">
                <a:solidFill>
                  <a:srgbClr val="4B4B4D"/>
                </a:solidFill>
                <a:latin typeface="Calibri" panose="020F0502020204030204"/>
              </a:rPr>
              <a:t>in</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einer Altbauwohnung in einer Großstadt (teilsaniert, unter Denkmalschutz) . </a:t>
            </a:r>
            <a:endParaRPr lang="de-DE" sz="1200">
              <a:solidFill>
                <a:srgbClr val="4B4B4D"/>
              </a:solidFill>
              <a:latin typeface="Calibri" panose="020F0502020204030204"/>
            </a:endParaRPr>
          </a:p>
          <a:p>
            <a:pPr>
              <a:defRP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Sie heizt sparsam (Gasheizung) und ist oft nicht zu Hause. Sie wohnt allein.</a:t>
            </a:r>
            <a:endParaRPr lang="de-DE">
              <a:ea typeface="+mn-ea"/>
              <a:cs typeface="+mn-cs"/>
            </a:endParaRPr>
          </a:p>
        </p:txBody>
      </p:sp>
      <p:sp>
        <p:nvSpPr>
          <p:cNvPr id="23" name="Rechteck: abgerundete Ecken 22">
            <a:extLst>
              <a:ext uri="{FF2B5EF4-FFF2-40B4-BE49-F238E27FC236}">
                <a16:creationId xmlns:a16="http://schemas.microsoft.com/office/drawing/2014/main" id="{1E78534E-D11A-3577-2CC6-E63667521213}"/>
              </a:ext>
            </a:extLst>
          </p:cNvPr>
          <p:cNvSpPr/>
          <p:nvPr/>
        </p:nvSpPr>
        <p:spPr>
          <a:xfrm>
            <a:off x="352234" y="6626473"/>
            <a:ext cx="2360088" cy="1571719"/>
          </a:xfrm>
          <a:prstGeom prst="roundRect">
            <a:avLst>
              <a:gd name="adj" fmla="val 14597"/>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lnSpc>
                <a:spcPct val="90000"/>
              </a:lnSpc>
            </a:pPr>
            <a:r>
              <a:rPr lang="de-DE" b="1">
                <a:solidFill>
                  <a:schemeClr val="accent4"/>
                </a:solidFill>
              </a:rPr>
              <a:t>Wohnen und Stromverbrauch</a:t>
            </a:r>
          </a:p>
          <a:p>
            <a:pPr>
              <a:defRP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Sie verwendet Ökostrom</a:t>
            </a:r>
            <a:r>
              <a:rPr lang="de-DE" sz="1200">
                <a:solidFill>
                  <a:srgbClr val="4B4B4D"/>
                </a:solidFill>
                <a:latin typeface="Calibri" panose="020F0502020204030204"/>
              </a:rPr>
              <a:t>. </a:t>
            </a:r>
          </a:p>
          <a:p>
            <a:pPr>
              <a:defRPr/>
            </a:pPr>
            <a:r>
              <a:rPr lang="de-DE" sz="1200">
                <a:solidFill>
                  <a:srgbClr val="4B4B4D"/>
                </a:solidFill>
                <a:latin typeface="Calibri" panose="020F0502020204030204"/>
              </a:rPr>
              <a:t>Da sie</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a:t>
            </a:r>
            <a:r>
              <a:rPr lang="de-DE" sz="1200">
                <a:solidFill>
                  <a:srgbClr val="4B4B4D"/>
                </a:solidFill>
                <a:latin typeface="Calibri" panose="020F0502020204030204"/>
              </a:rPr>
              <a:t>aber viele Geräte besitzt, hat sie einen</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hohen Stromverbrauch</a:t>
            </a:r>
            <a:r>
              <a:rPr lang="de-DE" sz="1200">
                <a:solidFill>
                  <a:srgbClr val="4B4B4D"/>
                </a:solidFill>
                <a:latin typeface="Calibri" panose="020F0502020204030204"/>
              </a:rPr>
              <a:t>.</a:t>
            </a:r>
            <a:endParaRPr lang="de-DE" sz="1200" b="0" i="0" u="none" strike="noStrike" kern="1200" cap="none" spc="0" normalizeH="0" baseline="0" noProof="0">
              <a:ln>
                <a:noFill/>
              </a:ln>
              <a:solidFill>
                <a:srgbClr val="4B4B4D"/>
              </a:solidFill>
              <a:effectLst/>
              <a:uLnTx/>
              <a:uFillTx/>
              <a:latin typeface="Calibri" panose="020F0502020204030204"/>
              <a:ea typeface="Calibri"/>
              <a:cs typeface="Calibri"/>
            </a:endParaRPr>
          </a:p>
        </p:txBody>
      </p:sp>
      <p:sp>
        <p:nvSpPr>
          <p:cNvPr id="25" name="Rechteck: abgerundete Ecken 24">
            <a:extLst>
              <a:ext uri="{FF2B5EF4-FFF2-40B4-BE49-F238E27FC236}">
                <a16:creationId xmlns:a16="http://schemas.microsoft.com/office/drawing/2014/main" id="{6590043E-D253-E03E-A71A-91912AEC2D51}"/>
              </a:ext>
            </a:extLst>
          </p:cNvPr>
          <p:cNvSpPr/>
          <p:nvPr/>
        </p:nvSpPr>
        <p:spPr>
          <a:xfrm>
            <a:off x="352234" y="8335131"/>
            <a:ext cx="2356376" cy="1264982"/>
          </a:xfrm>
          <a:prstGeom prst="roundRect">
            <a:avLst>
              <a:gd name="adj" fmla="val 18651"/>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1"/>
                </a:solidFill>
              </a:rPr>
              <a:t>Öffentliche Infrastruktur</a:t>
            </a:r>
          </a:p>
          <a:p>
            <a:pPr>
              <a:defRP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In ihrer Stadt gibt es einen gut ausgebauten </a:t>
            </a:r>
            <a:r>
              <a:rPr kumimoji="0" lang="de-DE" sz="1000" b="0" i="0" u="none" strike="noStrike" kern="1200" cap="none" spc="0" normalizeH="0" baseline="0" noProof="0">
                <a:ln>
                  <a:noFill/>
                </a:ln>
                <a:solidFill>
                  <a:srgbClr val="4B4B4D"/>
                </a:solidFill>
                <a:effectLst/>
                <a:uLnTx/>
                <a:uFillTx/>
                <a:latin typeface="Calibri" panose="020F0502020204030204"/>
                <a:ea typeface="+mn-ea"/>
                <a:cs typeface="+mn-cs"/>
              </a:rPr>
              <a:t>ÖPNV</a:t>
            </a:r>
            <a:r>
              <a:rPr lang="de-DE" sz="1000">
                <a:solidFill>
                  <a:srgbClr val="4B4B4D"/>
                </a:solidFill>
                <a:latin typeface="Calibri" panose="020F0502020204030204"/>
              </a:rPr>
              <a:t>*.</a:t>
            </a:r>
            <a:r>
              <a:rPr kumimoji="0" lang="de-DE" sz="1000" b="0" i="0" u="none" strike="noStrike" kern="1200" cap="none" spc="0" normalizeH="0" baseline="0" noProof="0">
                <a:ln>
                  <a:noFill/>
                </a:ln>
                <a:solidFill>
                  <a:srgbClr val="4B4B4D"/>
                </a:solidFill>
                <a:effectLst/>
                <a:uLnTx/>
                <a:uFillTx/>
                <a:latin typeface="Calibri" panose="020F0502020204030204"/>
                <a:ea typeface="+mn-ea"/>
                <a:cs typeface="+mn-cs"/>
              </a:rPr>
              <a:t> Sie fährt mit dem ÖPNV zur Arbeit.</a:t>
            </a:r>
            <a:br>
              <a:rPr lang="de-DE" sz="1000">
                <a:latin typeface="Calibri" panose="020F0502020204030204"/>
              </a:rPr>
            </a:br>
            <a:br>
              <a:rPr lang="de-DE" sz="1000"/>
            </a:br>
            <a:r>
              <a:rPr lang="de-DE" sz="800" i="1">
                <a:solidFill>
                  <a:srgbClr val="4B4B4D"/>
                </a:solidFill>
                <a:ea typeface="Calibri"/>
                <a:cs typeface="Calibri"/>
              </a:rPr>
              <a:t>* Öffentlicher Personennahverkehr</a:t>
            </a:r>
            <a:endParaRPr lang="de-DE" sz="800" b="1" i="1">
              <a:solidFill>
                <a:schemeClr val="accent1"/>
              </a:solidFill>
              <a:ea typeface="Calibri"/>
              <a:cs typeface="Calibri"/>
            </a:endParaRPr>
          </a:p>
        </p:txBody>
      </p:sp>
      <p:sp>
        <p:nvSpPr>
          <p:cNvPr id="26" name="Rechteck: abgerundete Ecken 25">
            <a:extLst>
              <a:ext uri="{FF2B5EF4-FFF2-40B4-BE49-F238E27FC236}">
                <a16:creationId xmlns:a16="http://schemas.microsoft.com/office/drawing/2014/main" id="{7192010D-1EA8-1D9C-BED3-022E26F4986E}"/>
              </a:ext>
            </a:extLst>
          </p:cNvPr>
          <p:cNvSpPr/>
          <p:nvPr/>
        </p:nvSpPr>
        <p:spPr>
          <a:xfrm flipH="1">
            <a:off x="2891356" y="7170986"/>
            <a:ext cx="3584763" cy="1264981"/>
          </a:xfrm>
          <a:prstGeom prst="roundRect">
            <a:avLst>
              <a:gd name="adj" fmla="val 20570"/>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5"/>
                </a:solidFill>
              </a:rPr>
              <a:t>Mobilität</a:t>
            </a:r>
          </a:p>
          <a:p>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Sie reist viel mit der Bahn. </a:t>
            </a:r>
            <a:endParaRPr lang="de-DE" sz="1200">
              <a:solidFill>
                <a:srgbClr val="4B4B4D"/>
              </a:solidFill>
              <a:latin typeface="Calibri" panose="020F0502020204030204"/>
            </a:endParaRPr>
          </a:p>
          <a:p>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Sie fliegt teilweise in den Urlaub oder zu Messen ins Ausland (Flugreisen Europa 9h; Flugreisen transkontinental 12h).</a:t>
            </a:r>
            <a:endParaRPr lang="de-DE">
              <a:ea typeface="+mn-ea"/>
              <a:cs typeface="+mn-cs"/>
            </a:endParaRPr>
          </a:p>
        </p:txBody>
      </p:sp>
      <p:pic>
        <p:nvPicPr>
          <p:cNvPr id="9" name="Grafik 8" descr="Musiknoten mit einfarbiger Füllung">
            <a:extLst>
              <a:ext uri="{FF2B5EF4-FFF2-40B4-BE49-F238E27FC236}">
                <a16:creationId xmlns:a16="http://schemas.microsoft.com/office/drawing/2014/main" id="{6F4B8556-389C-0EF0-0C73-7C9FD7011E48}"/>
              </a:ext>
              <a:ext uri="{C183D7F6-B498-43B3-948B-1728B52AA6E4}">
                <adec:decorative xmlns:adec="http://schemas.microsoft.com/office/drawing/2017/decorative" val="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89656" y="9091634"/>
            <a:ext cx="475121" cy="475121"/>
          </a:xfrm>
          <a:prstGeom prst="rect">
            <a:avLst/>
          </a:prstGeom>
        </p:spPr>
      </p:pic>
      <p:pic>
        <p:nvPicPr>
          <p:cNvPr id="12" name="Grafik 11">
            <a:extLst>
              <a:ext uri="{FF2B5EF4-FFF2-40B4-BE49-F238E27FC236}">
                <a16:creationId xmlns:a16="http://schemas.microsoft.com/office/drawing/2014/main" id="{3CF979A6-F389-C370-76DA-BC4DB397323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89656" y="4832159"/>
            <a:ext cx="475122" cy="475122"/>
          </a:xfrm>
          <a:prstGeom prst="rect">
            <a:avLst/>
          </a:prstGeom>
        </p:spPr>
      </p:pic>
      <p:sp>
        <p:nvSpPr>
          <p:cNvPr id="22" name="Rechteck: abgerundete Ecken 21">
            <a:extLst>
              <a:ext uri="{FF2B5EF4-FFF2-40B4-BE49-F238E27FC236}">
                <a16:creationId xmlns:a16="http://schemas.microsoft.com/office/drawing/2014/main" id="{3F255711-264D-95B5-3E21-198595DBBABD}"/>
              </a:ext>
            </a:extLst>
          </p:cNvPr>
          <p:cNvSpPr/>
          <p:nvPr/>
        </p:nvSpPr>
        <p:spPr>
          <a:xfrm flipH="1">
            <a:off x="2891355" y="8576145"/>
            <a:ext cx="3614409" cy="1026871"/>
          </a:xfrm>
          <a:prstGeom prst="roundRect">
            <a:avLst>
              <a:gd name="adj" fmla="val 2244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2"/>
                </a:solidFill>
              </a:rPr>
              <a:t>Lieblingsmusik</a:t>
            </a:r>
          </a:p>
        </p:txBody>
      </p:sp>
      <p:pic>
        <p:nvPicPr>
          <p:cNvPr id="2" name="Grafik 8">
            <a:extLst>
              <a:ext uri="{FF2B5EF4-FFF2-40B4-BE49-F238E27FC236}">
                <a16:creationId xmlns:a16="http://schemas.microsoft.com/office/drawing/2014/main" id="{ECA141A5-648F-E652-93A1-56A5CD8A26C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89656" y="9146003"/>
            <a:ext cx="475121" cy="475121"/>
          </a:xfrm>
          <a:prstGeom prst="rect">
            <a:avLst/>
          </a:prstGeom>
        </p:spPr>
      </p:pic>
    </p:spTree>
    <p:extLst>
      <p:ext uri="{BB962C8B-B14F-4D97-AF65-F5344CB8AC3E}">
        <p14:creationId xmlns:p14="http://schemas.microsoft.com/office/powerpoint/2010/main" val="211315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8538-9E3D-D2B5-1861-F5484DCBE0DF}"/>
            </a:ext>
          </a:extLst>
        </p:cNvPr>
        <p:cNvGrpSpPr/>
        <p:nvPr/>
      </p:nvGrpSpPr>
      <p:grpSpPr>
        <a:xfrm>
          <a:off x="0" y="0"/>
          <a:ext cx="0" cy="0"/>
          <a:chOff x="0" y="0"/>
          <a:chExt cx="0" cy="0"/>
        </a:xfrm>
      </p:grpSpPr>
      <p:sp>
        <p:nvSpPr>
          <p:cNvPr id="13" name="Titel 12">
            <a:extLst>
              <a:ext uri="{FF2B5EF4-FFF2-40B4-BE49-F238E27FC236}">
                <a16:creationId xmlns:a16="http://schemas.microsoft.com/office/drawing/2014/main" id="{CE14CAB1-7CF1-B028-6C52-0C9BC01A2A25}"/>
              </a:ext>
            </a:extLst>
          </p:cNvPr>
          <p:cNvSpPr>
            <a:spLocks noGrp="1"/>
          </p:cNvSpPr>
          <p:nvPr>
            <p:ph type="title" idx="4294967295"/>
          </p:nvPr>
        </p:nvSpPr>
        <p:spPr>
          <a:xfrm>
            <a:off x="2185301" y="235974"/>
            <a:ext cx="4318278" cy="36000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2"/>
                </a:solidFill>
                <a:effectLst/>
                <a:uLnTx/>
                <a:uFillTx/>
                <a:latin typeface="+mn-lt"/>
                <a:ea typeface="+mn-ea"/>
                <a:cs typeface="+mn-cs"/>
              </a:rPr>
              <a:t>Macht den </a:t>
            </a:r>
            <a:r>
              <a:rPr kumimoji="0" lang="de-DE" sz="1800" b="1" i="0" u="none" strike="noStrike" kern="1200" cap="none" spc="0" normalizeH="0" baseline="0" noProof="0" dirty="0" err="1">
                <a:ln>
                  <a:noFill/>
                </a:ln>
                <a:solidFill>
                  <a:schemeClr val="accent2"/>
                </a:solidFill>
                <a:effectLst/>
                <a:uLnTx/>
                <a:uFillTx/>
                <a:latin typeface="+mn-lt"/>
                <a:ea typeface="+mn-ea"/>
                <a:cs typeface="+mn-cs"/>
              </a:rPr>
              <a:t>LifestyleCheck</a:t>
            </a:r>
            <a:r>
              <a:rPr kumimoji="0" lang="de-DE" sz="1800" b="1" i="0" u="none" strike="noStrike" kern="1200" cap="none" spc="0" normalizeH="0" baseline="0" noProof="0" dirty="0">
                <a:ln>
                  <a:noFill/>
                </a:ln>
                <a:solidFill>
                  <a:schemeClr val="accent2"/>
                </a:solidFill>
                <a:effectLst/>
                <a:uLnTx/>
                <a:uFillTx/>
                <a:latin typeface="+mn-lt"/>
                <a:ea typeface="+mn-ea"/>
                <a:cs typeface="+mn-cs"/>
              </a:rPr>
              <a:t> mit </a:t>
            </a:r>
            <a:r>
              <a:rPr kumimoji="0" lang="de-DE" sz="1800" b="1" i="0" u="none" strike="noStrike" kern="1200" cap="none" spc="0" normalizeH="0" baseline="0" noProof="0" dirty="0" err="1">
                <a:ln>
                  <a:noFill/>
                </a:ln>
                <a:solidFill>
                  <a:schemeClr val="accent2"/>
                </a:solidFill>
                <a:effectLst/>
                <a:uLnTx/>
                <a:uFillTx/>
                <a:latin typeface="+mn-lt"/>
                <a:ea typeface="+mn-ea"/>
                <a:cs typeface="+mn-cs"/>
              </a:rPr>
              <a:t>Amita</a:t>
            </a:r>
            <a:r>
              <a:rPr kumimoji="0" lang="de-DE" sz="1800" b="1" i="0" u="none" strike="noStrike" kern="1200" cap="none" spc="0" normalizeH="0" baseline="0" noProof="0" dirty="0">
                <a:ln>
                  <a:noFill/>
                </a:ln>
                <a:solidFill>
                  <a:schemeClr val="accent2"/>
                </a:solidFill>
                <a:effectLst/>
                <a:uLnTx/>
                <a:uFillTx/>
                <a:latin typeface="+mn-lt"/>
                <a:ea typeface="+mn-ea"/>
                <a:cs typeface="+mn-cs"/>
              </a:rPr>
              <a:t> 2/2</a:t>
            </a:r>
          </a:p>
        </p:txBody>
      </p:sp>
      <p:sp>
        <p:nvSpPr>
          <p:cNvPr id="82" name="Textfeld 81">
            <a:extLst>
              <a:ext uri="{FF2B5EF4-FFF2-40B4-BE49-F238E27FC236}">
                <a16:creationId xmlns:a16="http://schemas.microsoft.com/office/drawing/2014/main" id="{B5CA72DE-CAED-651D-876F-068F925EAC3A}"/>
              </a:ext>
            </a:extLst>
          </p:cNvPr>
          <p:cNvSpPr txBox="1"/>
          <p:nvPr/>
        </p:nvSpPr>
        <p:spPr>
          <a:xfrm>
            <a:off x="2301914" y="697134"/>
            <a:ext cx="4194718" cy="923330"/>
          </a:xfrm>
          <a:prstGeom prst="rect">
            <a:avLst/>
          </a:prstGeom>
          <a:noFill/>
        </p:spPr>
        <p:txBody>
          <a:bodyPr wrap="square">
            <a:spAutoFit/>
          </a:bodyPr>
          <a:lstStyle/>
          <a:p>
            <a:r>
              <a:rPr lang="de-DE" b="1" dirty="0">
                <a:solidFill>
                  <a:schemeClr val="accent1"/>
                </a:solidFill>
              </a:rPr>
              <a:t>Konsum</a:t>
            </a:r>
          </a:p>
          <a:p>
            <a:pPr marL="0" marR="0" lvl="0" indent="0" algn="l" defTabSz="457200" rtl="0" eaLnBrk="1" fontAlgn="auto" latinLnBrk="0" hangingPunct="1">
              <a:spcBef>
                <a:spcPts val="0"/>
              </a:spcBef>
              <a:spcAft>
                <a:spcPts val="0"/>
              </a:spcAft>
              <a:buClrTx/>
              <a:buSzTx/>
              <a:buFontTx/>
              <a:buNone/>
              <a:tabLst/>
              <a:defRPr/>
            </a:pPr>
            <a:b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br>
            <a:r>
              <a:rPr lang="de-DE" sz="1200" dirty="0" err="1">
                <a:solidFill>
                  <a:srgbClr val="4B4B4D"/>
                </a:solidFill>
                <a:latin typeface="Calibri" panose="020F0502020204030204"/>
              </a:rPr>
              <a:t>Amita</a:t>
            </a: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 geht gerne auf Flohmärkte. Sie kauft selten neue Kleidung.</a:t>
            </a:r>
          </a:p>
        </p:txBody>
      </p:sp>
      <p:sp>
        <p:nvSpPr>
          <p:cNvPr id="81" name="Textfeld 80">
            <a:extLst>
              <a:ext uri="{FF2B5EF4-FFF2-40B4-BE49-F238E27FC236}">
                <a16:creationId xmlns:a16="http://schemas.microsoft.com/office/drawing/2014/main" id="{7F5580A1-D291-EA79-73A2-2FC12CA4321E}"/>
              </a:ext>
            </a:extLst>
          </p:cNvPr>
          <p:cNvSpPr txBox="1"/>
          <p:nvPr/>
        </p:nvSpPr>
        <p:spPr>
          <a:xfrm>
            <a:off x="415015" y="2214648"/>
            <a:ext cx="5362226" cy="738664"/>
          </a:xfrm>
          <a:prstGeom prst="rect">
            <a:avLst/>
          </a:prstGeom>
          <a:noFill/>
        </p:spPr>
        <p:txBody>
          <a:bodyPr wrap="square" lIns="91440" tIns="45720" rIns="91440" bIns="45720" anchor="ctr">
            <a:spAutoFit/>
          </a:bodyPr>
          <a:lstStyle/>
          <a:p>
            <a:r>
              <a:rPr lang="de-DE" b="1">
                <a:solidFill>
                  <a:schemeClr val="accent1"/>
                </a:solidFill>
              </a:rPr>
              <a:t>Interesse an nachhaltigem Konsum*</a:t>
            </a:r>
          </a:p>
          <a:p>
            <a:pPr>
              <a:defRPr/>
            </a:pPr>
            <a:b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b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Sie weiß </a:t>
            </a:r>
            <a:r>
              <a:rPr lang="de-DE" sz="1200">
                <a:solidFill>
                  <a:srgbClr val="4B4B4D"/>
                </a:solidFill>
                <a:latin typeface="Calibri" panose="020F0502020204030204"/>
              </a:rPr>
              <a:t>bisher wenig</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über das Thema, ist aber </a:t>
            </a:r>
            <a:r>
              <a:rPr lang="de-DE" sz="1200">
                <a:solidFill>
                  <a:srgbClr val="4B4B4D"/>
                </a:solidFill>
                <a:latin typeface="Calibri" panose="020F0502020204030204"/>
              </a:rPr>
              <a:t>interessiert</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a:t>
            </a:r>
            <a:endParaRPr kumimoji="0" lang="de-DE" sz="1800" b="1" i="0" u="none" strike="noStrike" kern="1200" cap="none" spc="0" normalizeH="0" baseline="0" noProof="0">
              <a:ln>
                <a:noFill/>
              </a:ln>
              <a:solidFill>
                <a:srgbClr val="009BD5"/>
              </a:solidFill>
              <a:effectLst/>
              <a:uLnTx/>
              <a:uFillTx/>
              <a:latin typeface="Calibri" panose="020F0502020204030204"/>
              <a:ea typeface="+mn-ea"/>
              <a:cs typeface="+mn-cs"/>
            </a:endParaRPr>
          </a:p>
        </p:txBody>
      </p:sp>
      <p:sp>
        <p:nvSpPr>
          <p:cNvPr id="7" name="Rechteck: abgerundete Ecken 6">
            <a:extLst>
              <a:ext uri="{FF2B5EF4-FFF2-40B4-BE49-F238E27FC236}">
                <a16:creationId xmlns:a16="http://schemas.microsoft.com/office/drawing/2014/main" id="{5F742C32-5930-3EA9-E123-48AF3CFE3246}"/>
              </a:ext>
            </a:extLst>
          </p:cNvPr>
          <p:cNvSpPr/>
          <p:nvPr/>
        </p:nvSpPr>
        <p:spPr>
          <a:xfrm flipH="1">
            <a:off x="352229" y="3182769"/>
            <a:ext cx="6153531" cy="2012397"/>
          </a:xfrm>
          <a:prstGeom prst="roundRect">
            <a:avLst>
              <a:gd name="adj" fmla="val 11732"/>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4"/>
                </a:solidFill>
              </a:rPr>
              <a:t>Handabdruck*</a:t>
            </a:r>
          </a:p>
          <a:p>
            <a:endPar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endParaRPr>
          </a:p>
          <a:p>
            <a:pPr marL="171450" indent="-171450">
              <a:spcAft>
                <a:spcPts val="600"/>
              </a:spcAft>
              <a:buClr>
                <a:schemeClr val="tx1"/>
              </a:buClr>
              <a:buFont typeface="Arial" panose="020B0604020202020204" pitchFamily="34" charset="0"/>
              <a:buChar cha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Sie nimmt regelmäßig an </a:t>
            </a:r>
            <a:r>
              <a:rPr kumimoji="0" lang="de-DE" sz="1200" b="0" i="0" u="none" strike="noStrike" kern="1200" cap="none" spc="0" normalizeH="0" baseline="0" noProof="0" err="1">
                <a:ln>
                  <a:noFill/>
                </a:ln>
                <a:solidFill>
                  <a:srgbClr val="4B4B4D"/>
                </a:solidFill>
                <a:effectLst/>
                <a:uLnTx/>
                <a:uFillTx/>
                <a:latin typeface="Calibri" panose="020F0502020204030204"/>
                <a:ea typeface="+mn-ea"/>
                <a:cs typeface="+mn-cs"/>
              </a:rPr>
              <a:t>Fridays</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a:t>
            </a:r>
            <a:r>
              <a:rPr kumimoji="0" lang="de-DE" sz="1200" b="0" i="0" u="none" strike="noStrike" kern="1200" cap="none" spc="0" normalizeH="0" baseline="0" noProof="0" err="1">
                <a:ln>
                  <a:noFill/>
                </a:ln>
                <a:solidFill>
                  <a:srgbClr val="4B4B4D"/>
                </a:solidFill>
                <a:effectLst/>
                <a:uLnTx/>
                <a:uFillTx/>
                <a:latin typeface="Calibri" panose="020F0502020204030204"/>
                <a:ea typeface="+mn-ea"/>
                <a:cs typeface="+mn-cs"/>
              </a:rPr>
              <a:t>for</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Future-Demos teil und teilt ihr </a:t>
            </a:r>
            <a:r>
              <a:rPr lang="de-DE" sz="1200">
                <a:solidFill>
                  <a:srgbClr val="4B4B4D"/>
                </a:solidFill>
                <a:latin typeface="Calibri" panose="020F0502020204030204"/>
              </a:rPr>
              <a:t>neues </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Wissen mit Menschen aus </a:t>
            </a:r>
            <a:r>
              <a:rPr lang="de-DE" sz="1200">
                <a:solidFill>
                  <a:srgbClr val="4B4B4D"/>
                </a:solidFill>
                <a:latin typeface="Calibri" panose="020F0502020204030204"/>
              </a:rPr>
              <a:t>ihrem</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Wohnheim.</a:t>
            </a:r>
            <a:endParaRPr lang="de-DE" sz="1200">
              <a:solidFill>
                <a:srgbClr val="4B4B4D"/>
              </a:solidFill>
              <a:latin typeface="Calibri" panose="020F0502020204030204"/>
            </a:endParaRPr>
          </a:p>
        </p:txBody>
      </p:sp>
      <p:sp>
        <p:nvSpPr>
          <p:cNvPr id="87" name="Rechteck 86">
            <a:extLst>
              <a:ext uri="{FF2B5EF4-FFF2-40B4-BE49-F238E27FC236}">
                <a16:creationId xmlns:a16="http://schemas.microsoft.com/office/drawing/2014/main" id="{1336C5A8-B66B-37BE-D113-C5222C5ADA29}"/>
              </a:ext>
            </a:extLst>
          </p:cNvPr>
          <p:cNvSpPr/>
          <p:nvPr/>
        </p:nvSpPr>
        <p:spPr>
          <a:xfrm>
            <a:off x="1001944" y="4837393"/>
            <a:ext cx="4949841" cy="2655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dirty="0">
                <a:solidFill>
                  <a:schemeClr val="tx1"/>
                </a:solidFill>
              </a:rPr>
              <a:t>* Der Handabdruck zeigt, wie viel CO</a:t>
            </a:r>
            <a:r>
              <a:rPr lang="de-DE" sz="1200" i="1" baseline="-25000" dirty="0">
                <a:solidFill>
                  <a:schemeClr val="tx1"/>
                </a:solidFill>
              </a:rPr>
              <a:t>2</a:t>
            </a:r>
            <a:r>
              <a:rPr lang="de-DE" sz="1200" i="1" dirty="0">
                <a:solidFill>
                  <a:schemeClr val="tx1"/>
                </a:solidFill>
              </a:rPr>
              <a:t>-Einsparung eure Handlungen bei anderen bewirken.</a:t>
            </a:r>
          </a:p>
        </p:txBody>
      </p:sp>
      <p:sp>
        <p:nvSpPr>
          <p:cNvPr id="24" name="Rechteck: abgerundete Ecken 23">
            <a:extLst>
              <a:ext uri="{FF2B5EF4-FFF2-40B4-BE49-F238E27FC236}">
                <a16:creationId xmlns:a16="http://schemas.microsoft.com/office/drawing/2014/main" id="{E8DD4F04-DD19-4DDB-6F62-26A51B10C102}"/>
              </a:ext>
            </a:extLst>
          </p:cNvPr>
          <p:cNvSpPr/>
          <p:nvPr/>
        </p:nvSpPr>
        <p:spPr>
          <a:xfrm flipH="1">
            <a:off x="352228" y="5311104"/>
            <a:ext cx="6153537" cy="1889531"/>
          </a:xfrm>
          <a:prstGeom prst="roundRect">
            <a:avLst>
              <a:gd name="adj" fmla="val 12708"/>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5"/>
                </a:solidFill>
              </a:rPr>
              <a:t>Was könnte die Politik für </a:t>
            </a:r>
            <a:r>
              <a:rPr lang="de-DE" b="1" err="1">
                <a:solidFill>
                  <a:schemeClr val="accent5"/>
                </a:solidFill>
              </a:rPr>
              <a:t>Amita</a:t>
            </a:r>
            <a:r>
              <a:rPr lang="de-DE" b="1">
                <a:solidFill>
                  <a:schemeClr val="accent5"/>
                </a:solidFill>
              </a:rPr>
              <a:t> tun?</a:t>
            </a:r>
          </a:p>
          <a:p>
            <a:endPar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endParaRPr>
          </a:p>
          <a:p>
            <a:pPr marL="171450" indent="-171450">
              <a:spcAft>
                <a:spcPts val="600"/>
              </a:spcAft>
              <a:buClr>
                <a:schemeClr val="tx1"/>
              </a:buClr>
              <a:buFont typeface="Arial" panose="020B0604020202020204" pitchFamily="34" charset="0"/>
              <a:buChar cha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Ein kostenfreies </a:t>
            </a:r>
            <a:r>
              <a:rPr lang="de-DE" sz="1200">
                <a:solidFill>
                  <a:srgbClr val="4B4B4D"/>
                </a:solidFill>
                <a:latin typeface="Calibri" panose="020F0502020204030204"/>
              </a:rPr>
              <a:t>Fahrradverleihsystem</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könnte </a:t>
            </a:r>
            <a:r>
              <a:rPr kumimoji="0" lang="de-DE" sz="1200" b="0" i="0" u="none" strike="noStrike" kern="1200" cap="none" spc="0" normalizeH="0" baseline="0" noProof="0" err="1">
                <a:ln>
                  <a:noFill/>
                </a:ln>
                <a:solidFill>
                  <a:srgbClr val="4B4B4D"/>
                </a:solidFill>
                <a:effectLst/>
                <a:uLnTx/>
                <a:uFillTx/>
                <a:latin typeface="Calibri" panose="020F0502020204030204"/>
                <a:ea typeface="+mn-ea"/>
                <a:cs typeface="+mn-cs"/>
              </a:rPr>
              <a:t>Amita</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unabhängiger vom ÖPNV-Netz machen.</a:t>
            </a:r>
          </a:p>
          <a:p>
            <a:pPr marL="171450" indent="-171450">
              <a:spcAft>
                <a:spcPts val="600"/>
              </a:spcAft>
              <a:buClr>
                <a:schemeClr val="tx1"/>
              </a:buClr>
              <a:buFont typeface="Arial" panose="020B0604020202020204" pitchFamily="34" charset="0"/>
              <a:buChar cha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Das Thema Nachhaltigkeit als Pflichtaufgabe in Kitas, Schulen und Universitäten, </a:t>
            </a:r>
            <a:b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b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könnte allen Menschen Spaß am gemeinsamen Handeln machen. </a:t>
            </a:r>
          </a:p>
          <a:p>
            <a:pPr marL="171450" indent="-171450">
              <a:spcAft>
                <a:spcPts val="600"/>
              </a:spcAft>
              <a:buClr>
                <a:schemeClr val="tx1"/>
              </a:buClr>
              <a:buFont typeface="Arial" panose="020B0604020202020204" pitchFamily="34" charset="0"/>
              <a:buChar cha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Steuererleichterungen für kleine Wohneinheiten könnten </a:t>
            </a:r>
            <a:r>
              <a:rPr kumimoji="0" lang="de-DE" sz="1200" b="0" i="0" u="none" strike="noStrike" kern="1200" cap="none" spc="0" normalizeH="0" baseline="0" noProof="0" err="1">
                <a:ln>
                  <a:noFill/>
                </a:ln>
                <a:solidFill>
                  <a:srgbClr val="4B4B4D"/>
                </a:solidFill>
                <a:effectLst/>
                <a:uLnTx/>
                <a:uFillTx/>
                <a:latin typeface="Calibri" panose="020F0502020204030204"/>
                <a:ea typeface="+mn-ea"/>
                <a:cs typeface="+mn-cs"/>
              </a:rPr>
              <a:t>Amita</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bald zu einer </a:t>
            </a:r>
            <a:b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b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eigenen kleinen Wohnung verhelfen.</a:t>
            </a:r>
          </a:p>
        </p:txBody>
      </p:sp>
      <p:sp>
        <p:nvSpPr>
          <p:cNvPr id="26" name="Rechteck: abgerundete Ecken 25">
            <a:extLst>
              <a:ext uri="{FF2B5EF4-FFF2-40B4-BE49-F238E27FC236}">
                <a16:creationId xmlns:a16="http://schemas.microsoft.com/office/drawing/2014/main" id="{08E2DABD-148C-B10D-DABD-B2771ED6439E}"/>
              </a:ext>
            </a:extLst>
          </p:cNvPr>
          <p:cNvSpPr/>
          <p:nvPr/>
        </p:nvSpPr>
        <p:spPr>
          <a:xfrm flipH="1">
            <a:off x="352229" y="7316573"/>
            <a:ext cx="6153536" cy="1750647"/>
          </a:xfrm>
          <a:prstGeom prst="roundRect">
            <a:avLst>
              <a:gd name="adj" fmla="val 13426"/>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tx2"/>
                </a:solidFill>
              </a:rPr>
              <a:t>Fragen von </a:t>
            </a:r>
            <a:r>
              <a:rPr lang="de-DE" b="1" err="1">
                <a:solidFill>
                  <a:schemeClr val="tx2"/>
                </a:solidFill>
              </a:rPr>
              <a:t>Amita</a:t>
            </a:r>
            <a:r>
              <a:rPr lang="de-DE" b="1">
                <a:solidFill>
                  <a:schemeClr val="tx2"/>
                </a:solidFill>
              </a:rPr>
              <a:t> an euch</a:t>
            </a:r>
          </a:p>
          <a:p>
            <a:endPar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endParaRPr>
          </a:p>
          <a:p>
            <a:pPr marL="171450" indent="-171450">
              <a:spcAft>
                <a:spcPts val="600"/>
              </a:spcAft>
              <a:buClr>
                <a:schemeClr val="tx1"/>
              </a:buClr>
              <a:buFont typeface="Arial" panose="020B0604020202020204" pitchFamily="34" charset="0"/>
              <a:buChar char="•"/>
            </a:pPr>
            <a:r>
              <a:rPr lang="de-DE" sz="1200">
                <a:solidFill>
                  <a:srgbClr val="4B4B4D"/>
                </a:solidFill>
                <a:latin typeface="Calibri" panose="020F0502020204030204"/>
              </a:rPr>
              <a:t>Was und in welchen Bereichen könnte ich noch nachhaltiger konsumieren und gleichzeitig Geld sparen? </a:t>
            </a:r>
          </a:p>
          <a:p>
            <a:pPr marL="171450" indent="-171450">
              <a:spcAft>
                <a:spcPts val="600"/>
              </a:spcAft>
              <a:buClr>
                <a:schemeClr val="tx1"/>
              </a:buClr>
              <a:buFont typeface="Arial" panose="020B0604020202020204" pitchFamily="34" charset="0"/>
              <a:buChar char="•"/>
            </a:pPr>
            <a:r>
              <a:rPr lang="de-DE" sz="1200">
                <a:solidFill>
                  <a:srgbClr val="4B4B4D"/>
                </a:solidFill>
                <a:latin typeface="Calibri" panose="020F0502020204030204"/>
              </a:rPr>
              <a:t>Was könnte ich außerdem tun, um meinen Handabdruck zu vergrößern?</a:t>
            </a:r>
          </a:p>
        </p:txBody>
      </p:sp>
      <p:sp>
        <p:nvSpPr>
          <p:cNvPr id="77" name="Freihandform: Form 76">
            <a:extLst>
              <a:ext uri="{FF2B5EF4-FFF2-40B4-BE49-F238E27FC236}">
                <a16:creationId xmlns:a16="http://schemas.microsoft.com/office/drawing/2014/main" id="{6C946C0D-2E98-D5AC-62EE-4623240C646F}"/>
              </a:ext>
              <a:ext uri="{C183D7F6-B498-43B3-948B-1728B52AA6E4}">
                <adec:decorative xmlns:adec="http://schemas.microsoft.com/office/drawing/2017/decorative" val="1"/>
              </a:ext>
            </a:extLst>
          </p:cNvPr>
          <p:cNvSpPr/>
          <p:nvPr/>
        </p:nvSpPr>
        <p:spPr>
          <a:xfrm flipH="1">
            <a:off x="352230" y="667413"/>
            <a:ext cx="6153531" cy="2397950"/>
          </a:xfrm>
          <a:custGeom>
            <a:avLst/>
            <a:gdLst>
              <a:gd name="connsiteX0" fmla="*/ 4087415 w 6153531"/>
              <a:gd name="connsiteY0" fmla="*/ 0 h 2397950"/>
              <a:gd name="connsiteX1" fmla="*/ 235228 w 6153531"/>
              <a:gd name="connsiteY1" fmla="*/ 0 h 2397950"/>
              <a:gd name="connsiteX2" fmla="*/ 2183 w 6153531"/>
              <a:gd name="connsiteY2" fmla="*/ 233045 h 2397950"/>
              <a:gd name="connsiteX3" fmla="*/ 2183 w 6153531"/>
              <a:gd name="connsiteY3" fmla="*/ 670556 h 2397950"/>
              <a:gd name="connsiteX4" fmla="*/ 2183 w 6153531"/>
              <a:gd name="connsiteY4" fmla="*/ 1108067 h 2397950"/>
              <a:gd name="connsiteX5" fmla="*/ 2183 w 6153531"/>
              <a:gd name="connsiteY5" fmla="*/ 1683465 h 2397950"/>
              <a:gd name="connsiteX6" fmla="*/ 0 w 6153531"/>
              <a:gd name="connsiteY6" fmla="*/ 1694278 h 2397950"/>
              <a:gd name="connsiteX7" fmla="*/ 0 w 6153531"/>
              <a:gd name="connsiteY7" fmla="*/ 2160720 h 2397950"/>
              <a:gd name="connsiteX8" fmla="*/ 237230 w 6153531"/>
              <a:gd name="connsiteY8" fmla="*/ 2397950 h 2397950"/>
              <a:gd name="connsiteX9" fmla="*/ 5916301 w 6153531"/>
              <a:gd name="connsiteY9" fmla="*/ 2397950 h 2397950"/>
              <a:gd name="connsiteX10" fmla="*/ 6153531 w 6153531"/>
              <a:gd name="connsiteY10" fmla="*/ 2160720 h 2397950"/>
              <a:gd name="connsiteX11" fmla="*/ 6153531 w 6153531"/>
              <a:gd name="connsiteY11" fmla="*/ 1694278 h 2397950"/>
              <a:gd name="connsiteX12" fmla="*/ 5916301 w 6153531"/>
              <a:gd name="connsiteY12" fmla="*/ 1457048 h 2397950"/>
              <a:gd name="connsiteX13" fmla="*/ 4320460 w 6153531"/>
              <a:gd name="connsiteY13" fmla="*/ 1457048 h 2397950"/>
              <a:gd name="connsiteX14" fmla="*/ 4320460 w 6153531"/>
              <a:gd name="connsiteY14" fmla="*/ 1108067 h 2397950"/>
              <a:gd name="connsiteX15" fmla="*/ 4320460 w 6153531"/>
              <a:gd name="connsiteY15" fmla="*/ 670556 h 2397950"/>
              <a:gd name="connsiteX16" fmla="*/ 4320460 w 6153531"/>
              <a:gd name="connsiteY16" fmla="*/ 233045 h 2397950"/>
              <a:gd name="connsiteX17" fmla="*/ 4087415 w 6153531"/>
              <a:gd name="connsiteY17" fmla="*/ 0 h 239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53531" h="2397950">
                <a:moveTo>
                  <a:pt x="4087415" y="0"/>
                </a:moveTo>
                <a:lnTo>
                  <a:pt x="235228" y="0"/>
                </a:lnTo>
                <a:cubicBezTo>
                  <a:pt x="106521" y="0"/>
                  <a:pt x="2183" y="104338"/>
                  <a:pt x="2183" y="233045"/>
                </a:cubicBezTo>
                <a:lnTo>
                  <a:pt x="2183" y="670556"/>
                </a:lnTo>
                <a:lnTo>
                  <a:pt x="2183" y="1108067"/>
                </a:lnTo>
                <a:lnTo>
                  <a:pt x="2183" y="1683465"/>
                </a:lnTo>
                <a:lnTo>
                  <a:pt x="0" y="1694278"/>
                </a:lnTo>
                <a:lnTo>
                  <a:pt x="0" y="2160720"/>
                </a:lnTo>
                <a:cubicBezTo>
                  <a:pt x="0" y="2291739"/>
                  <a:pt x="106211" y="2397950"/>
                  <a:pt x="237230" y="2397950"/>
                </a:cubicBezTo>
                <a:lnTo>
                  <a:pt x="5916301" y="2397950"/>
                </a:lnTo>
                <a:cubicBezTo>
                  <a:pt x="6047320" y="2397950"/>
                  <a:pt x="6153531" y="2291739"/>
                  <a:pt x="6153531" y="2160720"/>
                </a:cubicBezTo>
                <a:lnTo>
                  <a:pt x="6153531" y="1694278"/>
                </a:lnTo>
                <a:cubicBezTo>
                  <a:pt x="6153531" y="1563259"/>
                  <a:pt x="6047320" y="1457048"/>
                  <a:pt x="5916301" y="1457048"/>
                </a:cubicBezTo>
                <a:lnTo>
                  <a:pt x="4320460" y="1457048"/>
                </a:lnTo>
                <a:lnTo>
                  <a:pt x="4320460" y="1108067"/>
                </a:lnTo>
                <a:lnTo>
                  <a:pt x="4320460" y="670556"/>
                </a:lnTo>
                <a:lnTo>
                  <a:pt x="4320460" y="233045"/>
                </a:lnTo>
                <a:cubicBezTo>
                  <a:pt x="4320460" y="104338"/>
                  <a:pt x="4216122" y="0"/>
                  <a:pt x="4087415"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Autofit/>
          </a:bodyPr>
          <a:lstStyle/>
          <a:p>
            <a:pPr algn="ctr"/>
            <a:endParaRPr lang="de-DE" sz="2400">
              <a:solidFill>
                <a:schemeClr val="bg2"/>
              </a:solidFill>
            </a:endParaRPr>
          </a:p>
        </p:txBody>
      </p:sp>
      <p:grpSp>
        <p:nvGrpSpPr>
          <p:cNvPr id="8" name="Gruppieren 7">
            <a:extLst>
              <a:ext uri="{FF2B5EF4-FFF2-40B4-BE49-F238E27FC236}">
                <a16:creationId xmlns:a16="http://schemas.microsoft.com/office/drawing/2014/main" id="{5C662CEA-78D5-6E35-AEE5-B1EBA4BF5555}"/>
              </a:ext>
              <a:ext uri="{C183D7F6-B498-43B3-948B-1728B52AA6E4}">
                <adec:decorative xmlns:adec="http://schemas.microsoft.com/office/drawing/2017/decorative" val="1"/>
              </a:ext>
            </a:extLst>
          </p:cNvPr>
          <p:cNvGrpSpPr/>
          <p:nvPr/>
        </p:nvGrpSpPr>
        <p:grpSpPr>
          <a:xfrm rot="21153371">
            <a:off x="462950" y="4502112"/>
            <a:ext cx="538486" cy="579333"/>
            <a:chOff x="5886601" y="1150658"/>
            <a:chExt cx="849323" cy="913749"/>
          </a:xfrm>
          <a:solidFill>
            <a:schemeClr val="accent4"/>
          </a:solidFill>
        </p:grpSpPr>
        <p:grpSp>
          <p:nvGrpSpPr>
            <p:cNvPr id="9" name="Grafik 12">
              <a:extLst>
                <a:ext uri="{FF2B5EF4-FFF2-40B4-BE49-F238E27FC236}">
                  <a16:creationId xmlns:a16="http://schemas.microsoft.com/office/drawing/2014/main" id="{7F694011-179C-C0C5-E9F6-406599467EF6}"/>
                </a:ext>
              </a:extLst>
            </p:cNvPr>
            <p:cNvGrpSpPr/>
            <p:nvPr/>
          </p:nvGrpSpPr>
          <p:grpSpPr>
            <a:xfrm>
              <a:off x="5886601" y="1150658"/>
              <a:ext cx="849323" cy="913749"/>
              <a:chOff x="5886601" y="1150658"/>
              <a:chExt cx="849323" cy="913749"/>
            </a:xfrm>
            <a:grpFill/>
          </p:grpSpPr>
          <p:sp>
            <p:nvSpPr>
              <p:cNvPr id="16" name="Freihandform: Form 15">
                <a:extLst>
                  <a:ext uri="{FF2B5EF4-FFF2-40B4-BE49-F238E27FC236}">
                    <a16:creationId xmlns:a16="http://schemas.microsoft.com/office/drawing/2014/main" id="{82A48EA2-ECF4-2C1A-9304-160D7574335D}"/>
                  </a:ext>
                </a:extLst>
              </p:cNvPr>
              <p:cNvSpPr/>
              <p:nvPr/>
            </p:nvSpPr>
            <p:spPr>
              <a:xfrm>
                <a:off x="5886699" y="1150658"/>
                <a:ext cx="849226" cy="913749"/>
              </a:xfrm>
              <a:custGeom>
                <a:avLst/>
                <a:gdLst>
                  <a:gd name="connsiteX0" fmla="*/ 154838 w 849226"/>
                  <a:gd name="connsiteY0" fmla="*/ 481311 h 913749"/>
                  <a:gd name="connsiteX1" fmla="*/ 87173 w 849226"/>
                  <a:gd name="connsiteY1" fmla="*/ 595916 h 913749"/>
                  <a:gd name="connsiteX2" fmla="*/ 132283 w 849226"/>
                  <a:gd name="connsiteY2" fmla="*/ 865969 h 913749"/>
                  <a:gd name="connsiteX3" fmla="*/ 230429 w 849226"/>
                  <a:gd name="connsiteY3" fmla="*/ 903764 h 913749"/>
                  <a:gd name="connsiteX4" fmla="*/ 402336 w 849226"/>
                  <a:gd name="connsiteY4" fmla="*/ 890962 h 913749"/>
                  <a:gd name="connsiteX5" fmla="*/ 576682 w 849226"/>
                  <a:gd name="connsiteY5" fmla="*/ 790988 h 913749"/>
                  <a:gd name="connsiteX6" fmla="*/ 503530 w 849226"/>
                  <a:gd name="connsiteY6" fmla="*/ 631882 h 913749"/>
                  <a:gd name="connsiteX7" fmla="*/ 474269 w 849226"/>
                  <a:gd name="connsiteY7" fmla="*/ 544100 h 913749"/>
                  <a:gd name="connsiteX8" fmla="*/ 491947 w 849226"/>
                  <a:gd name="connsiteY8" fmla="*/ 498989 h 913749"/>
                  <a:gd name="connsiteX9" fmla="*/ 451714 w 849226"/>
                  <a:gd name="connsiteY9" fmla="*/ 433153 h 913749"/>
                  <a:gd name="connsiteX10" fmla="*/ 356006 w 849226"/>
                  <a:gd name="connsiteY10" fmla="*/ 425228 h 913749"/>
                  <a:gd name="connsiteX11" fmla="*/ 154838 w 849226"/>
                  <a:gd name="connsiteY11" fmla="*/ 481311 h 913749"/>
                  <a:gd name="connsiteX12" fmla="*/ 327965 w 849226"/>
                  <a:gd name="connsiteY12" fmla="*/ 338055 h 913749"/>
                  <a:gd name="connsiteX13" fmla="*/ 345643 w 849226"/>
                  <a:gd name="connsiteY13" fmla="*/ 378289 h 913749"/>
                  <a:gd name="connsiteX14" fmla="*/ 393192 w 849226"/>
                  <a:gd name="connsiteY14" fmla="*/ 372802 h 913749"/>
                  <a:gd name="connsiteX15" fmla="*/ 410261 w 849226"/>
                  <a:gd name="connsiteY15" fmla="*/ 306356 h 913749"/>
                  <a:gd name="connsiteX16" fmla="*/ 425501 w 849226"/>
                  <a:gd name="connsiteY16" fmla="*/ 93605 h 913749"/>
                  <a:gd name="connsiteX17" fmla="*/ 414528 w 849226"/>
                  <a:gd name="connsiteY17" fmla="*/ 29597 h 913749"/>
                  <a:gd name="connsiteX18" fmla="*/ 374904 w 849226"/>
                  <a:gd name="connsiteY18" fmla="*/ 337 h 913749"/>
                  <a:gd name="connsiteX19" fmla="*/ 342595 w 849226"/>
                  <a:gd name="connsiteY19" fmla="*/ 41789 h 913749"/>
                  <a:gd name="connsiteX20" fmla="*/ 321259 w 849226"/>
                  <a:gd name="connsiteY20" fmla="*/ 258197 h 913749"/>
                  <a:gd name="connsiteX21" fmla="*/ 327965 w 849226"/>
                  <a:gd name="connsiteY21" fmla="*/ 338055 h 913749"/>
                  <a:gd name="connsiteX22" fmla="*/ 643738 w 849226"/>
                  <a:gd name="connsiteY22" fmla="*/ 157004 h 913749"/>
                  <a:gd name="connsiteX23" fmla="*/ 640690 w 849226"/>
                  <a:gd name="connsiteY23" fmla="*/ 113113 h 913749"/>
                  <a:gd name="connsiteX24" fmla="*/ 580339 w 849226"/>
                  <a:gd name="connsiteY24" fmla="*/ 102749 h 913749"/>
                  <a:gd name="connsiteX25" fmla="*/ 543763 w 849226"/>
                  <a:gd name="connsiteY25" fmla="*/ 194799 h 913749"/>
                  <a:gd name="connsiteX26" fmla="*/ 505968 w 849226"/>
                  <a:gd name="connsiteY26" fmla="*/ 358781 h 913749"/>
                  <a:gd name="connsiteX27" fmla="*/ 521818 w 849226"/>
                  <a:gd name="connsiteY27" fmla="*/ 447173 h 913749"/>
                  <a:gd name="connsiteX28" fmla="*/ 643738 w 849226"/>
                  <a:gd name="connsiteY28" fmla="*/ 157004 h 913749"/>
                  <a:gd name="connsiteX29" fmla="*/ 708965 w 849226"/>
                  <a:gd name="connsiteY29" fmla="*/ 690404 h 913749"/>
                  <a:gd name="connsiteX30" fmla="*/ 816254 w 849226"/>
                  <a:gd name="connsiteY30" fmla="*/ 650780 h 913749"/>
                  <a:gd name="connsiteX31" fmla="*/ 829056 w 849226"/>
                  <a:gd name="connsiteY31" fmla="*/ 563607 h 913749"/>
                  <a:gd name="connsiteX32" fmla="*/ 730910 w 849226"/>
                  <a:gd name="connsiteY32" fmla="*/ 556901 h 913749"/>
                  <a:gd name="connsiteX33" fmla="*/ 649224 w 849226"/>
                  <a:gd name="connsiteY33" fmla="*/ 636149 h 913749"/>
                  <a:gd name="connsiteX34" fmla="*/ 708965 w 849226"/>
                  <a:gd name="connsiteY34" fmla="*/ 690404 h 913749"/>
                  <a:gd name="connsiteX35" fmla="*/ 708965 w 849226"/>
                  <a:gd name="connsiteY35" fmla="*/ 690404 h 913749"/>
                  <a:gd name="connsiteX36" fmla="*/ 215798 w 849226"/>
                  <a:gd name="connsiteY36" fmla="*/ 114332 h 913749"/>
                  <a:gd name="connsiteX37" fmla="*/ 183490 w 849226"/>
                  <a:gd name="connsiteY37" fmla="*/ 78975 h 913749"/>
                  <a:gd name="connsiteX38" fmla="*/ 149962 w 849226"/>
                  <a:gd name="connsiteY38" fmla="*/ 113722 h 913749"/>
                  <a:gd name="connsiteX39" fmla="*/ 142037 w 849226"/>
                  <a:gd name="connsiteY39" fmla="*/ 188703 h 913749"/>
                  <a:gd name="connsiteX40" fmla="*/ 157886 w 849226"/>
                  <a:gd name="connsiteY40" fmla="*/ 297821 h 913749"/>
                  <a:gd name="connsiteX41" fmla="*/ 197510 w 849226"/>
                  <a:gd name="connsiteY41" fmla="*/ 333178 h 913749"/>
                  <a:gd name="connsiteX42" fmla="*/ 230429 w 849226"/>
                  <a:gd name="connsiteY42" fmla="*/ 292335 h 913749"/>
                  <a:gd name="connsiteX43" fmla="*/ 230429 w 849226"/>
                  <a:gd name="connsiteY43" fmla="*/ 214306 h 913749"/>
                  <a:gd name="connsiteX44" fmla="*/ 215798 w 849226"/>
                  <a:gd name="connsiteY44" fmla="*/ 114332 h 913749"/>
                  <a:gd name="connsiteX45" fmla="*/ 71933 w 849226"/>
                  <a:gd name="connsiteY45" fmla="*/ 463023 h 913749"/>
                  <a:gd name="connsiteX46" fmla="*/ 108509 w 849226"/>
                  <a:gd name="connsiteY46" fmla="*/ 479482 h 913749"/>
                  <a:gd name="connsiteX47" fmla="*/ 123749 w 849226"/>
                  <a:gd name="connsiteY47" fmla="*/ 433762 h 913749"/>
                  <a:gd name="connsiteX48" fmla="*/ 105461 w 849226"/>
                  <a:gd name="connsiteY48" fmla="*/ 381946 h 913749"/>
                  <a:gd name="connsiteX49" fmla="*/ 78029 w 849226"/>
                  <a:gd name="connsiteY49" fmla="*/ 276485 h 913749"/>
                  <a:gd name="connsiteX50" fmla="*/ 35357 w 849226"/>
                  <a:gd name="connsiteY50" fmla="*/ 241738 h 913749"/>
                  <a:gd name="connsiteX51" fmla="*/ 0 w 849226"/>
                  <a:gd name="connsiteY51" fmla="*/ 275876 h 913749"/>
                  <a:gd name="connsiteX52" fmla="*/ 71933 w 849226"/>
                  <a:gd name="connsiteY52" fmla="*/ 463023 h 913749"/>
                  <a:gd name="connsiteX53" fmla="*/ 210312 w 849226"/>
                  <a:gd name="connsiteY53" fmla="*/ 422789 h 913749"/>
                  <a:gd name="connsiteX54" fmla="*/ 243230 w 849226"/>
                  <a:gd name="connsiteY54" fmla="*/ 376460 h 913749"/>
                  <a:gd name="connsiteX55" fmla="*/ 221285 w 849226"/>
                  <a:gd name="connsiteY55" fmla="*/ 346589 h 913749"/>
                  <a:gd name="connsiteX56" fmla="*/ 180442 w 849226"/>
                  <a:gd name="connsiteY56" fmla="*/ 394748 h 913749"/>
                  <a:gd name="connsiteX57" fmla="*/ 210312 w 849226"/>
                  <a:gd name="connsiteY57" fmla="*/ 422789 h 91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9226" h="913749">
                    <a:moveTo>
                      <a:pt x="154838" y="481311"/>
                    </a:moveTo>
                    <a:cubicBezTo>
                      <a:pt x="110947" y="505695"/>
                      <a:pt x="89002" y="548977"/>
                      <a:pt x="87173" y="595916"/>
                    </a:cubicBezTo>
                    <a:cubicBezTo>
                      <a:pt x="84125" y="688575"/>
                      <a:pt x="91440" y="780625"/>
                      <a:pt x="132283" y="865969"/>
                    </a:cubicBezTo>
                    <a:cubicBezTo>
                      <a:pt x="155448" y="914737"/>
                      <a:pt x="181051" y="923881"/>
                      <a:pt x="230429" y="903764"/>
                    </a:cubicBezTo>
                    <a:cubicBezTo>
                      <a:pt x="287122" y="880599"/>
                      <a:pt x="342595" y="873893"/>
                      <a:pt x="402336" y="890962"/>
                    </a:cubicBezTo>
                    <a:cubicBezTo>
                      <a:pt x="466344" y="908641"/>
                      <a:pt x="552907" y="857434"/>
                      <a:pt x="576682" y="790988"/>
                    </a:cubicBezTo>
                    <a:cubicBezTo>
                      <a:pt x="599846" y="727589"/>
                      <a:pt x="573024" y="669068"/>
                      <a:pt x="503530" y="631882"/>
                    </a:cubicBezTo>
                    <a:cubicBezTo>
                      <a:pt x="456590" y="606889"/>
                      <a:pt x="451714" y="591039"/>
                      <a:pt x="474269" y="544100"/>
                    </a:cubicBezTo>
                    <a:cubicBezTo>
                      <a:pt x="481584" y="529469"/>
                      <a:pt x="487680" y="514839"/>
                      <a:pt x="491947" y="498989"/>
                    </a:cubicBezTo>
                    <a:cubicBezTo>
                      <a:pt x="499872" y="469729"/>
                      <a:pt x="479755" y="436810"/>
                      <a:pt x="451714" y="433153"/>
                    </a:cubicBezTo>
                    <a:cubicBezTo>
                      <a:pt x="421234" y="428885"/>
                      <a:pt x="389534" y="427666"/>
                      <a:pt x="356006" y="425228"/>
                    </a:cubicBezTo>
                    <a:cubicBezTo>
                      <a:pt x="288341" y="432543"/>
                      <a:pt x="218237" y="445954"/>
                      <a:pt x="154838" y="481311"/>
                    </a:cubicBezTo>
                    <a:close/>
                    <a:moveTo>
                      <a:pt x="327965" y="338055"/>
                    </a:moveTo>
                    <a:cubicBezTo>
                      <a:pt x="330403" y="352685"/>
                      <a:pt x="336499" y="366706"/>
                      <a:pt x="345643" y="378289"/>
                    </a:cubicBezTo>
                    <a:cubicBezTo>
                      <a:pt x="362712" y="399625"/>
                      <a:pt x="382829" y="397796"/>
                      <a:pt x="393192" y="372802"/>
                    </a:cubicBezTo>
                    <a:cubicBezTo>
                      <a:pt x="402336" y="351466"/>
                      <a:pt x="407822" y="329521"/>
                      <a:pt x="410261" y="306356"/>
                    </a:cubicBezTo>
                    <a:cubicBezTo>
                      <a:pt x="416966" y="235642"/>
                      <a:pt x="421843" y="164319"/>
                      <a:pt x="425501" y="93605"/>
                    </a:cubicBezTo>
                    <a:cubicBezTo>
                      <a:pt x="426720" y="71050"/>
                      <a:pt x="423062" y="49714"/>
                      <a:pt x="414528" y="29597"/>
                    </a:cubicBezTo>
                    <a:cubicBezTo>
                      <a:pt x="407822" y="15577"/>
                      <a:pt x="384048" y="-2711"/>
                      <a:pt x="374904" y="337"/>
                    </a:cubicBezTo>
                    <a:cubicBezTo>
                      <a:pt x="360274" y="5213"/>
                      <a:pt x="344424" y="25940"/>
                      <a:pt x="342595" y="41789"/>
                    </a:cubicBezTo>
                    <a:cubicBezTo>
                      <a:pt x="333451" y="108845"/>
                      <a:pt x="329184" y="177121"/>
                      <a:pt x="321259" y="258197"/>
                    </a:cubicBezTo>
                    <a:cubicBezTo>
                      <a:pt x="323088" y="275876"/>
                      <a:pt x="323088" y="306965"/>
                      <a:pt x="327965" y="338055"/>
                    </a:cubicBezTo>
                    <a:close/>
                    <a:moveTo>
                      <a:pt x="643738" y="157004"/>
                    </a:moveTo>
                    <a:cubicBezTo>
                      <a:pt x="648614" y="144812"/>
                      <a:pt x="645566" y="126524"/>
                      <a:pt x="640690" y="113113"/>
                    </a:cubicBezTo>
                    <a:cubicBezTo>
                      <a:pt x="629717" y="81413"/>
                      <a:pt x="597408" y="74708"/>
                      <a:pt x="580339" y="102749"/>
                    </a:cubicBezTo>
                    <a:cubicBezTo>
                      <a:pt x="563880" y="131401"/>
                      <a:pt x="551688" y="162490"/>
                      <a:pt x="543763" y="194799"/>
                    </a:cubicBezTo>
                    <a:cubicBezTo>
                      <a:pt x="529133" y="249053"/>
                      <a:pt x="519989" y="304527"/>
                      <a:pt x="505968" y="358781"/>
                    </a:cubicBezTo>
                    <a:cubicBezTo>
                      <a:pt x="498653" y="388042"/>
                      <a:pt x="493776" y="416084"/>
                      <a:pt x="521818" y="447173"/>
                    </a:cubicBezTo>
                    <a:cubicBezTo>
                      <a:pt x="562661" y="350857"/>
                      <a:pt x="604114" y="253930"/>
                      <a:pt x="643738" y="157004"/>
                    </a:cubicBezTo>
                    <a:close/>
                    <a:moveTo>
                      <a:pt x="708965" y="690404"/>
                    </a:moveTo>
                    <a:cubicBezTo>
                      <a:pt x="744931" y="678212"/>
                      <a:pt x="780898" y="666020"/>
                      <a:pt x="816254" y="650780"/>
                    </a:cubicBezTo>
                    <a:cubicBezTo>
                      <a:pt x="854050" y="634321"/>
                      <a:pt x="860755" y="589210"/>
                      <a:pt x="829056" y="563607"/>
                    </a:cubicBezTo>
                    <a:cubicBezTo>
                      <a:pt x="798576" y="539223"/>
                      <a:pt x="764438" y="541661"/>
                      <a:pt x="730910" y="556901"/>
                    </a:cubicBezTo>
                    <a:cubicBezTo>
                      <a:pt x="693115" y="574580"/>
                      <a:pt x="655930" y="594697"/>
                      <a:pt x="649224" y="636149"/>
                    </a:cubicBezTo>
                    <a:cubicBezTo>
                      <a:pt x="647395" y="679431"/>
                      <a:pt x="674827" y="701986"/>
                      <a:pt x="708965" y="690404"/>
                    </a:cubicBezTo>
                    <a:lnTo>
                      <a:pt x="708965" y="690404"/>
                    </a:lnTo>
                    <a:close/>
                    <a:moveTo>
                      <a:pt x="215798" y="114332"/>
                    </a:moveTo>
                    <a:cubicBezTo>
                      <a:pt x="212141" y="100921"/>
                      <a:pt x="194462" y="90557"/>
                      <a:pt x="183490" y="78975"/>
                    </a:cubicBezTo>
                    <a:cubicBezTo>
                      <a:pt x="171907" y="90557"/>
                      <a:pt x="154229" y="99701"/>
                      <a:pt x="149962" y="113722"/>
                    </a:cubicBezTo>
                    <a:cubicBezTo>
                      <a:pt x="142646" y="138106"/>
                      <a:pt x="140208" y="163709"/>
                      <a:pt x="142037" y="188703"/>
                    </a:cubicBezTo>
                    <a:cubicBezTo>
                      <a:pt x="144475" y="225279"/>
                      <a:pt x="153010" y="261245"/>
                      <a:pt x="157886" y="297821"/>
                    </a:cubicBezTo>
                    <a:cubicBezTo>
                      <a:pt x="160934" y="321596"/>
                      <a:pt x="175565" y="333788"/>
                      <a:pt x="197510" y="333178"/>
                    </a:cubicBezTo>
                    <a:cubicBezTo>
                      <a:pt x="221894" y="332569"/>
                      <a:pt x="229819" y="314281"/>
                      <a:pt x="230429" y="292335"/>
                    </a:cubicBezTo>
                    <a:cubicBezTo>
                      <a:pt x="231038" y="267951"/>
                      <a:pt x="230429" y="244177"/>
                      <a:pt x="230429" y="214306"/>
                    </a:cubicBezTo>
                    <a:cubicBezTo>
                      <a:pt x="226771" y="184436"/>
                      <a:pt x="224333" y="148469"/>
                      <a:pt x="215798" y="114332"/>
                    </a:cubicBezTo>
                    <a:close/>
                    <a:moveTo>
                      <a:pt x="71933" y="463023"/>
                    </a:moveTo>
                    <a:cubicBezTo>
                      <a:pt x="75590" y="472167"/>
                      <a:pt x="95707" y="473996"/>
                      <a:pt x="108509" y="479482"/>
                    </a:cubicBezTo>
                    <a:cubicBezTo>
                      <a:pt x="113995" y="464242"/>
                      <a:pt x="124968" y="449002"/>
                      <a:pt x="123749" y="433762"/>
                    </a:cubicBezTo>
                    <a:cubicBezTo>
                      <a:pt x="122530" y="416084"/>
                      <a:pt x="110338" y="399625"/>
                      <a:pt x="105461" y="381946"/>
                    </a:cubicBezTo>
                    <a:cubicBezTo>
                      <a:pt x="95098" y="347199"/>
                      <a:pt x="85344" y="312452"/>
                      <a:pt x="78029" y="276485"/>
                    </a:cubicBezTo>
                    <a:cubicBezTo>
                      <a:pt x="73152" y="251492"/>
                      <a:pt x="56693" y="238081"/>
                      <a:pt x="35357" y="241738"/>
                    </a:cubicBezTo>
                    <a:cubicBezTo>
                      <a:pt x="22555" y="243567"/>
                      <a:pt x="12802" y="263074"/>
                      <a:pt x="0" y="275876"/>
                    </a:cubicBezTo>
                    <a:cubicBezTo>
                      <a:pt x="25603" y="343541"/>
                      <a:pt x="46939" y="403892"/>
                      <a:pt x="71933" y="463023"/>
                    </a:cubicBezTo>
                    <a:close/>
                    <a:moveTo>
                      <a:pt x="210312" y="422789"/>
                    </a:moveTo>
                    <a:cubicBezTo>
                      <a:pt x="237744" y="424009"/>
                      <a:pt x="245669" y="399625"/>
                      <a:pt x="243230" y="376460"/>
                    </a:cubicBezTo>
                    <a:cubicBezTo>
                      <a:pt x="242011" y="365487"/>
                      <a:pt x="229210" y="347199"/>
                      <a:pt x="221285" y="346589"/>
                    </a:cubicBezTo>
                    <a:cubicBezTo>
                      <a:pt x="199339" y="345980"/>
                      <a:pt x="181661" y="356953"/>
                      <a:pt x="180442" y="394748"/>
                    </a:cubicBezTo>
                    <a:cubicBezTo>
                      <a:pt x="187147" y="401453"/>
                      <a:pt x="198120" y="422180"/>
                      <a:pt x="210312" y="422789"/>
                    </a:cubicBezTo>
                    <a:close/>
                  </a:path>
                </a:pathLst>
              </a:custGeom>
              <a:grpFill/>
              <a:ln w="603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52F11F4B-61DD-AB92-DC6A-729CF9625242}"/>
                  </a:ext>
                </a:extLst>
              </p:cNvPr>
              <p:cNvSpPr/>
              <p:nvPr/>
            </p:nvSpPr>
            <p:spPr>
              <a:xfrm>
                <a:off x="5973259" y="1576495"/>
                <a:ext cx="498265" cy="487912"/>
              </a:xfrm>
              <a:custGeom>
                <a:avLst/>
                <a:gdLst>
                  <a:gd name="connsiteX0" fmla="*/ 271275 w 498265"/>
                  <a:gd name="connsiteY0" fmla="*/ 0 h 487912"/>
                  <a:gd name="connsiteX1" fmla="*/ 68278 w 498265"/>
                  <a:gd name="connsiteY1" fmla="*/ 55474 h 487912"/>
                  <a:gd name="connsiteX2" fmla="*/ 612 w 498265"/>
                  <a:gd name="connsiteY2" fmla="*/ 170078 h 487912"/>
                  <a:gd name="connsiteX3" fmla="*/ 45723 w 498265"/>
                  <a:gd name="connsiteY3" fmla="*/ 440131 h 487912"/>
                  <a:gd name="connsiteX4" fmla="*/ 143868 w 498265"/>
                  <a:gd name="connsiteY4" fmla="*/ 477926 h 487912"/>
                  <a:gd name="connsiteX5" fmla="*/ 315776 w 498265"/>
                  <a:gd name="connsiteY5" fmla="*/ 465125 h 487912"/>
                  <a:gd name="connsiteX6" fmla="*/ 490121 w 498265"/>
                  <a:gd name="connsiteY6" fmla="*/ 365150 h 487912"/>
                  <a:gd name="connsiteX7" fmla="*/ 416969 w 498265"/>
                  <a:gd name="connsiteY7" fmla="*/ 206045 h 487912"/>
                  <a:gd name="connsiteX8" fmla="*/ 387709 w 498265"/>
                  <a:gd name="connsiteY8" fmla="*/ 118262 h 487912"/>
                  <a:gd name="connsiteX9" fmla="*/ 405387 w 498265"/>
                  <a:gd name="connsiteY9" fmla="*/ 73152 h 487912"/>
                  <a:gd name="connsiteX10" fmla="*/ 365153 w 498265"/>
                  <a:gd name="connsiteY10" fmla="*/ 7315 h 487912"/>
                  <a:gd name="connsiteX11" fmla="*/ 271275 w 498265"/>
                  <a:gd name="connsiteY11" fmla="*/ 0 h 48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265" h="487912">
                    <a:moveTo>
                      <a:pt x="271275" y="0"/>
                    </a:moveTo>
                    <a:cubicBezTo>
                      <a:pt x="201780" y="6706"/>
                      <a:pt x="131676" y="20117"/>
                      <a:pt x="68278" y="55474"/>
                    </a:cubicBezTo>
                    <a:cubicBezTo>
                      <a:pt x="24387" y="79858"/>
                      <a:pt x="2441" y="123139"/>
                      <a:pt x="612" y="170078"/>
                    </a:cubicBezTo>
                    <a:cubicBezTo>
                      <a:pt x="-2436" y="262738"/>
                      <a:pt x="4880" y="354787"/>
                      <a:pt x="45723" y="440131"/>
                    </a:cubicBezTo>
                    <a:cubicBezTo>
                      <a:pt x="68888" y="488899"/>
                      <a:pt x="94491" y="498043"/>
                      <a:pt x="143868" y="477926"/>
                    </a:cubicBezTo>
                    <a:cubicBezTo>
                      <a:pt x="200561" y="454762"/>
                      <a:pt x="256035" y="448056"/>
                      <a:pt x="315776" y="465125"/>
                    </a:cubicBezTo>
                    <a:cubicBezTo>
                      <a:pt x="379784" y="482803"/>
                      <a:pt x="466347" y="431597"/>
                      <a:pt x="490121" y="365150"/>
                    </a:cubicBezTo>
                    <a:cubicBezTo>
                      <a:pt x="513286" y="301752"/>
                      <a:pt x="486464" y="243230"/>
                      <a:pt x="416969" y="206045"/>
                    </a:cubicBezTo>
                    <a:cubicBezTo>
                      <a:pt x="370030" y="181051"/>
                      <a:pt x="365153" y="165202"/>
                      <a:pt x="387709" y="118262"/>
                    </a:cubicBezTo>
                    <a:cubicBezTo>
                      <a:pt x="395024" y="103632"/>
                      <a:pt x="401120" y="89002"/>
                      <a:pt x="405387" y="73152"/>
                    </a:cubicBezTo>
                    <a:cubicBezTo>
                      <a:pt x="413312" y="43891"/>
                      <a:pt x="393195" y="10973"/>
                      <a:pt x="365153" y="7315"/>
                    </a:cubicBezTo>
                    <a:cubicBezTo>
                      <a:pt x="335893" y="3658"/>
                      <a:pt x="304803" y="2438"/>
                      <a:pt x="271275" y="0"/>
                    </a:cubicBezTo>
                    <a:close/>
                  </a:path>
                </a:pathLst>
              </a:custGeom>
              <a:grpFill/>
              <a:ln w="603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5884C4D2-C46F-FD96-DA25-E102A1ABC5BD}"/>
                  </a:ext>
                </a:extLst>
              </p:cNvPr>
              <p:cNvSpPr/>
              <p:nvPr/>
            </p:nvSpPr>
            <p:spPr>
              <a:xfrm>
                <a:off x="6208567" y="1150658"/>
                <a:ext cx="103860" cy="393027"/>
              </a:xfrm>
              <a:custGeom>
                <a:avLst/>
                <a:gdLst>
                  <a:gd name="connsiteX0" fmla="*/ 0 w 103860"/>
                  <a:gd name="connsiteY0" fmla="*/ 258197 h 393027"/>
                  <a:gd name="connsiteX1" fmla="*/ 6096 w 103860"/>
                  <a:gd name="connsiteY1" fmla="*/ 338055 h 393027"/>
                  <a:gd name="connsiteX2" fmla="*/ 23774 w 103860"/>
                  <a:gd name="connsiteY2" fmla="*/ 378289 h 393027"/>
                  <a:gd name="connsiteX3" fmla="*/ 71323 w 103860"/>
                  <a:gd name="connsiteY3" fmla="*/ 372802 h 393027"/>
                  <a:gd name="connsiteX4" fmla="*/ 88392 w 103860"/>
                  <a:gd name="connsiteY4" fmla="*/ 306356 h 393027"/>
                  <a:gd name="connsiteX5" fmla="*/ 103632 w 103860"/>
                  <a:gd name="connsiteY5" fmla="*/ 93605 h 393027"/>
                  <a:gd name="connsiteX6" fmla="*/ 92659 w 103860"/>
                  <a:gd name="connsiteY6" fmla="*/ 29597 h 393027"/>
                  <a:gd name="connsiteX7" fmla="*/ 53035 w 103860"/>
                  <a:gd name="connsiteY7" fmla="*/ 337 h 393027"/>
                  <a:gd name="connsiteX8" fmla="*/ 20726 w 103860"/>
                  <a:gd name="connsiteY8" fmla="*/ 41789 h 393027"/>
                  <a:gd name="connsiteX9" fmla="*/ 0 w 103860"/>
                  <a:gd name="connsiteY9" fmla="*/ 258197 h 3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60" h="393027">
                    <a:moveTo>
                      <a:pt x="0" y="258197"/>
                    </a:moveTo>
                    <a:cubicBezTo>
                      <a:pt x="1219" y="275876"/>
                      <a:pt x="1829" y="306965"/>
                      <a:pt x="6096" y="338055"/>
                    </a:cubicBezTo>
                    <a:cubicBezTo>
                      <a:pt x="8534" y="352685"/>
                      <a:pt x="14630" y="366706"/>
                      <a:pt x="23774" y="378289"/>
                    </a:cubicBezTo>
                    <a:cubicBezTo>
                      <a:pt x="40843" y="399625"/>
                      <a:pt x="60960" y="397796"/>
                      <a:pt x="71323" y="372802"/>
                    </a:cubicBezTo>
                    <a:cubicBezTo>
                      <a:pt x="80467" y="351466"/>
                      <a:pt x="85954" y="329521"/>
                      <a:pt x="88392" y="306356"/>
                    </a:cubicBezTo>
                    <a:cubicBezTo>
                      <a:pt x="95098" y="235642"/>
                      <a:pt x="99974" y="164319"/>
                      <a:pt x="103632" y="93605"/>
                    </a:cubicBezTo>
                    <a:cubicBezTo>
                      <a:pt x="104851" y="71050"/>
                      <a:pt x="101194" y="49714"/>
                      <a:pt x="92659" y="29597"/>
                    </a:cubicBezTo>
                    <a:cubicBezTo>
                      <a:pt x="85954" y="15577"/>
                      <a:pt x="62179" y="-2711"/>
                      <a:pt x="53035" y="337"/>
                    </a:cubicBezTo>
                    <a:cubicBezTo>
                      <a:pt x="38405" y="5213"/>
                      <a:pt x="22555" y="25940"/>
                      <a:pt x="20726" y="41789"/>
                    </a:cubicBezTo>
                    <a:cubicBezTo>
                      <a:pt x="11582" y="108845"/>
                      <a:pt x="7315" y="177121"/>
                      <a:pt x="0" y="258197"/>
                    </a:cubicBezTo>
                    <a:close/>
                  </a:path>
                </a:pathLst>
              </a:custGeom>
              <a:grpFill/>
              <a:ln w="6030"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629ACCF6-7CFD-1251-0E51-EF678FFF48B1}"/>
                  </a:ext>
                </a:extLst>
              </p:cNvPr>
              <p:cNvSpPr/>
              <p:nvPr/>
            </p:nvSpPr>
            <p:spPr>
              <a:xfrm>
                <a:off x="6389623" y="1235122"/>
                <a:ext cx="143283" cy="363359"/>
              </a:xfrm>
              <a:custGeom>
                <a:avLst/>
                <a:gdLst>
                  <a:gd name="connsiteX0" fmla="*/ 18894 w 143283"/>
                  <a:gd name="connsiteY0" fmla="*/ 362709 h 363359"/>
                  <a:gd name="connsiteX1" fmla="*/ 140814 w 143283"/>
                  <a:gd name="connsiteY1" fmla="*/ 71929 h 363359"/>
                  <a:gd name="connsiteX2" fmla="*/ 137766 w 143283"/>
                  <a:gd name="connsiteY2" fmla="*/ 28038 h 363359"/>
                  <a:gd name="connsiteX3" fmla="*/ 77415 w 143283"/>
                  <a:gd name="connsiteY3" fmla="*/ 17675 h 363359"/>
                  <a:gd name="connsiteX4" fmla="*/ 40839 w 143283"/>
                  <a:gd name="connsiteY4" fmla="*/ 109725 h 363359"/>
                  <a:gd name="connsiteX5" fmla="*/ 3044 w 143283"/>
                  <a:gd name="connsiteY5" fmla="*/ 273707 h 363359"/>
                  <a:gd name="connsiteX6" fmla="*/ 18894 w 143283"/>
                  <a:gd name="connsiteY6" fmla="*/ 362709 h 3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3" h="363359">
                    <a:moveTo>
                      <a:pt x="18894" y="362709"/>
                    </a:moveTo>
                    <a:cubicBezTo>
                      <a:pt x="35962" y="355393"/>
                      <a:pt x="101190" y="169465"/>
                      <a:pt x="140814" y="71929"/>
                    </a:cubicBezTo>
                    <a:cubicBezTo>
                      <a:pt x="145690" y="59737"/>
                      <a:pt x="142642" y="41449"/>
                      <a:pt x="137766" y="28038"/>
                    </a:cubicBezTo>
                    <a:cubicBezTo>
                      <a:pt x="126793" y="-3661"/>
                      <a:pt x="94484" y="-10367"/>
                      <a:pt x="77415" y="17675"/>
                    </a:cubicBezTo>
                    <a:cubicBezTo>
                      <a:pt x="60956" y="46326"/>
                      <a:pt x="48764" y="77416"/>
                      <a:pt x="40839" y="109725"/>
                    </a:cubicBezTo>
                    <a:cubicBezTo>
                      <a:pt x="26209" y="163979"/>
                      <a:pt x="17065" y="219453"/>
                      <a:pt x="3044" y="273707"/>
                    </a:cubicBezTo>
                    <a:cubicBezTo>
                      <a:pt x="-4271" y="304187"/>
                      <a:pt x="1825" y="370633"/>
                      <a:pt x="18894" y="362709"/>
                    </a:cubicBezTo>
                    <a:close/>
                  </a:path>
                </a:pathLst>
              </a:custGeom>
              <a:grpFill/>
              <a:ln w="6030"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792D4ADB-40DC-3857-6877-3D04B2312450}"/>
                  </a:ext>
                </a:extLst>
              </p:cNvPr>
              <p:cNvSpPr/>
              <p:nvPr/>
            </p:nvSpPr>
            <p:spPr>
              <a:xfrm>
                <a:off x="6535274" y="1696009"/>
                <a:ext cx="200041" cy="148071"/>
              </a:xfrm>
              <a:custGeom>
                <a:avLst/>
                <a:gdLst>
                  <a:gd name="connsiteX0" fmla="*/ 39 w 200041"/>
                  <a:gd name="connsiteY0" fmla="*/ 91407 h 148071"/>
                  <a:gd name="connsiteX1" fmla="*/ 59780 w 200041"/>
                  <a:gd name="connsiteY1" fmla="*/ 145052 h 148071"/>
                  <a:gd name="connsiteX2" fmla="*/ 167070 w 200041"/>
                  <a:gd name="connsiteY2" fmla="*/ 105428 h 148071"/>
                  <a:gd name="connsiteX3" fmla="*/ 179871 w 200041"/>
                  <a:gd name="connsiteY3" fmla="*/ 18255 h 148071"/>
                  <a:gd name="connsiteX4" fmla="*/ 81726 w 200041"/>
                  <a:gd name="connsiteY4" fmla="*/ 11550 h 148071"/>
                  <a:gd name="connsiteX5" fmla="*/ 39 w 200041"/>
                  <a:gd name="connsiteY5" fmla="*/ 91407 h 14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41" h="148071">
                    <a:moveTo>
                      <a:pt x="39" y="91407"/>
                    </a:moveTo>
                    <a:cubicBezTo>
                      <a:pt x="-1180" y="134079"/>
                      <a:pt x="26252" y="156634"/>
                      <a:pt x="59780" y="145052"/>
                    </a:cubicBezTo>
                    <a:cubicBezTo>
                      <a:pt x="95746" y="132860"/>
                      <a:pt x="131713" y="120668"/>
                      <a:pt x="167070" y="105428"/>
                    </a:cubicBezTo>
                    <a:cubicBezTo>
                      <a:pt x="204865" y="88969"/>
                      <a:pt x="211570" y="43858"/>
                      <a:pt x="179871" y="18255"/>
                    </a:cubicBezTo>
                    <a:cubicBezTo>
                      <a:pt x="149391" y="-6129"/>
                      <a:pt x="115254" y="-3690"/>
                      <a:pt x="81726" y="11550"/>
                    </a:cubicBezTo>
                    <a:cubicBezTo>
                      <a:pt x="44540" y="29838"/>
                      <a:pt x="7354" y="49954"/>
                      <a:pt x="39" y="91407"/>
                    </a:cubicBezTo>
                    <a:close/>
                  </a:path>
                </a:pathLst>
              </a:custGeom>
              <a:grpFill/>
              <a:ln w="6030"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F3731639-99DC-C6DB-FB7B-C6A6FC1BEB5A}"/>
                  </a:ext>
                </a:extLst>
              </p:cNvPr>
              <p:cNvSpPr/>
              <p:nvPr/>
            </p:nvSpPr>
            <p:spPr>
              <a:xfrm>
                <a:off x="6027544" y="1229528"/>
                <a:ext cx="89735" cy="254329"/>
              </a:xfrm>
              <a:custGeom>
                <a:avLst/>
                <a:gdLst>
                  <a:gd name="connsiteX0" fmla="*/ 89584 w 89735"/>
                  <a:gd name="connsiteY0" fmla="*/ 135436 h 254329"/>
                  <a:gd name="connsiteX1" fmla="*/ 74344 w 89735"/>
                  <a:gd name="connsiteY1" fmla="*/ 35461 h 254329"/>
                  <a:gd name="connsiteX2" fmla="*/ 42035 w 89735"/>
                  <a:gd name="connsiteY2" fmla="*/ 105 h 254329"/>
                  <a:gd name="connsiteX3" fmla="*/ 8507 w 89735"/>
                  <a:gd name="connsiteY3" fmla="*/ 34852 h 254329"/>
                  <a:gd name="connsiteX4" fmla="*/ 582 w 89735"/>
                  <a:gd name="connsiteY4" fmla="*/ 109833 h 254329"/>
                  <a:gd name="connsiteX5" fmla="*/ 16432 w 89735"/>
                  <a:gd name="connsiteY5" fmla="*/ 218951 h 254329"/>
                  <a:gd name="connsiteX6" fmla="*/ 56056 w 89735"/>
                  <a:gd name="connsiteY6" fmla="*/ 254308 h 254329"/>
                  <a:gd name="connsiteX7" fmla="*/ 88974 w 89735"/>
                  <a:gd name="connsiteY7" fmla="*/ 213465 h 254329"/>
                  <a:gd name="connsiteX8" fmla="*/ 89584 w 89735"/>
                  <a:gd name="connsiteY8" fmla="*/ 135436 h 2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35" h="254329">
                    <a:moveTo>
                      <a:pt x="89584" y="135436"/>
                    </a:moveTo>
                    <a:cubicBezTo>
                      <a:pt x="85316" y="105565"/>
                      <a:pt x="83488" y="69599"/>
                      <a:pt x="74344" y="35461"/>
                    </a:cubicBezTo>
                    <a:cubicBezTo>
                      <a:pt x="70686" y="22050"/>
                      <a:pt x="59104" y="1933"/>
                      <a:pt x="42035" y="105"/>
                    </a:cubicBezTo>
                    <a:cubicBezTo>
                      <a:pt x="24966" y="-1724"/>
                      <a:pt x="12774" y="20831"/>
                      <a:pt x="8507" y="34852"/>
                    </a:cubicBezTo>
                    <a:cubicBezTo>
                      <a:pt x="1192" y="59236"/>
                      <a:pt x="-1247" y="84839"/>
                      <a:pt x="582" y="109833"/>
                    </a:cubicBezTo>
                    <a:cubicBezTo>
                      <a:pt x="3020" y="146409"/>
                      <a:pt x="11555" y="182375"/>
                      <a:pt x="16432" y="218951"/>
                    </a:cubicBezTo>
                    <a:cubicBezTo>
                      <a:pt x="19480" y="242725"/>
                      <a:pt x="34110" y="254917"/>
                      <a:pt x="56056" y="254308"/>
                    </a:cubicBezTo>
                    <a:cubicBezTo>
                      <a:pt x="80440" y="253698"/>
                      <a:pt x="88364" y="235410"/>
                      <a:pt x="88974" y="213465"/>
                    </a:cubicBezTo>
                    <a:cubicBezTo>
                      <a:pt x="90193" y="189690"/>
                      <a:pt x="89584" y="165306"/>
                      <a:pt x="89584" y="135436"/>
                    </a:cubicBezTo>
                    <a:close/>
                  </a:path>
                </a:pathLst>
              </a:custGeom>
              <a:grpFill/>
              <a:ln w="6030"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2D7C7B83-45AD-654B-48E8-DFD63B109350}"/>
                  </a:ext>
                </a:extLst>
              </p:cNvPr>
              <p:cNvSpPr/>
              <p:nvPr/>
            </p:nvSpPr>
            <p:spPr>
              <a:xfrm>
                <a:off x="5886601" y="1391801"/>
                <a:ext cx="124046" cy="239874"/>
              </a:xfrm>
              <a:custGeom>
                <a:avLst/>
                <a:gdLst>
                  <a:gd name="connsiteX0" fmla="*/ 97 w 124046"/>
                  <a:gd name="connsiteY0" fmla="*/ 35342 h 239874"/>
                  <a:gd name="connsiteX1" fmla="*/ 72030 w 124046"/>
                  <a:gd name="connsiteY1" fmla="*/ 221880 h 239874"/>
                  <a:gd name="connsiteX2" fmla="*/ 108606 w 124046"/>
                  <a:gd name="connsiteY2" fmla="*/ 238339 h 239874"/>
                  <a:gd name="connsiteX3" fmla="*/ 123846 w 124046"/>
                  <a:gd name="connsiteY3" fmla="*/ 192619 h 239874"/>
                  <a:gd name="connsiteX4" fmla="*/ 105558 w 124046"/>
                  <a:gd name="connsiteY4" fmla="*/ 140803 h 239874"/>
                  <a:gd name="connsiteX5" fmla="*/ 78126 w 124046"/>
                  <a:gd name="connsiteY5" fmla="*/ 35342 h 239874"/>
                  <a:gd name="connsiteX6" fmla="*/ 35454 w 124046"/>
                  <a:gd name="connsiteY6" fmla="*/ 595 h 239874"/>
                  <a:gd name="connsiteX7" fmla="*/ 97 w 124046"/>
                  <a:gd name="connsiteY7" fmla="*/ 35342 h 2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46" h="239874">
                    <a:moveTo>
                      <a:pt x="97" y="35342"/>
                    </a:moveTo>
                    <a:cubicBezTo>
                      <a:pt x="1926" y="65212"/>
                      <a:pt x="47037" y="162748"/>
                      <a:pt x="72030" y="221880"/>
                    </a:cubicBezTo>
                    <a:cubicBezTo>
                      <a:pt x="75688" y="231024"/>
                      <a:pt x="96414" y="244435"/>
                      <a:pt x="108606" y="238339"/>
                    </a:cubicBezTo>
                    <a:cubicBezTo>
                      <a:pt x="120798" y="232243"/>
                      <a:pt x="125065" y="207859"/>
                      <a:pt x="123846" y="192619"/>
                    </a:cubicBezTo>
                    <a:cubicBezTo>
                      <a:pt x="122627" y="174940"/>
                      <a:pt x="110435" y="158481"/>
                      <a:pt x="105558" y="140803"/>
                    </a:cubicBezTo>
                    <a:cubicBezTo>
                      <a:pt x="95195" y="106056"/>
                      <a:pt x="85441" y="71308"/>
                      <a:pt x="78126" y="35342"/>
                    </a:cubicBezTo>
                    <a:cubicBezTo>
                      <a:pt x="73249" y="10348"/>
                      <a:pt x="56790" y="-3063"/>
                      <a:pt x="35454" y="595"/>
                    </a:cubicBezTo>
                    <a:cubicBezTo>
                      <a:pt x="22653" y="3033"/>
                      <a:pt x="-1731" y="5472"/>
                      <a:pt x="97" y="35342"/>
                    </a:cubicBezTo>
                    <a:close/>
                  </a:path>
                </a:pathLst>
              </a:custGeom>
              <a:grpFill/>
              <a:ln w="6030"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2D772B9A-48FE-0E00-7F1A-DC9B0389793B}"/>
                  </a:ext>
                </a:extLst>
              </p:cNvPr>
              <p:cNvSpPr/>
              <p:nvPr/>
            </p:nvSpPr>
            <p:spPr>
              <a:xfrm>
                <a:off x="6067237" y="1497237"/>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grpFill/>
              <a:ln w="6030" cap="flat">
                <a:noFill/>
                <a:prstDash val="solid"/>
                <a:miter/>
              </a:ln>
            </p:spPr>
            <p:txBody>
              <a:bodyPr rtlCol="0" anchor="ctr"/>
              <a:lstStyle/>
              <a:p>
                <a:endParaRPr lang="de-DE"/>
              </a:p>
            </p:txBody>
          </p:sp>
        </p:grpSp>
        <p:sp>
          <p:nvSpPr>
            <p:cNvPr id="11" name="Freihandform: Form 10">
              <a:extLst>
                <a:ext uri="{FF2B5EF4-FFF2-40B4-BE49-F238E27FC236}">
                  <a16:creationId xmlns:a16="http://schemas.microsoft.com/office/drawing/2014/main" id="{EB20781B-6A4E-742B-A7F5-B4A50352D19C}"/>
                </a:ext>
              </a:extLst>
            </p:cNvPr>
            <p:cNvSpPr/>
            <p:nvPr/>
          </p:nvSpPr>
          <p:spPr>
            <a:xfrm>
              <a:off x="6055444" y="1711999"/>
              <a:ext cx="274334" cy="257078"/>
            </a:xfrm>
            <a:custGeom>
              <a:avLst/>
              <a:gdLst>
                <a:gd name="connsiteX0" fmla="*/ 264070 w 274334"/>
                <a:gd name="connsiteY0" fmla="*/ 41889 h 257078"/>
                <a:gd name="connsiteX1" fmla="*/ 264070 w 274334"/>
                <a:gd name="connsiteY1" fmla="*/ 41889 h 257078"/>
                <a:gd name="connsiteX2" fmla="*/ 182994 w 274334"/>
                <a:gd name="connsiteY2" fmla="*/ 1046 h 257078"/>
                <a:gd name="connsiteX3" fmla="*/ 142760 w 274334"/>
                <a:gd name="connsiteY3" fmla="*/ 20553 h 257078"/>
                <a:gd name="connsiteX4" fmla="*/ 137274 w 274334"/>
                <a:gd name="connsiteY4" fmla="*/ 26040 h 257078"/>
                <a:gd name="connsiteX5" fmla="*/ 67779 w 274334"/>
                <a:gd name="connsiteY5" fmla="*/ 1046 h 257078"/>
                <a:gd name="connsiteX6" fmla="*/ 12915 w 274334"/>
                <a:gd name="connsiteY6" fmla="*/ 37622 h 257078"/>
                <a:gd name="connsiteX7" fmla="*/ 6819 w 274334"/>
                <a:gd name="connsiteY7" fmla="*/ 118699 h 257078"/>
                <a:gd name="connsiteX8" fmla="*/ 29984 w 274334"/>
                <a:gd name="connsiteY8" fmla="*/ 159542 h 257078"/>
                <a:gd name="connsiteX9" fmla="*/ 61074 w 274334"/>
                <a:gd name="connsiteY9" fmla="*/ 194899 h 257078"/>
                <a:gd name="connsiteX10" fmla="*/ 66560 w 274334"/>
                <a:gd name="connsiteY10" fmla="*/ 200385 h 257078"/>
                <a:gd name="connsiteX11" fmla="*/ 81800 w 274334"/>
                <a:gd name="connsiteY11" fmla="*/ 215016 h 257078"/>
                <a:gd name="connsiteX12" fmla="*/ 125082 w 274334"/>
                <a:gd name="connsiteY12" fmla="*/ 251592 h 257078"/>
                <a:gd name="connsiteX13" fmla="*/ 137274 w 274334"/>
                <a:gd name="connsiteY13" fmla="*/ 257078 h 257078"/>
                <a:gd name="connsiteX14" fmla="*/ 149466 w 274334"/>
                <a:gd name="connsiteY14" fmla="*/ 252201 h 257078"/>
                <a:gd name="connsiteX15" fmla="*/ 150685 w 274334"/>
                <a:gd name="connsiteY15" fmla="*/ 250982 h 257078"/>
                <a:gd name="connsiteX16" fmla="*/ 154952 w 274334"/>
                <a:gd name="connsiteY16" fmla="*/ 247324 h 257078"/>
                <a:gd name="connsiteX17" fmla="*/ 164706 w 274334"/>
                <a:gd name="connsiteY17" fmla="*/ 239400 h 257078"/>
                <a:gd name="connsiteX18" fmla="*/ 171411 w 274334"/>
                <a:gd name="connsiteY18" fmla="*/ 233304 h 257078"/>
                <a:gd name="connsiteX19" fmla="*/ 200672 w 274334"/>
                <a:gd name="connsiteY19" fmla="*/ 207091 h 257078"/>
                <a:gd name="connsiteX20" fmla="*/ 235419 w 274334"/>
                <a:gd name="connsiteY20" fmla="*/ 169905 h 257078"/>
                <a:gd name="connsiteX21" fmla="*/ 265290 w 274334"/>
                <a:gd name="connsiteY21" fmla="*/ 123576 h 257078"/>
                <a:gd name="connsiteX22" fmla="*/ 273824 w 274334"/>
                <a:gd name="connsiteY22" fmla="*/ 93705 h 257078"/>
                <a:gd name="connsiteX23" fmla="*/ 264070 w 274334"/>
                <a:gd name="connsiteY23" fmla="*/ 41889 h 257078"/>
                <a:gd name="connsiteX24" fmla="*/ 48882 w 274334"/>
                <a:gd name="connsiteY24" fmla="*/ 40060 h 257078"/>
                <a:gd name="connsiteX25" fmla="*/ 69608 w 274334"/>
                <a:gd name="connsiteY25" fmla="*/ 30307 h 257078"/>
                <a:gd name="connsiteX26" fmla="*/ 80581 w 274334"/>
                <a:gd name="connsiteY26" fmla="*/ 29088 h 257078"/>
                <a:gd name="connsiteX27" fmla="*/ 117157 w 274334"/>
                <a:gd name="connsiteY27" fmla="*/ 47376 h 257078"/>
                <a:gd name="connsiteX28" fmla="*/ 123253 w 274334"/>
                <a:gd name="connsiteY28" fmla="*/ 57129 h 257078"/>
                <a:gd name="connsiteX29" fmla="*/ 126301 w 274334"/>
                <a:gd name="connsiteY29" fmla="*/ 62616 h 257078"/>
                <a:gd name="connsiteX30" fmla="*/ 126910 w 274334"/>
                <a:gd name="connsiteY30" fmla="*/ 64444 h 257078"/>
                <a:gd name="connsiteX31" fmla="*/ 127520 w 274334"/>
                <a:gd name="connsiteY31" fmla="*/ 66273 h 257078"/>
                <a:gd name="connsiteX32" fmla="*/ 137274 w 274334"/>
                <a:gd name="connsiteY32" fmla="*/ 72369 h 257078"/>
                <a:gd name="connsiteX33" fmla="*/ 137274 w 274334"/>
                <a:gd name="connsiteY33" fmla="*/ 72369 h 257078"/>
                <a:gd name="connsiteX34" fmla="*/ 147027 w 274334"/>
                <a:gd name="connsiteY34" fmla="*/ 66273 h 257078"/>
                <a:gd name="connsiteX35" fmla="*/ 148856 w 274334"/>
                <a:gd name="connsiteY35" fmla="*/ 62616 h 257078"/>
                <a:gd name="connsiteX36" fmla="*/ 152514 w 274334"/>
                <a:gd name="connsiteY36" fmla="*/ 55300 h 257078"/>
                <a:gd name="connsiteX37" fmla="*/ 217131 w 274334"/>
                <a:gd name="connsiteY37" fmla="*/ 34574 h 257078"/>
                <a:gd name="connsiteX38" fmla="*/ 232981 w 274334"/>
                <a:gd name="connsiteY38" fmla="*/ 47985 h 257078"/>
                <a:gd name="connsiteX39" fmla="*/ 244563 w 274334"/>
                <a:gd name="connsiteY39" fmla="*/ 94315 h 257078"/>
                <a:gd name="connsiteX40" fmla="*/ 244563 w 274334"/>
                <a:gd name="connsiteY40" fmla="*/ 94315 h 257078"/>
                <a:gd name="connsiteX41" fmla="*/ 231762 w 274334"/>
                <a:gd name="connsiteY41" fmla="*/ 127233 h 257078"/>
                <a:gd name="connsiteX42" fmla="*/ 191528 w 274334"/>
                <a:gd name="connsiteY42" fmla="*/ 176001 h 257078"/>
                <a:gd name="connsiteX43" fmla="*/ 137883 w 274334"/>
                <a:gd name="connsiteY43" fmla="*/ 223550 h 257078"/>
                <a:gd name="connsiteX44" fmla="*/ 129958 w 274334"/>
                <a:gd name="connsiteY44" fmla="*/ 216844 h 257078"/>
                <a:gd name="connsiteX45" fmla="*/ 123862 w 274334"/>
                <a:gd name="connsiteY45" fmla="*/ 212577 h 257078"/>
                <a:gd name="connsiteX46" fmla="*/ 91554 w 274334"/>
                <a:gd name="connsiteY46" fmla="*/ 183926 h 257078"/>
                <a:gd name="connsiteX47" fmla="*/ 56197 w 274334"/>
                <a:gd name="connsiteY47" fmla="*/ 144912 h 257078"/>
                <a:gd name="connsiteX48" fmla="*/ 39128 w 274334"/>
                <a:gd name="connsiteY48" fmla="*/ 119308 h 257078"/>
                <a:gd name="connsiteX49" fmla="*/ 29984 w 274334"/>
                <a:gd name="connsiteY49" fmla="*/ 79684 h 257078"/>
                <a:gd name="connsiteX50" fmla="*/ 48882 w 274334"/>
                <a:gd name="connsiteY50" fmla="*/ 40060 h 257078"/>
                <a:gd name="connsiteX51" fmla="*/ 48882 w 274334"/>
                <a:gd name="connsiteY51" fmla="*/ 40060 h 25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4334" h="257078">
                  <a:moveTo>
                    <a:pt x="264070" y="41889"/>
                  </a:moveTo>
                  <a:lnTo>
                    <a:pt x="264070" y="41889"/>
                  </a:lnTo>
                  <a:cubicBezTo>
                    <a:pt x="248830" y="12019"/>
                    <a:pt x="215912" y="-4440"/>
                    <a:pt x="182994" y="1046"/>
                  </a:cubicBezTo>
                  <a:cubicBezTo>
                    <a:pt x="167754" y="3484"/>
                    <a:pt x="153733" y="10190"/>
                    <a:pt x="142760" y="20553"/>
                  </a:cubicBezTo>
                  <a:cubicBezTo>
                    <a:pt x="140931" y="22382"/>
                    <a:pt x="139102" y="24211"/>
                    <a:pt x="137274" y="26040"/>
                  </a:cubicBezTo>
                  <a:cubicBezTo>
                    <a:pt x="120205" y="5923"/>
                    <a:pt x="93992" y="-3221"/>
                    <a:pt x="67779" y="1046"/>
                  </a:cubicBezTo>
                  <a:cubicBezTo>
                    <a:pt x="44614" y="4094"/>
                    <a:pt x="24498" y="17505"/>
                    <a:pt x="12915" y="37622"/>
                  </a:cubicBezTo>
                  <a:cubicBezTo>
                    <a:pt x="-1715" y="62006"/>
                    <a:pt x="-4154" y="92486"/>
                    <a:pt x="6819" y="118699"/>
                  </a:cubicBezTo>
                  <a:cubicBezTo>
                    <a:pt x="12306" y="133329"/>
                    <a:pt x="20230" y="147350"/>
                    <a:pt x="29984" y="159542"/>
                  </a:cubicBezTo>
                  <a:cubicBezTo>
                    <a:pt x="39738" y="172344"/>
                    <a:pt x="50101" y="183926"/>
                    <a:pt x="61074" y="194899"/>
                  </a:cubicBezTo>
                  <a:lnTo>
                    <a:pt x="66560" y="200385"/>
                  </a:lnTo>
                  <a:cubicBezTo>
                    <a:pt x="71437" y="205262"/>
                    <a:pt x="76314" y="210139"/>
                    <a:pt x="81800" y="215016"/>
                  </a:cubicBezTo>
                  <a:cubicBezTo>
                    <a:pt x="93992" y="225988"/>
                    <a:pt x="107403" y="236961"/>
                    <a:pt x="125082" y="251592"/>
                  </a:cubicBezTo>
                  <a:cubicBezTo>
                    <a:pt x="128130" y="254640"/>
                    <a:pt x="132397" y="256468"/>
                    <a:pt x="137274" y="257078"/>
                  </a:cubicBezTo>
                  <a:cubicBezTo>
                    <a:pt x="141541" y="257078"/>
                    <a:pt x="145808" y="255249"/>
                    <a:pt x="149466" y="252201"/>
                  </a:cubicBezTo>
                  <a:cubicBezTo>
                    <a:pt x="150075" y="252201"/>
                    <a:pt x="150075" y="251592"/>
                    <a:pt x="150685" y="250982"/>
                  </a:cubicBezTo>
                  <a:lnTo>
                    <a:pt x="154952" y="247324"/>
                  </a:lnTo>
                  <a:cubicBezTo>
                    <a:pt x="158000" y="244886"/>
                    <a:pt x="161658" y="241838"/>
                    <a:pt x="164706" y="239400"/>
                  </a:cubicBezTo>
                  <a:lnTo>
                    <a:pt x="171411" y="233304"/>
                  </a:lnTo>
                  <a:cubicBezTo>
                    <a:pt x="181165" y="224769"/>
                    <a:pt x="191528" y="216235"/>
                    <a:pt x="200672" y="207091"/>
                  </a:cubicBezTo>
                  <a:cubicBezTo>
                    <a:pt x="212864" y="195508"/>
                    <a:pt x="224446" y="183316"/>
                    <a:pt x="235419" y="169905"/>
                  </a:cubicBezTo>
                  <a:cubicBezTo>
                    <a:pt x="247611" y="155884"/>
                    <a:pt x="257365" y="140644"/>
                    <a:pt x="265290" y="123576"/>
                  </a:cubicBezTo>
                  <a:cubicBezTo>
                    <a:pt x="269557" y="113822"/>
                    <a:pt x="272605" y="104068"/>
                    <a:pt x="273824" y="93705"/>
                  </a:cubicBezTo>
                  <a:cubicBezTo>
                    <a:pt x="275653" y="76636"/>
                    <a:pt x="272605" y="57739"/>
                    <a:pt x="264070" y="41889"/>
                  </a:cubicBezTo>
                  <a:close/>
                  <a:moveTo>
                    <a:pt x="48882" y="40060"/>
                  </a:moveTo>
                  <a:cubicBezTo>
                    <a:pt x="54978" y="35184"/>
                    <a:pt x="62293" y="31526"/>
                    <a:pt x="69608" y="30307"/>
                  </a:cubicBezTo>
                  <a:cubicBezTo>
                    <a:pt x="73266" y="29697"/>
                    <a:pt x="76923" y="29088"/>
                    <a:pt x="80581" y="29088"/>
                  </a:cubicBezTo>
                  <a:cubicBezTo>
                    <a:pt x="95211" y="29088"/>
                    <a:pt x="108622" y="35793"/>
                    <a:pt x="117157" y="47376"/>
                  </a:cubicBezTo>
                  <a:cubicBezTo>
                    <a:pt x="119595" y="50424"/>
                    <a:pt x="121424" y="53472"/>
                    <a:pt x="123253" y="57129"/>
                  </a:cubicBezTo>
                  <a:cubicBezTo>
                    <a:pt x="124472" y="58958"/>
                    <a:pt x="125082" y="60787"/>
                    <a:pt x="126301" y="62616"/>
                  </a:cubicBezTo>
                  <a:cubicBezTo>
                    <a:pt x="126301" y="63225"/>
                    <a:pt x="126910" y="63835"/>
                    <a:pt x="126910" y="64444"/>
                  </a:cubicBezTo>
                  <a:lnTo>
                    <a:pt x="127520" y="66273"/>
                  </a:lnTo>
                  <a:cubicBezTo>
                    <a:pt x="129349" y="69931"/>
                    <a:pt x="133006" y="72369"/>
                    <a:pt x="137274" y="72369"/>
                  </a:cubicBezTo>
                  <a:lnTo>
                    <a:pt x="137274" y="72369"/>
                  </a:lnTo>
                  <a:cubicBezTo>
                    <a:pt x="141541" y="72369"/>
                    <a:pt x="145198" y="69931"/>
                    <a:pt x="147027" y="66273"/>
                  </a:cubicBezTo>
                  <a:lnTo>
                    <a:pt x="148856" y="62616"/>
                  </a:lnTo>
                  <a:cubicBezTo>
                    <a:pt x="150075" y="60177"/>
                    <a:pt x="151294" y="57739"/>
                    <a:pt x="152514" y="55300"/>
                  </a:cubicBezTo>
                  <a:cubicBezTo>
                    <a:pt x="164706" y="31526"/>
                    <a:pt x="193357" y="22382"/>
                    <a:pt x="217131" y="34574"/>
                  </a:cubicBezTo>
                  <a:cubicBezTo>
                    <a:pt x="223227" y="37622"/>
                    <a:pt x="228714" y="42499"/>
                    <a:pt x="232981" y="47985"/>
                  </a:cubicBezTo>
                  <a:cubicBezTo>
                    <a:pt x="243344" y="60787"/>
                    <a:pt x="247611" y="77856"/>
                    <a:pt x="244563" y="94315"/>
                  </a:cubicBezTo>
                  <a:lnTo>
                    <a:pt x="244563" y="94315"/>
                  </a:lnTo>
                  <a:cubicBezTo>
                    <a:pt x="242734" y="105897"/>
                    <a:pt x="237858" y="117480"/>
                    <a:pt x="231762" y="127233"/>
                  </a:cubicBezTo>
                  <a:cubicBezTo>
                    <a:pt x="220179" y="144912"/>
                    <a:pt x="206768" y="161371"/>
                    <a:pt x="191528" y="176001"/>
                  </a:cubicBezTo>
                  <a:cubicBezTo>
                    <a:pt x="174459" y="193070"/>
                    <a:pt x="156781" y="208920"/>
                    <a:pt x="137883" y="223550"/>
                  </a:cubicBezTo>
                  <a:cubicBezTo>
                    <a:pt x="134835" y="221112"/>
                    <a:pt x="132397" y="219283"/>
                    <a:pt x="129958" y="216844"/>
                  </a:cubicBezTo>
                  <a:lnTo>
                    <a:pt x="123862" y="212577"/>
                  </a:lnTo>
                  <a:cubicBezTo>
                    <a:pt x="112890" y="203433"/>
                    <a:pt x="102526" y="193680"/>
                    <a:pt x="91554" y="183926"/>
                  </a:cubicBezTo>
                  <a:cubicBezTo>
                    <a:pt x="78752" y="171734"/>
                    <a:pt x="67170" y="158932"/>
                    <a:pt x="56197" y="144912"/>
                  </a:cubicBezTo>
                  <a:cubicBezTo>
                    <a:pt x="49491" y="136987"/>
                    <a:pt x="44005" y="128452"/>
                    <a:pt x="39128" y="119308"/>
                  </a:cubicBezTo>
                  <a:cubicBezTo>
                    <a:pt x="32422" y="107116"/>
                    <a:pt x="29374" y="93705"/>
                    <a:pt x="29984" y="79684"/>
                  </a:cubicBezTo>
                  <a:cubicBezTo>
                    <a:pt x="30594" y="65054"/>
                    <a:pt x="37299" y="50424"/>
                    <a:pt x="48882" y="40060"/>
                  </a:cubicBezTo>
                  <a:lnTo>
                    <a:pt x="48882" y="40060"/>
                  </a:lnTo>
                  <a:close/>
                </a:path>
              </a:pathLst>
            </a:custGeom>
            <a:solidFill>
              <a:schemeClr val="bg1"/>
            </a:solidFill>
            <a:ln w="603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087EEFA6-6D63-A20D-609C-175705C59E2D}"/>
                </a:ext>
              </a:extLst>
            </p:cNvPr>
            <p:cNvSpPr/>
            <p:nvPr/>
          </p:nvSpPr>
          <p:spPr>
            <a:xfrm>
              <a:off x="6019079" y="1722179"/>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grpFill/>
            <a:ln w="603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73DBC4E6-C531-2C4A-8578-625266C51C59}"/>
                </a:ext>
              </a:extLst>
            </p:cNvPr>
            <p:cNvSpPr/>
            <p:nvPr/>
          </p:nvSpPr>
          <p:spPr>
            <a:xfrm>
              <a:off x="6201361" y="1909337"/>
              <a:ext cx="64905" cy="77462"/>
            </a:xfrm>
            <a:custGeom>
              <a:avLst/>
              <a:gdLst>
                <a:gd name="connsiteX0" fmla="*/ 501 w 64905"/>
                <a:gd name="connsiteY0" fmla="*/ 49378 h 77462"/>
                <a:gd name="connsiteX1" fmla="*/ 30981 w 64905"/>
                <a:gd name="connsiteY1" fmla="*/ 77419 h 77462"/>
                <a:gd name="connsiteX2" fmla="*/ 64509 w 64905"/>
                <a:gd name="connsiteY2" fmla="*/ 30480 h 77462"/>
                <a:gd name="connsiteX3" fmla="*/ 41954 w 64905"/>
                <a:gd name="connsiteY3" fmla="*/ 0 h 77462"/>
                <a:gd name="connsiteX4" fmla="*/ 501 w 64905"/>
                <a:gd name="connsiteY4" fmla="*/ 49378 h 7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05" h="77462">
                  <a:moveTo>
                    <a:pt x="501" y="49378"/>
                  </a:moveTo>
                  <a:cubicBezTo>
                    <a:pt x="4768" y="71933"/>
                    <a:pt x="18179" y="77419"/>
                    <a:pt x="30981" y="77419"/>
                  </a:cubicBezTo>
                  <a:cubicBezTo>
                    <a:pt x="58413" y="78638"/>
                    <a:pt x="66947" y="53645"/>
                    <a:pt x="64509" y="30480"/>
                  </a:cubicBezTo>
                  <a:cubicBezTo>
                    <a:pt x="63290" y="18898"/>
                    <a:pt x="50488" y="610"/>
                    <a:pt x="41954" y="0"/>
                  </a:cubicBezTo>
                  <a:cubicBezTo>
                    <a:pt x="20008" y="0"/>
                    <a:pt x="-3766" y="27432"/>
                    <a:pt x="501" y="49378"/>
                  </a:cubicBezTo>
                  <a:close/>
                </a:path>
              </a:pathLst>
            </a:custGeom>
            <a:grpFill/>
            <a:ln w="603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0112492E-25FE-DFB4-2728-52723011C0D4}"/>
                </a:ext>
              </a:extLst>
            </p:cNvPr>
            <p:cNvSpPr/>
            <p:nvPr/>
          </p:nvSpPr>
          <p:spPr>
            <a:xfrm>
              <a:off x="6243665" y="1886766"/>
              <a:ext cx="41873" cy="50019"/>
            </a:xfrm>
            <a:custGeom>
              <a:avLst/>
              <a:gdLst>
                <a:gd name="connsiteX0" fmla="*/ 259 w 41873"/>
                <a:gd name="connsiteY0" fmla="*/ 31715 h 50019"/>
                <a:gd name="connsiteX1" fmla="*/ 19766 w 41873"/>
                <a:gd name="connsiteY1" fmla="*/ 50003 h 50019"/>
                <a:gd name="connsiteX2" fmla="*/ 41712 w 41873"/>
                <a:gd name="connsiteY2" fmla="*/ 19523 h 50019"/>
                <a:gd name="connsiteX3" fmla="*/ 27081 w 41873"/>
                <a:gd name="connsiteY3" fmla="*/ 15 h 50019"/>
                <a:gd name="connsiteX4" fmla="*/ 259 w 41873"/>
                <a:gd name="connsiteY4" fmla="*/ 31715 h 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3" h="50019">
                  <a:moveTo>
                    <a:pt x="259" y="31715"/>
                  </a:moveTo>
                  <a:cubicBezTo>
                    <a:pt x="2697" y="46345"/>
                    <a:pt x="11841" y="49393"/>
                    <a:pt x="19766" y="50003"/>
                  </a:cubicBezTo>
                  <a:cubicBezTo>
                    <a:pt x="37444" y="50612"/>
                    <a:pt x="42931" y="34763"/>
                    <a:pt x="41712" y="19523"/>
                  </a:cubicBezTo>
                  <a:cubicBezTo>
                    <a:pt x="41102" y="12207"/>
                    <a:pt x="32568" y="15"/>
                    <a:pt x="27081" y="15"/>
                  </a:cubicBezTo>
                  <a:cubicBezTo>
                    <a:pt x="13060" y="-594"/>
                    <a:pt x="-2180" y="17084"/>
                    <a:pt x="259" y="31715"/>
                  </a:cubicBezTo>
                  <a:close/>
                </a:path>
              </a:pathLst>
            </a:custGeom>
            <a:grpFill/>
            <a:ln w="6030" cap="flat">
              <a:noFill/>
              <a:prstDash val="solid"/>
              <a:miter/>
            </a:ln>
          </p:spPr>
          <p:txBody>
            <a:bodyPr rtlCol="0" anchor="ctr"/>
            <a:lstStyle/>
            <a:p>
              <a:endParaRPr lang="de-DE"/>
            </a:p>
          </p:txBody>
        </p:sp>
      </p:grpSp>
      <p:grpSp>
        <p:nvGrpSpPr>
          <p:cNvPr id="35" name="Gruppieren 34">
            <a:extLst>
              <a:ext uri="{FF2B5EF4-FFF2-40B4-BE49-F238E27FC236}">
                <a16:creationId xmlns:a16="http://schemas.microsoft.com/office/drawing/2014/main" id="{92218DA8-BE03-1131-E52F-7829E6AAC01F}"/>
              </a:ext>
              <a:ext uri="{C183D7F6-B498-43B3-948B-1728B52AA6E4}">
                <adec:decorative xmlns:adec="http://schemas.microsoft.com/office/drawing/2017/decorative" val="1"/>
              </a:ext>
            </a:extLst>
          </p:cNvPr>
          <p:cNvGrpSpPr/>
          <p:nvPr/>
        </p:nvGrpSpPr>
        <p:grpSpPr>
          <a:xfrm>
            <a:off x="5852868" y="6548120"/>
            <a:ext cx="492520" cy="571235"/>
            <a:chOff x="3752850" y="2476500"/>
            <a:chExt cx="1642491" cy="1904999"/>
          </a:xfrm>
          <a:solidFill>
            <a:schemeClr val="accent5"/>
          </a:solidFill>
        </p:grpSpPr>
        <p:sp>
          <p:nvSpPr>
            <p:cNvPr id="36" name="Freihandform: Form 35">
              <a:extLst>
                <a:ext uri="{FF2B5EF4-FFF2-40B4-BE49-F238E27FC236}">
                  <a16:creationId xmlns:a16="http://schemas.microsoft.com/office/drawing/2014/main" id="{55F05A00-E24F-D521-47FD-7F64024AAB07}"/>
                </a:ext>
              </a:extLst>
            </p:cNvPr>
            <p:cNvSpPr/>
            <p:nvPr/>
          </p:nvSpPr>
          <p:spPr>
            <a:xfrm>
              <a:off x="4314825" y="2476500"/>
              <a:ext cx="518541" cy="518540"/>
            </a:xfrm>
            <a:custGeom>
              <a:avLst/>
              <a:gdLst>
                <a:gd name="connsiteX0" fmla="*/ 259271 w 518541"/>
                <a:gd name="connsiteY0" fmla="*/ 518541 h 518540"/>
                <a:gd name="connsiteX1" fmla="*/ 518541 w 518541"/>
                <a:gd name="connsiteY1" fmla="*/ 259271 h 518540"/>
                <a:gd name="connsiteX2" fmla="*/ 259271 w 518541"/>
                <a:gd name="connsiteY2" fmla="*/ 0 h 518540"/>
                <a:gd name="connsiteX3" fmla="*/ 0 w 518541"/>
                <a:gd name="connsiteY3" fmla="*/ 259271 h 518540"/>
                <a:gd name="connsiteX4" fmla="*/ 259271 w 518541"/>
                <a:gd name="connsiteY4" fmla="*/ 518541 h 518540"/>
                <a:gd name="connsiteX5" fmla="*/ 259271 w 518541"/>
                <a:gd name="connsiteY5" fmla="*/ 54388 h 518540"/>
                <a:gd name="connsiteX6" fmla="*/ 464153 w 518541"/>
                <a:gd name="connsiteY6" fmla="*/ 259271 h 518540"/>
                <a:gd name="connsiteX7" fmla="*/ 259271 w 518541"/>
                <a:gd name="connsiteY7" fmla="*/ 464153 h 518540"/>
                <a:gd name="connsiteX8" fmla="*/ 54388 w 518541"/>
                <a:gd name="connsiteY8" fmla="*/ 259271 h 518540"/>
                <a:gd name="connsiteX9" fmla="*/ 259271 w 518541"/>
                <a:gd name="connsiteY9" fmla="*/ 54388 h 5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541" h="518540">
                  <a:moveTo>
                    <a:pt x="259271" y="518541"/>
                  </a:moveTo>
                  <a:cubicBezTo>
                    <a:pt x="402241" y="518541"/>
                    <a:pt x="518541" y="402241"/>
                    <a:pt x="518541" y="259271"/>
                  </a:cubicBezTo>
                  <a:cubicBezTo>
                    <a:pt x="518541" y="116300"/>
                    <a:pt x="402146" y="0"/>
                    <a:pt x="259271" y="0"/>
                  </a:cubicBezTo>
                  <a:cubicBezTo>
                    <a:pt x="116396" y="0"/>
                    <a:pt x="0" y="116300"/>
                    <a:pt x="0" y="259271"/>
                  </a:cubicBezTo>
                  <a:cubicBezTo>
                    <a:pt x="0" y="402241"/>
                    <a:pt x="116300" y="518541"/>
                    <a:pt x="259271" y="518541"/>
                  </a:cubicBezTo>
                  <a:close/>
                  <a:moveTo>
                    <a:pt x="259271" y="54388"/>
                  </a:moveTo>
                  <a:cubicBezTo>
                    <a:pt x="372237" y="54388"/>
                    <a:pt x="464153" y="146304"/>
                    <a:pt x="464153" y="259271"/>
                  </a:cubicBezTo>
                  <a:cubicBezTo>
                    <a:pt x="464153" y="372237"/>
                    <a:pt x="372237" y="464153"/>
                    <a:pt x="259271" y="464153"/>
                  </a:cubicBezTo>
                  <a:cubicBezTo>
                    <a:pt x="146304" y="464153"/>
                    <a:pt x="54388" y="372237"/>
                    <a:pt x="54388" y="259271"/>
                  </a:cubicBezTo>
                  <a:cubicBezTo>
                    <a:pt x="54388" y="146304"/>
                    <a:pt x="146304" y="54388"/>
                    <a:pt x="259271" y="54388"/>
                  </a:cubicBez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CDE6D02F-9AFB-6401-ABF0-43DC2810C84A}"/>
                </a:ext>
              </a:extLst>
            </p:cNvPr>
            <p:cNvSpPr/>
            <p:nvPr/>
          </p:nvSpPr>
          <p:spPr>
            <a:xfrm>
              <a:off x="4314825" y="3806570"/>
              <a:ext cx="518541" cy="518541"/>
            </a:xfrm>
            <a:custGeom>
              <a:avLst/>
              <a:gdLst>
                <a:gd name="connsiteX0" fmla="*/ 259271 w 518541"/>
                <a:gd name="connsiteY0" fmla="*/ 0 h 518541"/>
                <a:gd name="connsiteX1" fmla="*/ 0 w 518541"/>
                <a:gd name="connsiteY1" fmla="*/ 259271 h 518541"/>
                <a:gd name="connsiteX2" fmla="*/ 259271 w 518541"/>
                <a:gd name="connsiteY2" fmla="*/ 518541 h 518541"/>
                <a:gd name="connsiteX3" fmla="*/ 518541 w 518541"/>
                <a:gd name="connsiteY3" fmla="*/ 259271 h 518541"/>
                <a:gd name="connsiteX4" fmla="*/ 259271 w 518541"/>
                <a:gd name="connsiteY4" fmla="*/ 0 h 5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1" h="518541">
                  <a:moveTo>
                    <a:pt x="259271" y="0"/>
                  </a:moveTo>
                  <a:cubicBezTo>
                    <a:pt x="116300" y="0"/>
                    <a:pt x="0" y="116300"/>
                    <a:pt x="0" y="259271"/>
                  </a:cubicBezTo>
                  <a:cubicBezTo>
                    <a:pt x="0" y="402241"/>
                    <a:pt x="116300" y="518541"/>
                    <a:pt x="259271" y="518541"/>
                  </a:cubicBezTo>
                  <a:cubicBezTo>
                    <a:pt x="402241" y="518541"/>
                    <a:pt x="518541" y="402241"/>
                    <a:pt x="518541" y="259271"/>
                  </a:cubicBezTo>
                  <a:cubicBezTo>
                    <a:pt x="518541" y="116300"/>
                    <a:pt x="402241" y="0"/>
                    <a:pt x="259271" y="0"/>
                  </a:cubicBez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AAA09626-0ABC-0506-B00D-2EE0E1EAB320}"/>
                </a:ext>
              </a:extLst>
            </p:cNvPr>
            <p:cNvSpPr/>
            <p:nvPr/>
          </p:nvSpPr>
          <p:spPr>
            <a:xfrm>
              <a:off x="3752850" y="2990564"/>
              <a:ext cx="1642491" cy="1390935"/>
            </a:xfrm>
            <a:custGeom>
              <a:avLst/>
              <a:gdLst>
                <a:gd name="connsiteX0" fmla="*/ 1374362 w 1642491"/>
                <a:gd name="connsiteY0" fmla="*/ 334994 h 1390935"/>
                <a:gd name="connsiteX1" fmla="*/ 1039368 w 1642491"/>
                <a:gd name="connsiteY1" fmla="*/ 0 h 1390935"/>
                <a:gd name="connsiteX2" fmla="*/ 1028605 w 1642491"/>
                <a:gd name="connsiteY2" fmla="*/ 0 h 1390935"/>
                <a:gd name="connsiteX3" fmla="*/ 821531 w 1642491"/>
                <a:gd name="connsiteY3" fmla="*/ 195453 h 1390935"/>
                <a:gd name="connsiteX4" fmla="*/ 620268 w 1642491"/>
                <a:gd name="connsiteY4" fmla="*/ 0 h 1390935"/>
                <a:gd name="connsiteX5" fmla="*/ 603123 w 1642491"/>
                <a:gd name="connsiteY5" fmla="*/ 0 h 1390935"/>
                <a:gd name="connsiteX6" fmla="*/ 268129 w 1642491"/>
                <a:gd name="connsiteY6" fmla="*/ 334994 h 1390935"/>
                <a:gd name="connsiteX7" fmla="*/ 268129 w 1642491"/>
                <a:gd name="connsiteY7" fmla="*/ 370999 h 1390935"/>
                <a:gd name="connsiteX8" fmla="*/ 0 w 1642491"/>
                <a:gd name="connsiteY8" fmla="*/ 370999 h 1390935"/>
                <a:gd name="connsiteX9" fmla="*/ 0 w 1642491"/>
                <a:gd name="connsiteY9" fmla="*/ 686276 h 1390935"/>
                <a:gd name="connsiteX10" fmla="*/ 164116 w 1642491"/>
                <a:gd name="connsiteY10" fmla="*/ 686276 h 1390935"/>
                <a:gd name="connsiteX11" fmla="*/ 164116 w 1642491"/>
                <a:gd name="connsiteY11" fmla="*/ 1390936 h 1390935"/>
                <a:gd name="connsiteX12" fmla="*/ 218504 w 1642491"/>
                <a:gd name="connsiteY12" fmla="*/ 1390936 h 1390935"/>
                <a:gd name="connsiteX13" fmla="*/ 218504 w 1642491"/>
                <a:gd name="connsiteY13" fmla="*/ 686276 h 1390935"/>
                <a:gd name="connsiteX14" fmla="*/ 1423988 w 1642491"/>
                <a:gd name="connsiteY14" fmla="*/ 686276 h 1390935"/>
                <a:gd name="connsiteX15" fmla="*/ 1423988 w 1642491"/>
                <a:gd name="connsiteY15" fmla="*/ 1390936 h 1390935"/>
                <a:gd name="connsiteX16" fmla="*/ 1478375 w 1642491"/>
                <a:gd name="connsiteY16" fmla="*/ 1390936 h 1390935"/>
                <a:gd name="connsiteX17" fmla="*/ 1478375 w 1642491"/>
                <a:gd name="connsiteY17" fmla="*/ 686276 h 1390935"/>
                <a:gd name="connsiteX18" fmla="*/ 1642491 w 1642491"/>
                <a:gd name="connsiteY18" fmla="*/ 686276 h 1390935"/>
                <a:gd name="connsiteX19" fmla="*/ 1642491 w 1642491"/>
                <a:gd name="connsiteY19" fmla="*/ 370999 h 1390935"/>
                <a:gd name="connsiteX20" fmla="*/ 1374458 w 1642491"/>
                <a:gd name="connsiteY20" fmla="*/ 370999 h 1390935"/>
                <a:gd name="connsiteX21" fmla="*/ 1374458 w 1642491"/>
                <a:gd name="connsiteY21" fmla="*/ 334994 h 1390935"/>
                <a:gd name="connsiteX22" fmla="*/ 322421 w 1642491"/>
                <a:gd name="connsiteY22" fmla="*/ 334994 h 1390935"/>
                <a:gd name="connsiteX23" fmla="*/ 598170 w 1642491"/>
                <a:gd name="connsiteY23" fmla="*/ 54388 h 1390935"/>
                <a:gd name="connsiteX24" fmla="*/ 820865 w 1642491"/>
                <a:gd name="connsiteY24" fmla="*/ 270700 h 1390935"/>
                <a:gd name="connsiteX25" fmla="*/ 1049846 w 1642491"/>
                <a:gd name="connsiteY25" fmla="*/ 54483 h 1390935"/>
                <a:gd name="connsiteX26" fmla="*/ 1319879 w 1642491"/>
                <a:gd name="connsiteY26" fmla="*/ 334994 h 1390935"/>
                <a:gd name="connsiteX27" fmla="*/ 1319879 w 1642491"/>
                <a:gd name="connsiteY27" fmla="*/ 370999 h 1390935"/>
                <a:gd name="connsiteX28" fmla="*/ 1180338 w 1642491"/>
                <a:gd name="connsiteY28" fmla="*/ 370999 h 1390935"/>
                <a:gd name="connsiteX29" fmla="*/ 1180338 w 1642491"/>
                <a:gd name="connsiteY29" fmla="*/ 245269 h 1390935"/>
                <a:gd name="connsiteX30" fmla="*/ 1089755 w 1642491"/>
                <a:gd name="connsiteY30" fmla="*/ 245269 h 1390935"/>
                <a:gd name="connsiteX31" fmla="*/ 1089755 w 1642491"/>
                <a:gd name="connsiteY31" fmla="*/ 370999 h 1390935"/>
                <a:gd name="connsiteX32" fmla="*/ 552450 w 1642491"/>
                <a:gd name="connsiteY32" fmla="*/ 370999 h 1390935"/>
                <a:gd name="connsiteX33" fmla="*/ 552450 w 1642491"/>
                <a:gd name="connsiteY33" fmla="*/ 245269 h 1390935"/>
                <a:gd name="connsiteX34" fmla="*/ 461867 w 1642491"/>
                <a:gd name="connsiteY34" fmla="*/ 245269 h 1390935"/>
                <a:gd name="connsiteX35" fmla="*/ 461867 w 1642491"/>
                <a:gd name="connsiteY35" fmla="*/ 370999 h 1390935"/>
                <a:gd name="connsiteX36" fmla="*/ 322326 w 1642491"/>
                <a:gd name="connsiteY36" fmla="*/ 370999 h 1390935"/>
                <a:gd name="connsiteX37" fmla="*/ 322326 w 1642491"/>
                <a:gd name="connsiteY37" fmla="*/ 334994 h 1390935"/>
                <a:gd name="connsiteX38" fmla="*/ 1588008 w 1642491"/>
                <a:gd name="connsiteY38" fmla="*/ 425291 h 1390935"/>
                <a:gd name="connsiteX39" fmla="*/ 1588008 w 1642491"/>
                <a:gd name="connsiteY39" fmla="*/ 631888 h 1390935"/>
                <a:gd name="connsiteX40" fmla="*/ 54388 w 1642491"/>
                <a:gd name="connsiteY40" fmla="*/ 631888 h 1390935"/>
                <a:gd name="connsiteX41" fmla="*/ 54388 w 1642491"/>
                <a:gd name="connsiteY41" fmla="*/ 425291 h 1390935"/>
                <a:gd name="connsiteX42" fmla="*/ 1588103 w 1642491"/>
                <a:gd name="connsiteY42" fmla="*/ 425291 h 13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42491" h="1390935">
                  <a:moveTo>
                    <a:pt x="1374362" y="334994"/>
                  </a:moveTo>
                  <a:cubicBezTo>
                    <a:pt x="1374362" y="150304"/>
                    <a:pt x="1224058" y="0"/>
                    <a:pt x="1039368" y="0"/>
                  </a:cubicBezTo>
                  <a:lnTo>
                    <a:pt x="1028605" y="0"/>
                  </a:lnTo>
                  <a:lnTo>
                    <a:pt x="821531" y="195453"/>
                  </a:lnTo>
                  <a:lnTo>
                    <a:pt x="620268" y="0"/>
                  </a:lnTo>
                  <a:lnTo>
                    <a:pt x="603123" y="0"/>
                  </a:lnTo>
                  <a:cubicBezTo>
                    <a:pt x="418433" y="0"/>
                    <a:pt x="268129" y="150304"/>
                    <a:pt x="268129" y="334994"/>
                  </a:cubicBezTo>
                  <a:lnTo>
                    <a:pt x="268129" y="370999"/>
                  </a:lnTo>
                  <a:lnTo>
                    <a:pt x="0" y="370999"/>
                  </a:lnTo>
                  <a:lnTo>
                    <a:pt x="0" y="686276"/>
                  </a:lnTo>
                  <a:lnTo>
                    <a:pt x="164116" y="686276"/>
                  </a:lnTo>
                  <a:lnTo>
                    <a:pt x="164116" y="1390936"/>
                  </a:lnTo>
                  <a:lnTo>
                    <a:pt x="218504" y="1390936"/>
                  </a:lnTo>
                  <a:lnTo>
                    <a:pt x="218504" y="686276"/>
                  </a:lnTo>
                  <a:lnTo>
                    <a:pt x="1423988" y="686276"/>
                  </a:lnTo>
                  <a:lnTo>
                    <a:pt x="1423988" y="1390936"/>
                  </a:lnTo>
                  <a:lnTo>
                    <a:pt x="1478375" y="1390936"/>
                  </a:lnTo>
                  <a:lnTo>
                    <a:pt x="1478375" y="686276"/>
                  </a:lnTo>
                  <a:lnTo>
                    <a:pt x="1642491" y="686276"/>
                  </a:lnTo>
                  <a:lnTo>
                    <a:pt x="1642491" y="370999"/>
                  </a:lnTo>
                  <a:lnTo>
                    <a:pt x="1374458" y="370999"/>
                  </a:lnTo>
                  <a:lnTo>
                    <a:pt x="1374458" y="334994"/>
                  </a:lnTo>
                  <a:close/>
                  <a:moveTo>
                    <a:pt x="322421" y="334994"/>
                  </a:moveTo>
                  <a:cubicBezTo>
                    <a:pt x="322421" y="181832"/>
                    <a:pt x="445675" y="56959"/>
                    <a:pt x="598170" y="54388"/>
                  </a:cubicBezTo>
                  <a:lnTo>
                    <a:pt x="820865" y="270700"/>
                  </a:lnTo>
                  <a:lnTo>
                    <a:pt x="1049846" y="54483"/>
                  </a:lnTo>
                  <a:cubicBezTo>
                    <a:pt x="1199674" y="60103"/>
                    <a:pt x="1319879" y="183737"/>
                    <a:pt x="1319879" y="334994"/>
                  </a:cubicBezTo>
                  <a:lnTo>
                    <a:pt x="1319879" y="370999"/>
                  </a:lnTo>
                  <a:lnTo>
                    <a:pt x="1180338" y="370999"/>
                  </a:lnTo>
                  <a:lnTo>
                    <a:pt x="1180338" y="245269"/>
                  </a:lnTo>
                  <a:lnTo>
                    <a:pt x="1089755" y="245269"/>
                  </a:lnTo>
                  <a:lnTo>
                    <a:pt x="1089755" y="370999"/>
                  </a:lnTo>
                  <a:lnTo>
                    <a:pt x="552450" y="370999"/>
                  </a:lnTo>
                  <a:lnTo>
                    <a:pt x="552450" y="245269"/>
                  </a:lnTo>
                  <a:lnTo>
                    <a:pt x="461867" y="245269"/>
                  </a:lnTo>
                  <a:lnTo>
                    <a:pt x="461867" y="370999"/>
                  </a:lnTo>
                  <a:lnTo>
                    <a:pt x="322326" y="370999"/>
                  </a:lnTo>
                  <a:lnTo>
                    <a:pt x="322326" y="334994"/>
                  </a:lnTo>
                  <a:close/>
                  <a:moveTo>
                    <a:pt x="1588008" y="425291"/>
                  </a:moveTo>
                  <a:lnTo>
                    <a:pt x="1588008" y="631888"/>
                  </a:lnTo>
                  <a:lnTo>
                    <a:pt x="54388" y="631888"/>
                  </a:lnTo>
                  <a:lnTo>
                    <a:pt x="54388" y="425291"/>
                  </a:lnTo>
                  <a:lnTo>
                    <a:pt x="1588103" y="425291"/>
                  </a:lnTo>
                  <a:close/>
                </a:path>
              </a:pathLst>
            </a:custGeom>
            <a:grpFill/>
            <a:ln w="9525" cap="flat">
              <a:noFill/>
              <a:prstDash val="solid"/>
              <a:miter/>
            </a:ln>
          </p:spPr>
          <p:txBody>
            <a:bodyPr rtlCol="0" anchor="ctr"/>
            <a:lstStyle/>
            <a:p>
              <a:endParaRPr lang="de-DE"/>
            </a:p>
          </p:txBody>
        </p:sp>
      </p:grpSp>
      <p:grpSp>
        <p:nvGrpSpPr>
          <p:cNvPr id="47" name="Gruppieren 46">
            <a:extLst>
              <a:ext uri="{FF2B5EF4-FFF2-40B4-BE49-F238E27FC236}">
                <a16:creationId xmlns:a16="http://schemas.microsoft.com/office/drawing/2014/main" id="{1D1516C0-140C-40CB-193F-983FA35486D6}"/>
              </a:ext>
              <a:ext uri="{C183D7F6-B498-43B3-948B-1728B52AA6E4}">
                <adec:decorative xmlns:adec="http://schemas.microsoft.com/office/drawing/2017/decorative" val="1"/>
              </a:ext>
            </a:extLst>
          </p:cNvPr>
          <p:cNvGrpSpPr/>
          <p:nvPr/>
        </p:nvGrpSpPr>
        <p:grpSpPr>
          <a:xfrm rot="471821">
            <a:off x="5893674" y="2448310"/>
            <a:ext cx="515105" cy="535432"/>
            <a:chOff x="5047546" y="4443373"/>
            <a:chExt cx="1105634" cy="1149265"/>
          </a:xfrm>
          <a:solidFill>
            <a:schemeClr val="accent1"/>
          </a:solidFill>
        </p:grpSpPr>
        <p:sp>
          <p:nvSpPr>
            <p:cNvPr id="48" name="Freihandform: Form 47">
              <a:extLst>
                <a:ext uri="{FF2B5EF4-FFF2-40B4-BE49-F238E27FC236}">
                  <a16:creationId xmlns:a16="http://schemas.microsoft.com/office/drawing/2014/main" id="{F31AEC14-ADAB-78CB-D228-810D286B317B}"/>
                </a:ext>
              </a:extLst>
            </p:cNvPr>
            <p:cNvSpPr/>
            <p:nvPr/>
          </p:nvSpPr>
          <p:spPr>
            <a:xfrm>
              <a:off x="5047546" y="4778192"/>
              <a:ext cx="1105634" cy="612941"/>
            </a:xfrm>
            <a:custGeom>
              <a:avLst/>
              <a:gdLst>
                <a:gd name="connsiteX0" fmla="*/ 985345 w 1105634"/>
                <a:gd name="connsiteY0" fmla="*/ 612942 h 612941"/>
                <a:gd name="connsiteX1" fmla="*/ 329498 w 1105634"/>
                <a:gd name="connsiteY1" fmla="*/ 612942 h 612941"/>
                <a:gd name="connsiteX2" fmla="*/ 306512 w 1105634"/>
                <a:gd name="connsiteY2" fmla="*/ 595320 h 612941"/>
                <a:gd name="connsiteX3" fmla="*/ 144083 w 1105634"/>
                <a:gd name="connsiteY3" fmla="*/ 48269 h 612941"/>
                <a:gd name="connsiteX4" fmla="*/ 25325 w 1105634"/>
                <a:gd name="connsiteY4" fmla="*/ 48269 h 612941"/>
                <a:gd name="connsiteX5" fmla="*/ 41 w 1105634"/>
                <a:gd name="connsiteY5" fmla="*/ 25284 h 612941"/>
                <a:gd name="connsiteX6" fmla="*/ 23027 w 1105634"/>
                <a:gd name="connsiteY6" fmla="*/ 0 h 612941"/>
                <a:gd name="connsiteX7" fmla="*/ 26091 w 1105634"/>
                <a:gd name="connsiteY7" fmla="*/ 0 h 612941"/>
                <a:gd name="connsiteX8" fmla="*/ 163237 w 1105634"/>
                <a:gd name="connsiteY8" fmla="*/ 0 h 612941"/>
                <a:gd name="connsiteX9" fmla="*/ 186222 w 1105634"/>
                <a:gd name="connsiteY9" fmla="*/ 17622 h 612941"/>
                <a:gd name="connsiteX10" fmla="*/ 347886 w 1105634"/>
                <a:gd name="connsiteY10" fmla="*/ 564673 h 612941"/>
                <a:gd name="connsiteX11" fmla="*/ 965425 w 1105634"/>
                <a:gd name="connsiteY11" fmla="*/ 564673 h 612941"/>
                <a:gd name="connsiteX12" fmla="*/ 1052003 w 1105634"/>
                <a:gd name="connsiteY12" fmla="*/ 126419 h 612941"/>
                <a:gd name="connsiteX13" fmla="*/ 314174 w 1105634"/>
                <a:gd name="connsiteY13" fmla="*/ 126419 h 612941"/>
                <a:gd name="connsiteX14" fmla="*/ 288890 w 1105634"/>
                <a:gd name="connsiteY14" fmla="*/ 103434 h 612941"/>
                <a:gd name="connsiteX15" fmla="*/ 311875 w 1105634"/>
                <a:gd name="connsiteY15" fmla="*/ 78150 h 612941"/>
                <a:gd name="connsiteX16" fmla="*/ 314940 w 1105634"/>
                <a:gd name="connsiteY16" fmla="*/ 78150 h 612941"/>
                <a:gd name="connsiteX17" fmla="*/ 1081117 w 1105634"/>
                <a:gd name="connsiteY17" fmla="*/ 78150 h 612941"/>
                <a:gd name="connsiteX18" fmla="*/ 1105635 w 1105634"/>
                <a:gd name="connsiteY18" fmla="*/ 102668 h 612941"/>
                <a:gd name="connsiteX19" fmla="*/ 1104869 w 1105634"/>
                <a:gd name="connsiteY19" fmla="*/ 107265 h 612941"/>
                <a:gd name="connsiteX20" fmla="*/ 1008330 w 1105634"/>
                <a:gd name="connsiteY20" fmla="*/ 593787 h 612941"/>
                <a:gd name="connsiteX21" fmla="*/ 985345 w 1105634"/>
                <a:gd name="connsiteY21" fmla="*/ 612942 h 61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5634" h="612941">
                  <a:moveTo>
                    <a:pt x="985345" y="612942"/>
                  </a:moveTo>
                  <a:lnTo>
                    <a:pt x="329498" y="612942"/>
                  </a:lnTo>
                  <a:cubicBezTo>
                    <a:pt x="318771" y="612942"/>
                    <a:pt x="309577" y="606046"/>
                    <a:pt x="306512" y="595320"/>
                  </a:cubicBezTo>
                  <a:lnTo>
                    <a:pt x="144083" y="48269"/>
                  </a:lnTo>
                  <a:lnTo>
                    <a:pt x="25325" y="48269"/>
                  </a:lnTo>
                  <a:cubicBezTo>
                    <a:pt x="12300" y="49035"/>
                    <a:pt x="808" y="39075"/>
                    <a:pt x="41" y="25284"/>
                  </a:cubicBezTo>
                  <a:cubicBezTo>
                    <a:pt x="-725" y="11493"/>
                    <a:pt x="9235" y="766"/>
                    <a:pt x="23027" y="0"/>
                  </a:cubicBezTo>
                  <a:cubicBezTo>
                    <a:pt x="23793" y="0"/>
                    <a:pt x="24559" y="0"/>
                    <a:pt x="26091" y="0"/>
                  </a:cubicBezTo>
                  <a:lnTo>
                    <a:pt x="163237" y="0"/>
                  </a:lnTo>
                  <a:cubicBezTo>
                    <a:pt x="173964" y="0"/>
                    <a:pt x="183158" y="6896"/>
                    <a:pt x="186222" y="17622"/>
                  </a:cubicBezTo>
                  <a:lnTo>
                    <a:pt x="347886" y="564673"/>
                  </a:lnTo>
                  <a:lnTo>
                    <a:pt x="965425" y="564673"/>
                  </a:lnTo>
                  <a:lnTo>
                    <a:pt x="1052003" y="126419"/>
                  </a:lnTo>
                  <a:lnTo>
                    <a:pt x="314174" y="126419"/>
                  </a:lnTo>
                  <a:cubicBezTo>
                    <a:pt x="301149" y="127185"/>
                    <a:pt x="289656" y="117225"/>
                    <a:pt x="288890" y="103434"/>
                  </a:cubicBezTo>
                  <a:cubicBezTo>
                    <a:pt x="288124" y="89643"/>
                    <a:pt x="298084" y="78916"/>
                    <a:pt x="311875" y="78150"/>
                  </a:cubicBezTo>
                  <a:cubicBezTo>
                    <a:pt x="312642" y="78150"/>
                    <a:pt x="313408" y="78150"/>
                    <a:pt x="314940" y="78150"/>
                  </a:cubicBezTo>
                  <a:lnTo>
                    <a:pt x="1081117" y="78150"/>
                  </a:lnTo>
                  <a:cubicBezTo>
                    <a:pt x="1094142" y="78150"/>
                    <a:pt x="1105635" y="88877"/>
                    <a:pt x="1105635" y="102668"/>
                  </a:cubicBezTo>
                  <a:cubicBezTo>
                    <a:pt x="1105635" y="104200"/>
                    <a:pt x="1105635" y="105732"/>
                    <a:pt x="1104869" y="107265"/>
                  </a:cubicBezTo>
                  <a:lnTo>
                    <a:pt x="1008330" y="593787"/>
                  </a:lnTo>
                  <a:cubicBezTo>
                    <a:pt x="1006032" y="604514"/>
                    <a:pt x="996838" y="612942"/>
                    <a:pt x="985345" y="612942"/>
                  </a:cubicBezTo>
                  <a:close/>
                </a:path>
              </a:pathLst>
            </a:custGeom>
            <a:grpFill/>
            <a:ln w="7607"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1954C551-137A-AF46-ADCB-D2CB1BB04749}"/>
                </a:ext>
              </a:extLst>
            </p:cNvPr>
            <p:cNvSpPr/>
            <p:nvPr/>
          </p:nvSpPr>
          <p:spPr>
            <a:xfrm>
              <a:off x="5528882" y="4855712"/>
              <a:ext cx="155262" cy="520098"/>
            </a:xfrm>
            <a:custGeom>
              <a:avLst/>
              <a:gdLst>
                <a:gd name="connsiteX0" fmla="*/ 24382 w 155262"/>
                <a:gd name="connsiteY0" fmla="*/ 520099 h 520098"/>
                <a:gd name="connsiteX1" fmla="*/ 19019 w 155262"/>
                <a:gd name="connsiteY1" fmla="*/ 519332 h 520098"/>
                <a:gd name="connsiteX2" fmla="*/ 630 w 155262"/>
                <a:gd name="connsiteY2" fmla="*/ 490218 h 520098"/>
                <a:gd name="connsiteX3" fmla="*/ 107129 w 155262"/>
                <a:gd name="connsiteY3" fmla="*/ 19019 h 520098"/>
                <a:gd name="connsiteX4" fmla="*/ 136244 w 155262"/>
                <a:gd name="connsiteY4" fmla="*/ 630 h 520098"/>
                <a:gd name="connsiteX5" fmla="*/ 154632 w 155262"/>
                <a:gd name="connsiteY5" fmla="*/ 29745 h 520098"/>
                <a:gd name="connsiteX6" fmla="*/ 154632 w 155262"/>
                <a:gd name="connsiteY6" fmla="*/ 29745 h 520098"/>
                <a:gd name="connsiteX7" fmla="*/ 48133 w 155262"/>
                <a:gd name="connsiteY7" fmla="*/ 500944 h 520098"/>
                <a:gd name="connsiteX8" fmla="*/ 24382 w 155262"/>
                <a:gd name="connsiteY8" fmla="*/ 520099 h 52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62" h="520098">
                  <a:moveTo>
                    <a:pt x="24382" y="520099"/>
                  </a:moveTo>
                  <a:cubicBezTo>
                    <a:pt x="22849" y="520099"/>
                    <a:pt x="20551" y="520099"/>
                    <a:pt x="19019" y="519332"/>
                  </a:cubicBezTo>
                  <a:cubicBezTo>
                    <a:pt x="5994" y="516268"/>
                    <a:pt x="-2434" y="503243"/>
                    <a:pt x="630" y="490218"/>
                  </a:cubicBezTo>
                  <a:lnTo>
                    <a:pt x="107129" y="19019"/>
                  </a:lnTo>
                  <a:cubicBezTo>
                    <a:pt x="110194" y="5994"/>
                    <a:pt x="123219" y="-2434"/>
                    <a:pt x="136244" y="630"/>
                  </a:cubicBezTo>
                  <a:cubicBezTo>
                    <a:pt x="149269" y="3695"/>
                    <a:pt x="157697" y="16720"/>
                    <a:pt x="154632" y="29745"/>
                  </a:cubicBezTo>
                  <a:lnTo>
                    <a:pt x="154632" y="29745"/>
                  </a:lnTo>
                  <a:lnTo>
                    <a:pt x="48133" y="500944"/>
                  </a:lnTo>
                  <a:cubicBezTo>
                    <a:pt x="45069" y="512437"/>
                    <a:pt x="35108" y="520099"/>
                    <a:pt x="24382" y="520099"/>
                  </a:cubicBezTo>
                  <a:close/>
                </a:path>
              </a:pathLst>
            </a:custGeom>
            <a:grpFill/>
            <a:ln w="7607"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EC73D30B-81BB-0B60-2B74-DABC93E5A015}"/>
                </a:ext>
              </a:extLst>
            </p:cNvPr>
            <p:cNvSpPr/>
            <p:nvPr/>
          </p:nvSpPr>
          <p:spPr>
            <a:xfrm>
              <a:off x="5689013"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49"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835" y="511262"/>
                    <a:pt x="35875" y="518924"/>
                    <a:pt x="24382" y="518924"/>
                  </a:cubicBezTo>
                  <a:close/>
                </a:path>
              </a:pathLst>
            </a:custGeom>
            <a:grpFill/>
            <a:ln w="7607"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2540C5FB-4391-D7EB-903B-D41317EABECD}"/>
                </a:ext>
              </a:extLst>
            </p:cNvPr>
            <p:cNvSpPr/>
            <p:nvPr/>
          </p:nvSpPr>
          <p:spPr>
            <a:xfrm>
              <a:off x="5844547"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50"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069" y="511262"/>
                    <a:pt x="35874" y="518924"/>
                    <a:pt x="24382" y="518924"/>
                  </a:cubicBezTo>
                  <a:close/>
                </a:path>
              </a:pathLst>
            </a:custGeom>
            <a:grpFill/>
            <a:ln w="7607"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0F9E26E2-E763-3849-1284-13D6EAA42BD0}"/>
                </a:ext>
              </a:extLst>
            </p:cNvPr>
            <p:cNvSpPr/>
            <p:nvPr/>
          </p:nvSpPr>
          <p:spPr>
            <a:xfrm>
              <a:off x="5276636" y="5019538"/>
              <a:ext cx="842872" cy="48269"/>
            </a:xfrm>
            <a:custGeom>
              <a:avLst/>
              <a:gdLst>
                <a:gd name="connsiteX0" fmla="*/ 819848 w 842872"/>
                <a:gd name="connsiteY0" fmla="*/ 48269 h 48269"/>
                <a:gd name="connsiteX1" fmla="*/ 23024 w 842872"/>
                <a:gd name="connsiteY1" fmla="*/ 48269 h 48269"/>
                <a:gd name="connsiteX2" fmla="*/ 39 w 842872"/>
                <a:gd name="connsiteY2" fmla="*/ 22985 h 48269"/>
                <a:gd name="connsiteX3" fmla="*/ 23024 w 842872"/>
                <a:gd name="connsiteY3" fmla="*/ 0 h 48269"/>
                <a:gd name="connsiteX4" fmla="*/ 819848 w 842872"/>
                <a:gd name="connsiteY4" fmla="*/ 0 h 48269"/>
                <a:gd name="connsiteX5" fmla="*/ 842834 w 842872"/>
                <a:gd name="connsiteY5" fmla="*/ 25284 h 48269"/>
                <a:gd name="connsiteX6" fmla="*/ 819848 w 84287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872" h="48269">
                  <a:moveTo>
                    <a:pt x="819848" y="48269"/>
                  </a:moveTo>
                  <a:lnTo>
                    <a:pt x="23024" y="48269"/>
                  </a:lnTo>
                  <a:cubicBezTo>
                    <a:pt x="9999" y="47503"/>
                    <a:pt x="-728" y="36010"/>
                    <a:pt x="39" y="22985"/>
                  </a:cubicBezTo>
                  <a:cubicBezTo>
                    <a:pt x="805" y="10726"/>
                    <a:pt x="10765" y="766"/>
                    <a:pt x="23024" y="0"/>
                  </a:cubicBezTo>
                  <a:lnTo>
                    <a:pt x="819848" y="0"/>
                  </a:lnTo>
                  <a:cubicBezTo>
                    <a:pt x="832873" y="766"/>
                    <a:pt x="843600" y="12259"/>
                    <a:pt x="842834" y="25284"/>
                  </a:cubicBezTo>
                  <a:cubicBezTo>
                    <a:pt x="842067" y="38309"/>
                    <a:pt x="832107" y="47503"/>
                    <a:pt x="819848" y="48269"/>
                  </a:cubicBezTo>
                  <a:close/>
                </a:path>
              </a:pathLst>
            </a:custGeom>
            <a:grpFill/>
            <a:ln w="7607"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27FDDAE3-2E67-4DED-EA90-71B694E1A79B}"/>
                </a:ext>
              </a:extLst>
            </p:cNvPr>
            <p:cNvSpPr/>
            <p:nvPr/>
          </p:nvSpPr>
          <p:spPr>
            <a:xfrm>
              <a:off x="5314944" y="5175072"/>
              <a:ext cx="628342" cy="48269"/>
            </a:xfrm>
            <a:custGeom>
              <a:avLst/>
              <a:gdLst>
                <a:gd name="connsiteX0" fmla="*/ 605319 w 628342"/>
                <a:gd name="connsiteY0" fmla="*/ 48269 h 48269"/>
                <a:gd name="connsiteX1" fmla="*/ 23024 w 628342"/>
                <a:gd name="connsiteY1" fmla="*/ 48269 h 48269"/>
                <a:gd name="connsiteX2" fmla="*/ 39 w 628342"/>
                <a:gd name="connsiteY2" fmla="*/ 22985 h 48269"/>
                <a:gd name="connsiteX3" fmla="*/ 23024 w 628342"/>
                <a:gd name="connsiteY3" fmla="*/ 0 h 48269"/>
                <a:gd name="connsiteX4" fmla="*/ 605319 w 628342"/>
                <a:gd name="connsiteY4" fmla="*/ 0 h 48269"/>
                <a:gd name="connsiteX5" fmla="*/ 628304 w 628342"/>
                <a:gd name="connsiteY5" fmla="*/ 25284 h 48269"/>
                <a:gd name="connsiteX6" fmla="*/ 605319 w 62834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42" h="48269">
                  <a:moveTo>
                    <a:pt x="605319" y="48269"/>
                  </a:moveTo>
                  <a:lnTo>
                    <a:pt x="23024" y="48269"/>
                  </a:lnTo>
                  <a:cubicBezTo>
                    <a:pt x="9999" y="47503"/>
                    <a:pt x="-728" y="36010"/>
                    <a:pt x="39" y="22985"/>
                  </a:cubicBezTo>
                  <a:cubicBezTo>
                    <a:pt x="805" y="10726"/>
                    <a:pt x="10765" y="766"/>
                    <a:pt x="23024" y="0"/>
                  </a:cubicBezTo>
                  <a:lnTo>
                    <a:pt x="605319" y="0"/>
                  </a:lnTo>
                  <a:cubicBezTo>
                    <a:pt x="618344" y="766"/>
                    <a:pt x="629070" y="12259"/>
                    <a:pt x="628304" y="25284"/>
                  </a:cubicBezTo>
                  <a:cubicBezTo>
                    <a:pt x="627538" y="37543"/>
                    <a:pt x="617577" y="47503"/>
                    <a:pt x="605319" y="48269"/>
                  </a:cubicBezTo>
                  <a:close/>
                </a:path>
              </a:pathLst>
            </a:custGeom>
            <a:grpFill/>
            <a:ln w="7607"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9E919E3D-4A45-7452-A17A-33B5534E6E94}"/>
                </a:ext>
              </a:extLst>
            </p:cNvPr>
            <p:cNvSpPr/>
            <p:nvPr/>
          </p:nvSpPr>
          <p:spPr>
            <a:xfrm>
              <a:off x="5446766" y="4443373"/>
              <a:ext cx="85811" cy="85811"/>
            </a:xfrm>
            <a:custGeom>
              <a:avLst/>
              <a:gdLst>
                <a:gd name="connsiteX0" fmla="*/ 85812 w 85811"/>
                <a:gd name="connsiteY0" fmla="*/ 42906 h 85811"/>
                <a:gd name="connsiteX1" fmla="*/ 42906 w 85811"/>
                <a:gd name="connsiteY1" fmla="*/ 85812 h 85811"/>
                <a:gd name="connsiteX2" fmla="*/ 0 w 85811"/>
                <a:gd name="connsiteY2" fmla="*/ 42906 h 85811"/>
                <a:gd name="connsiteX3" fmla="*/ 42906 w 85811"/>
                <a:gd name="connsiteY3" fmla="*/ 0 h 85811"/>
                <a:gd name="connsiteX4" fmla="*/ 85812 w 85811"/>
                <a:gd name="connsiteY4" fmla="*/ 42906 h 85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11" h="85811">
                  <a:moveTo>
                    <a:pt x="85812" y="42906"/>
                  </a:moveTo>
                  <a:cubicBezTo>
                    <a:pt x="85812" y="66602"/>
                    <a:pt x="66602" y="85812"/>
                    <a:pt x="42906" y="85812"/>
                  </a:cubicBezTo>
                  <a:cubicBezTo>
                    <a:pt x="19210" y="85812"/>
                    <a:pt x="0" y="66602"/>
                    <a:pt x="0" y="42906"/>
                  </a:cubicBezTo>
                  <a:cubicBezTo>
                    <a:pt x="0" y="19210"/>
                    <a:pt x="19210" y="0"/>
                    <a:pt x="42906" y="0"/>
                  </a:cubicBezTo>
                  <a:cubicBezTo>
                    <a:pt x="66602" y="0"/>
                    <a:pt x="85812" y="19210"/>
                    <a:pt x="85812" y="42906"/>
                  </a:cubicBezTo>
                  <a:close/>
                </a:path>
              </a:pathLst>
            </a:custGeom>
            <a:grpFill/>
            <a:ln w="7607"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07EF699A-1F5C-160F-AEE2-09D076C134CF}"/>
                </a:ext>
              </a:extLst>
            </p:cNvPr>
            <p:cNvSpPr/>
            <p:nvPr/>
          </p:nvSpPr>
          <p:spPr>
            <a:xfrm>
              <a:off x="5967000" y="4686251"/>
              <a:ext cx="101135" cy="101135"/>
            </a:xfrm>
            <a:custGeom>
              <a:avLst/>
              <a:gdLst>
                <a:gd name="connsiteX0" fmla="*/ 101135 w 101135"/>
                <a:gd name="connsiteY0" fmla="*/ 50568 h 101135"/>
                <a:gd name="connsiteX1" fmla="*/ 50568 w 101135"/>
                <a:gd name="connsiteY1" fmla="*/ 101135 h 101135"/>
                <a:gd name="connsiteX2" fmla="*/ 0 w 101135"/>
                <a:gd name="connsiteY2" fmla="*/ 50568 h 101135"/>
                <a:gd name="connsiteX3" fmla="*/ 50568 w 101135"/>
                <a:gd name="connsiteY3" fmla="*/ 0 h 101135"/>
                <a:gd name="connsiteX4" fmla="*/ 101135 w 101135"/>
                <a:gd name="connsiteY4" fmla="*/ 50568 h 10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5" h="101135">
                  <a:moveTo>
                    <a:pt x="101135" y="50568"/>
                  </a:moveTo>
                  <a:cubicBezTo>
                    <a:pt x="101135" y="78495"/>
                    <a:pt x="78495" y="101135"/>
                    <a:pt x="50568" y="101135"/>
                  </a:cubicBezTo>
                  <a:cubicBezTo>
                    <a:pt x="22640" y="101135"/>
                    <a:pt x="0" y="78495"/>
                    <a:pt x="0" y="50568"/>
                  </a:cubicBezTo>
                  <a:cubicBezTo>
                    <a:pt x="0" y="22640"/>
                    <a:pt x="22640" y="0"/>
                    <a:pt x="50568" y="0"/>
                  </a:cubicBezTo>
                  <a:cubicBezTo>
                    <a:pt x="78495" y="0"/>
                    <a:pt x="101135" y="22640"/>
                    <a:pt x="101135" y="50568"/>
                  </a:cubicBezTo>
                  <a:close/>
                </a:path>
              </a:pathLst>
            </a:custGeom>
            <a:grpFill/>
            <a:ln w="7607"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CE2259C3-6433-3869-818A-8E1169D66BB7}"/>
                </a:ext>
              </a:extLst>
            </p:cNvPr>
            <p:cNvSpPr/>
            <p:nvPr/>
          </p:nvSpPr>
          <p:spPr>
            <a:xfrm>
              <a:off x="5829854"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FB7472AA-37BD-5EF9-2327-41EDF2CB059A}"/>
                </a:ext>
              </a:extLst>
            </p:cNvPr>
            <p:cNvSpPr/>
            <p:nvPr/>
          </p:nvSpPr>
          <p:spPr>
            <a:xfrm>
              <a:off x="5430676"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F145250F-900C-8EA3-0348-498330819452}"/>
                </a:ext>
              </a:extLst>
            </p:cNvPr>
            <p:cNvSpPr/>
            <p:nvPr/>
          </p:nvSpPr>
          <p:spPr>
            <a:xfrm>
              <a:off x="5380874" y="4707153"/>
              <a:ext cx="235982" cy="91725"/>
            </a:xfrm>
            <a:custGeom>
              <a:avLst/>
              <a:gdLst>
                <a:gd name="connsiteX0" fmla="*/ 235983 w 235982"/>
                <a:gd name="connsiteY0" fmla="*/ 91726 h 91725"/>
                <a:gd name="connsiteX1" fmla="*/ 88110 w 235982"/>
                <a:gd name="connsiteY1" fmla="*/ 3616 h 91725"/>
                <a:gd name="connsiteX2" fmla="*/ 0 w 235982"/>
                <a:gd name="connsiteY2" fmla="*/ 91726 h 91725"/>
                <a:gd name="connsiteX3" fmla="*/ 235983 w 235982"/>
                <a:gd name="connsiteY3" fmla="*/ 91726 h 91725"/>
              </a:gdLst>
              <a:ahLst/>
              <a:cxnLst>
                <a:cxn ang="0">
                  <a:pos x="connsiteX0" y="connsiteY0"/>
                </a:cxn>
                <a:cxn ang="0">
                  <a:pos x="connsiteX1" y="connsiteY1"/>
                </a:cxn>
                <a:cxn ang="0">
                  <a:pos x="connsiteX2" y="connsiteY2"/>
                </a:cxn>
                <a:cxn ang="0">
                  <a:pos x="connsiteX3" y="connsiteY3"/>
                </a:cxn>
              </a:cxnLst>
              <a:rect l="l" t="t" r="r" b="b"/>
              <a:pathLst>
                <a:path w="235982" h="91725">
                  <a:moveTo>
                    <a:pt x="235983" y="91726"/>
                  </a:moveTo>
                  <a:cubicBezTo>
                    <a:pt x="219127" y="26601"/>
                    <a:pt x="153235" y="-12474"/>
                    <a:pt x="88110" y="3616"/>
                  </a:cubicBezTo>
                  <a:cubicBezTo>
                    <a:pt x="45204" y="14342"/>
                    <a:pt x="10726" y="48054"/>
                    <a:pt x="0" y="91726"/>
                  </a:cubicBezTo>
                  <a:lnTo>
                    <a:pt x="235983" y="91726"/>
                  </a:lnTo>
                  <a:close/>
                </a:path>
              </a:pathLst>
            </a:custGeom>
            <a:grpFill/>
            <a:ln w="7607" cap="flat">
              <a:noFill/>
              <a:prstDash val="solid"/>
              <a:miter/>
            </a:ln>
          </p:spPr>
          <p:txBody>
            <a:bodyPr rtlCol="0" anchor="ctr"/>
            <a:lstStyle/>
            <a:p>
              <a:endParaRPr lang="de-DE"/>
            </a:p>
          </p:txBody>
        </p:sp>
        <p:sp>
          <p:nvSpPr>
            <p:cNvPr id="61" name="Freihandform: Form 60">
              <a:extLst>
                <a:ext uri="{FF2B5EF4-FFF2-40B4-BE49-F238E27FC236}">
                  <a16:creationId xmlns:a16="http://schemas.microsoft.com/office/drawing/2014/main" id="{9663714B-3D3D-706B-71E8-C0B79A604CCF}"/>
                </a:ext>
              </a:extLst>
            </p:cNvPr>
            <p:cNvSpPr/>
            <p:nvPr/>
          </p:nvSpPr>
          <p:spPr>
            <a:xfrm>
              <a:off x="5644439" y="4456398"/>
              <a:ext cx="288082" cy="288082"/>
            </a:xfrm>
            <a:custGeom>
              <a:avLst/>
              <a:gdLst>
                <a:gd name="connsiteX0" fmla="*/ 288083 w 288082"/>
                <a:gd name="connsiteY0" fmla="*/ 144041 h 288082"/>
                <a:gd name="connsiteX1" fmla="*/ 144041 w 288082"/>
                <a:gd name="connsiteY1" fmla="*/ 288083 h 288082"/>
                <a:gd name="connsiteX2" fmla="*/ 0 w 288082"/>
                <a:gd name="connsiteY2" fmla="*/ 144041 h 288082"/>
                <a:gd name="connsiteX3" fmla="*/ 144041 w 288082"/>
                <a:gd name="connsiteY3" fmla="*/ 0 h 288082"/>
                <a:gd name="connsiteX4" fmla="*/ 288083 w 288082"/>
                <a:gd name="connsiteY4" fmla="*/ 144041 h 28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82" h="288082">
                  <a:moveTo>
                    <a:pt x="288083" y="144041"/>
                  </a:moveTo>
                  <a:cubicBezTo>
                    <a:pt x="288083" y="223593"/>
                    <a:pt x="223593" y="288083"/>
                    <a:pt x="144041" y="288083"/>
                  </a:cubicBezTo>
                  <a:cubicBezTo>
                    <a:pt x="64489" y="288083"/>
                    <a:pt x="0" y="223593"/>
                    <a:pt x="0" y="144041"/>
                  </a:cubicBezTo>
                  <a:cubicBezTo>
                    <a:pt x="0" y="64490"/>
                    <a:pt x="64489" y="0"/>
                    <a:pt x="144041" y="0"/>
                  </a:cubicBezTo>
                  <a:cubicBezTo>
                    <a:pt x="223593" y="0"/>
                    <a:pt x="288083" y="64490"/>
                    <a:pt x="288083" y="144041"/>
                  </a:cubicBezTo>
                  <a:close/>
                </a:path>
              </a:pathLst>
            </a:custGeom>
            <a:grpFill/>
            <a:ln w="7607" cap="flat">
              <a:noFill/>
              <a:prstDash val="solid"/>
              <a:miter/>
            </a:ln>
          </p:spPr>
          <p:txBody>
            <a:bodyPr rtlCol="0" anchor="ctr"/>
            <a:lstStyle/>
            <a:p>
              <a:endParaRPr lang="de-DE"/>
            </a:p>
          </p:txBody>
        </p:sp>
        <p:sp>
          <p:nvSpPr>
            <p:cNvPr id="62" name="Freihandform: Form 61">
              <a:extLst>
                <a:ext uri="{FF2B5EF4-FFF2-40B4-BE49-F238E27FC236}">
                  <a16:creationId xmlns:a16="http://schemas.microsoft.com/office/drawing/2014/main" id="{EA4CBAC1-EA7B-3E7A-7AA3-4439AEEC39A7}"/>
                </a:ext>
              </a:extLst>
            </p:cNvPr>
            <p:cNvSpPr/>
            <p:nvPr/>
          </p:nvSpPr>
          <p:spPr>
            <a:xfrm>
              <a:off x="5763963" y="4529912"/>
              <a:ext cx="48307" cy="141781"/>
            </a:xfrm>
            <a:custGeom>
              <a:avLst/>
              <a:gdLst>
                <a:gd name="connsiteX0" fmla="*/ 24518 w 48307"/>
                <a:gd name="connsiteY0" fmla="*/ 141781 h 141781"/>
                <a:gd name="connsiteX1" fmla="*/ 0 w 48307"/>
                <a:gd name="connsiteY1" fmla="*/ 118030 h 141781"/>
                <a:gd name="connsiteX2" fmla="*/ 0 w 48307"/>
                <a:gd name="connsiteY2" fmla="*/ 118030 h 141781"/>
                <a:gd name="connsiteX3" fmla="*/ 0 w 48307"/>
                <a:gd name="connsiteY3" fmla="*/ 23024 h 141781"/>
                <a:gd name="connsiteX4" fmla="*/ 25284 w 48307"/>
                <a:gd name="connsiteY4" fmla="*/ 39 h 141781"/>
                <a:gd name="connsiteX5" fmla="*/ 48269 w 48307"/>
                <a:gd name="connsiteY5" fmla="*/ 23024 h 141781"/>
                <a:gd name="connsiteX6" fmla="*/ 48269 w 48307"/>
                <a:gd name="connsiteY6" fmla="*/ 117264 h 141781"/>
                <a:gd name="connsiteX7" fmla="*/ 24518 w 48307"/>
                <a:gd name="connsiteY7" fmla="*/ 141781 h 141781"/>
                <a:gd name="connsiteX8" fmla="*/ 24518 w 48307"/>
                <a:gd name="connsiteY8" fmla="*/ 141781 h 14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7" h="141781">
                  <a:moveTo>
                    <a:pt x="24518" y="141781"/>
                  </a:moveTo>
                  <a:cubicBezTo>
                    <a:pt x="11493" y="141781"/>
                    <a:pt x="0" y="131055"/>
                    <a:pt x="0" y="118030"/>
                  </a:cubicBezTo>
                  <a:cubicBezTo>
                    <a:pt x="0" y="118030"/>
                    <a:pt x="0" y="118030"/>
                    <a:pt x="0" y="118030"/>
                  </a:cubicBezTo>
                  <a:lnTo>
                    <a:pt x="0" y="23024"/>
                  </a:lnTo>
                  <a:cubicBezTo>
                    <a:pt x="766" y="9999"/>
                    <a:pt x="12259" y="-728"/>
                    <a:pt x="25284" y="39"/>
                  </a:cubicBezTo>
                  <a:cubicBezTo>
                    <a:pt x="37543" y="805"/>
                    <a:pt x="47503" y="10765"/>
                    <a:pt x="48269" y="23024"/>
                  </a:cubicBezTo>
                  <a:lnTo>
                    <a:pt x="48269" y="117264"/>
                  </a:lnTo>
                  <a:cubicBezTo>
                    <a:pt x="49035" y="131055"/>
                    <a:pt x="38309" y="141781"/>
                    <a:pt x="24518" y="141781"/>
                  </a:cubicBezTo>
                  <a:cubicBezTo>
                    <a:pt x="24518" y="141781"/>
                    <a:pt x="24518" y="141781"/>
                    <a:pt x="24518" y="141781"/>
                  </a:cubicBezTo>
                  <a:close/>
                </a:path>
              </a:pathLst>
            </a:custGeom>
            <a:grpFill/>
            <a:ln w="7607" cap="flat">
              <a:noFill/>
              <a:prstDash val="solid"/>
              <a:miter/>
            </a:ln>
          </p:spPr>
          <p:txBody>
            <a:bodyPr rtlCol="0" anchor="ctr"/>
            <a:lstStyle/>
            <a:p>
              <a:endParaRPr lang="de-DE"/>
            </a:p>
          </p:txBody>
        </p:sp>
        <p:sp>
          <p:nvSpPr>
            <p:cNvPr id="63" name="Freihandform: Form 62">
              <a:extLst>
                <a:ext uri="{FF2B5EF4-FFF2-40B4-BE49-F238E27FC236}">
                  <a16:creationId xmlns:a16="http://schemas.microsoft.com/office/drawing/2014/main" id="{4FA5C676-9AF0-254F-0B3E-3C8858A4F826}"/>
                </a:ext>
              </a:extLst>
            </p:cNvPr>
            <p:cNvSpPr/>
            <p:nvPr/>
          </p:nvSpPr>
          <p:spPr>
            <a:xfrm>
              <a:off x="5715652" y="4575880"/>
              <a:ext cx="145656" cy="48351"/>
            </a:xfrm>
            <a:custGeom>
              <a:avLst/>
              <a:gdLst>
                <a:gd name="connsiteX0" fmla="*/ 120331 w 145656"/>
                <a:gd name="connsiteY0" fmla="*/ 48311 h 48351"/>
                <a:gd name="connsiteX1" fmla="*/ 25325 w 145656"/>
                <a:gd name="connsiteY1" fmla="*/ 48311 h 48351"/>
                <a:gd name="connsiteX2" fmla="*/ 41 w 145656"/>
                <a:gd name="connsiteY2" fmla="*/ 25325 h 48351"/>
                <a:gd name="connsiteX3" fmla="*/ 23027 w 145656"/>
                <a:gd name="connsiteY3" fmla="*/ 41 h 48351"/>
                <a:gd name="connsiteX4" fmla="*/ 26091 w 145656"/>
                <a:gd name="connsiteY4" fmla="*/ 41 h 48351"/>
                <a:gd name="connsiteX5" fmla="*/ 120331 w 145656"/>
                <a:gd name="connsiteY5" fmla="*/ 41 h 48351"/>
                <a:gd name="connsiteX6" fmla="*/ 145615 w 145656"/>
                <a:gd name="connsiteY6" fmla="*/ 23027 h 48351"/>
                <a:gd name="connsiteX7" fmla="*/ 122630 w 145656"/>
                <a:gd name="connsiteY7" fmla="*/ 48311 h 48351"/>
                <a:gd name="connsiteX8" fmla="*/ 120331 w 145656"/>
                <a:gd name="connsiteY8" fmla="*/ 48311 h 4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 h="48351">
                  <a:moveTo>
                    <a:pt x="120331" y="48311"/>
                  </a:moveTo>
                  <a:lnTo>
                    <a:pt x="25325" y="48311"/>
                  </a:lnTo>
                  <a:cubicBezTo>
                    <a:pt x="12300" y="49077"/>
                    <a:pt x="808" y="39116"/>
                    <a:pt x="41" y="25325"/>
                  </a:cubicBezTo>
                  <a:cubicBezTo>
                    <a:pt x="-725" y="12300"/>
                    <a:pt x="9236" y="808"/>
                    <a:pt x="23027" y="41"/>
                  </a:cubicBezTo>
                  <a:cubicBezTo>
                    <a:pt x="23793" y="41"/>
                    <a:pt x="24559" y="41"/>
                    <a:pt x="26091" y="41"/>
                  </a:cubicBezTo>
                  <a:lnTo>
                    <a:pt x="120331" y="41"/>
                  </a:lnTo>
                  <a:cubicBezTo>
                    <a:pt x="133356" y="-725"/>
                    <a:pt x="144849" y="9235"/>
                    <a:pt x="145615" y="23027"/>
                  </a:cubicBezTo>
                  <a:cubicBezTo>
                    <a:pt x="146381" y="36052"/>
                    <a:pt x="136421" y="47544"/>
                    <a:pt x="122630" y="48311"/>
                  </a:cubicBezTo>
                  <a:cubicBezTo>
                    <a:pt x="121864" y="48311"/>
                    <a:pt x="121097" y="48311"/>
                    <a:pt x="120331" y="48311"/>
                  </a:cubicBezTo>
                  <a:close/>
                </a:path>
              </a:pathLst>
            </a:custGeom>
            <a:grpFill/>
            <a:ln w="7607" cap="flat">
              <a:noFill/>
              <a:prstDash val="solid"/>
              <a:miter/>
            </a:ln>
          </p:spPr>
          <p:txBody>
            <a:bodyPr rtlCol="0" anchor="ctr"/>
            <a:lstStyle/>
            <a:p>
              <a:endParaRPr lang="de-DE"/>
            </a:p>
          </p:txBody>
        </p:sp>
      </p:grpSp>
      <p:grpSp>
        <p:nvGrpSpPr>
          <p:cNvPr id="66" name="Gruppieren 65">
            <a:extLst>
              <a:ext uri="{FF2B5EF4-FFF2-40B4-BE49-F238E27FC236}">
                <a16:creationId xmlns:a16="http://schemas.microsoft.com/office/drawing/2014/main" id="{5B2D62EF-22E3-FD4A-4723-B0382565E39A}"/>
              </a:ext>
              <a:ext uri="{C183D7F6-B498-43B3-948B-1728B52AA6E4}">
                <adec:decorative xmlns:adec="http://schemas.microsoft.com/office/drawing/2017/decorative" val="1"/>
              </a:ext>
            </a:extLst>
          </p:cNvPr>
          <p:cNvGrpSpPr/>
          <p:nvPr/>
        </p:nvGrpSpPr>
        <p:grpSpPr>
          <a:xfrm>
            <a:off x="5948712" y="8580985"/>
            <a:ext cx="300832" cy="420376"/>
            <a:chOff x="6166792" y="8667473"/>
            <a:chExt cx="300832" cy="420376"/>
          </a:xfrm>
        </p:grpSpPr>
        <p:sp>
          <p:nvSpPr>
            <p:cNvPr id="64" name="Google Shape;287;p27">
              <a:extLst>
                <a:ext uri="{FF2B5EF4-FFF2-40B4-BE49-F238E27FC236}">
                  <a16:creationId xmlns:a16="http://schemas.microsoft.com/office/drawing/2014/main" id="{810C8D26-276F-0E67-EF67-0D7F0FB055F2}"/>
                </a:ext>
              </a:extLst>
            </p:cNvPr>
            <p:cNvSpPr/>
            <p:nvPr/>
          </p:nvSpPr>
          <p:spPr>
            <a:xfrm>
              <a:off x="6166792" y="8727923"/>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Freihandform: Form 64">
              <a:extLst>
                <a:ext uri="{FF2B5EF4-FFF2-40B4-BE49-F238E27FC236}">
                  <a16:creationId xmlns:a16="http://schemas.microsoft.com/office/drawing/2014/main" id="{3E78F08A-85CC-2C21-6E81-F2062E438D9B}"/>
                </a:ext>
              </a:extLst>
            </p:cNvPr>
            <p:cNvSpPr/>
            <p:nvPr/>
          </p:nvSpPr>
          <p:spPr>
            <a:xfrm>
              <a:off x="6204685" y="8667473"/>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tx2"/>
            </a:solidFill>
            <a:ln w="92583" cap="flat">
              <a:noFill/>
              <a:prstDash val="solid"/>
              <a:miter/>
            </a:ln>
          </p:spPr>
          <p:txBody>
            <a:bodyPr rtlCol="0" anchor="ctr"/>
            <a:lstStyle/>
            <a:p>
              <a:endParaRPr lang="de-DE"/>
            </a:p>
          </p:txBody>
        </p:sp>
      </p:grpSp>
      <p:pic>
        <p:nvPicPr>
          <p:cNvPr id="68" name="Grafik 67">
            <a:extLst>
              <a:ext uri="{FF2B5EF4-FFF2-40B4-BE49-F238E27FC236}">
                <a16:creationId xmlns:a16="http://schemas.microsoft.com/office/drawing/2014/main" id="{4587B95A-E24A-8430-B86B-0A24E236AC9E}"/>
              </a:ext>
              <a:ext uri="{C183D7F6-B498-43B3-948B-1728B52AA6E4}">
                <adec:decorative xmlns:adec="http://schemas.microsoft.com/office/drawing/2017/decorative" val="1"/>
              </a:ext>
            </a:extLst>
          </p:cNvPr>
          <p:cNvPicPr>
            <a:picLocks noChangeAspect="1"/>
          </p:cNvPicPr>
          <p:nvPr/>
        </p:nvPicPr>
        <p:blipFill>
          <a:blip r:embed="rId3">
            <a:clrChange>
              <a:clrFrom>
                <a:srgbClr val="FDFDFD"/>
              </a:clrFrom>
              <a:clrTo>
                <a:srgbClr val="FDFDFD">
                  <a:alpha val="0"/>
                </a:srgbClr>
              </a:clrTo>
            </a:clrChange>
          </a:blip>
          <a:srcRect t="18669" b="19903"/>
          <a:stretch/>
        </p:blipFill>
        <p:spPr>
          <a:xfrm>
            <a:off x="254529" y="9181029"/>
            <a:ext cx="679363" cy="571883"/>
          </a:xfrm>
          <a:prstGeom prst="rect">
            <a:avLst/>
          </a:prstGeom>
        </p:spPr>
      </p:pic>
      <p:cxnSp>
        <p:nvCxnSpPr>
          <p:cNvPr id="85" name="Gerader Verbinder 84">
            <a:extLst>
              <a:ext uri="{FF2B5EF4-FFF2-40B4-BE49-F238E27FC236}">
                <a16:creationId xmlns:a16="http://schemas.microsoft.com/office/drawing/2014/main" id="{B7B2622A-9E1B-D8E4-76FE-57559D1FA502}"/>
              </a:ext>
              <a:ext uri="{C183D7F6-B498-43B3-948B-1728B52AA6E4}">
                <adec:decorative xmlns:adec="http://schemas.microsoft.com/office/drawing/2017/decorative" val="1"/>
              </a:ext>
            </a:extLst>
          </p:cNvPr>
          <p:cNvCxnSpPr>
            <a:cxnSpLocks/>
          </p:cNvCxnSpPr>
          <p:nvPr/>
        </p:nvCxnSpPr>
        <p:spPr>
          <a:xfrm flipV="1">
            <a:off x="2185301" y="2123377"/>
            <a:ext cx="432352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AFF3F7E8-DFE0-083E-ADD7-584F03D36263}"/>
              </a:ext>
              <a:ext uri="{C183D7F6-B498-43B3-948B-1728B52AA6E4}">
                <adec:decorative xmlns:adec="http://schemas.microsoft.com/office/drawing/2017/decorative" val="1"/>
              </a:ext>
            </a:extLst>
          </p:cNvPr>
          <p:cNvPicPr>
            <a:picLocks noChangeAspect="1"/>
          </p:cNvPicPr>
          <p:nvPr/>
        </p:nvPicPr>
        <p:blipFill>
          <a:blip r:embed="rId4">
            <a:clrChange>
              <a:clrFrom>
                <a:srgbClr val="FBFCFC"/>
              </a:clrFrom>
              <a:clrTo>
                <a:srgbClr val="FBFCFC">
                  <a:alpha val="0"/>
                </a:srgbClr>
              </a:clrTo>
            </a:clrChange>
          </a:blip>
          <a:srcRect t="27433" r="53249" b="31554"/>
          <a:stretch/>
        </p:blipFill>
        <p:spPr>
          <a:xfrm>
            <a:off x="449396" y="142876"/>
            <a:ext cx="1643740" cy="1976076"/>
          </a:xfrm>
          <a:prstGeom prst="rect">
            <a:avLst/>
          </a:prstGeom>
        </p:spPr>
      </p:pic>
      <p:sp>
        <p:nvSpPr>
          <p:cNvPr id="78" name="Rechteck 77">
            <a:extLst>
              <a:ext uri="{FF2B5EF4-FFF2-40B4-BE49-F238E27FC236}">
                <a16:creationId xmlns:a16="http://schemas.microsoft.com/office/drawing/2014/main" id="{390391DC-3C65-3690-A994-863AA1749279}"/>
              </a:ext>
            </a:extLst>
          </p:cNvPr>
          <p:cNvSpPr/>
          <p:nvPr/>
        </p:nvSpPr>
        <p:spPr>
          <a:xfrm>
            <a:off x="933892" y="9264438"/>
            <a:ext cx="5569686" cy="4154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100" i="1">
                <a:solidFill>
                  <a:schemeClr val="tx1"/>
                </a:solidFill>
              </a:rPr>
              <a:t>* Nachhaltiger Konsum bedeutet, hier und heute so zu leben, </a:t>
            </a:r>
            <a:br>
              <a:rPr lang="de-DE" sz="1100" i="1">
                <a:solidFill>
                  <a:schemeClr val="tx1"/>
                </a:solidFill>
              </a:rPr>
            </a:br>
            <a:r>
              <a:rPr lang="de-DE" sz="1100" i="1">
                <a:solidFill>
                  <a:schemeClr val="tx1"/>
                </a:solidFill>
              </a:rPr>
              <a:t>dass überall und auch in Zukunft alle Menschen so leben können.</a:t>
            </a:r>
          </a:p>
        </p:txBody>
      </p:sp>
    </p:spTree>
    <p:extLst>
      <p:ext uri="{BB962C8B-B14F-4D97-AF65-F5344CB8AC3E}">
        <p14:creationId xmlns:p14="http://schemas.microsoft.com/office/powerpoint/2010/main" val="19881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8538-9E3D-D2B5-1861-F5484DCBE0DF}"/>
            </a:ext>
          </a:extLst>
        </p:cNvPr>
        <p:cNvGrpSpPr/>
        <p:nvPr/>
      </p:nvGrpSpPr>
      <p:grpSpPr>
        <a:xfrm>
          <a:off x="0" y="0"/>
          <a:ext cx="0" cy="0"/>
          <a:chOff x="0" y="0"/>
          <a:chExt cx="0" cy="0"/>
        </a:xfrm>
      </p:grpSpPr>
      <p:sp>
        <p:nvSpPr>
          <p:cNvPr id="13" name="Titel 12">
            <a:extLst>
              <a:ext uri="{FF2B5EF4-FFF2-40B4-BE49-F238E27FC236}">
                <a16:creationId xmlns:a16="http://schemas.microsoft.com/office/drawing/2014/main" id="{CE14CAB1-7CF1-B028-6C52-0C9BC01A2A25}"/>
              </a:ext>
            </a:extLst>
          </p:cNvPr>
          <p:cNvSpPr>
            <a:spLocks noGrp="1"/>
          </p:cNvSpPr>
          <p:nvPr>
            <p:ph type="title" idx="4294967295"/>
          </p:nvPr>
        </p:nvSpPr>
        <p:spPr>
          <a:xfrm>
            <a:off x="353328" y="497651"/>
            <a:ext cx="6151345" cy="36000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2"/>
                </a:solidFill>
                <a:effectLst/>
                <a:uLnTx/>
                <a:uFillTx/>
                <a:latin typeface="+mn-lt"/>
                <a:ea typeface="+mn-ea"/>
                <a:cs typeface="+mn-cs"/>
              </a:rPr>
              <a:t>Macht den CO</a:t>
            </a:r>
            <a:r>
              <a:rPr kumimoji="0" lang="de-DE" sz="1800" b="1" i="0" u="none" strike="noStrike" kern="1200" cap="none" spc="0" normalizeH="0" baseline="-25000" noProof="0" dirty="0">
                <a:ln>
                  <a:noFill/>
                </a:ln>
                <a:solidFill>
                  <a:schemeClr val="accent2"/>
                </a:solidFill>
                <a:effectLst/>
                <a:uLnTx/>
                <a:uFillTx/>
                <a:latin typeface="+mn-lt"/>
                <a:ea typeface="+mn-ea"/>
                <a:cs typeface="+mn-cs"/>
              </a:rPr>
              <a:t>2</a:t>
            </a:r>
            <a:r>
              <a:rPr kumimoji="0" lang="de-DE" sz="1800" b="1" i="0" u="none" strike="noStrike" kern="1200" cap="none" spc="0" normalizeH="0" baseline="0" noProof="0" dirty="0">
                <a:ln>
                  <a:noFill/>
                </a:ln>
                <a:solidFill>
                  <a:schemeClr val="accent2"/>
                </a:solidFill>
                <a:effectLst/>
                <a:uLnTx/>
                <a:uFillTx/>
                <a:latin typeface="+mn-lt"/>
                <a:ea typeface="+mn-ea"/>
                <a:cs typeface="+mn-cs"/>
              </a:rPr>
              <a:t>-Schnellcheck!</a:t>
            </a:r>
          </a:p>
        </p:txBody>
      </p:sp>
      <p:sp>
        <p:nvSpPr>
          <p:cNvPr id="10" name="Rechteck: abgerundete Ecken 9">
            <a:extLst>
              <a:ext uri="{FF2B5EF4-FFF2-40B4-BE49-F238E27FC236}">
                <a16:creationId xmlns:a16="http://schemas.microsoft.com/office/drawing/2014/main" id="{3CC0415C-EC41-C693-FD4A-28714A68112B}"/>
              </a:ext>
            </a:extLst>
          </p:cNvPr>
          <p:cNvSpPr/>
          <p:nvPr/>
        </p:nvSpPr>
        <p:spPr>
          <a:xfrm>
            <a:off x="352235" y="1528047"/>
            <a:ext cx="2992850" cy="2780015"/>
          </a:xfrm>
          <a:prstGeom prst="roundRect">
            <a:avLst>
              <a:gd name="adj" fmla="val 10503"/>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Aft>
                <a:spcPts val="600"/>
              </a:spcAft>
            </a:pPr>
            <a:r>
              <a:rPr lang="de-DE" b="1">
                <a:solidFill>
                  <a:schemeClr val="tx1"/>
                </a:solidFill>
              </a:rPr>
              <a:t>Schritt-für-Schritt-Anleitung</a:t>
            </a:r>
          </a:p>
          <a:p>
            <a:pPr marL="173038" indent="-173038">
              <a:lnSpc>
                <a:spcPct val="90000"/>
              </a:lnSpc>
              <a:spcAft>
                <a:spcPts val="600"/>
              </a:spcAft>
              <a:buFont typeface="+mj-lt"/>
              <a:buAutoNum type="arabicPeriod"/>
            </a:pPr>
            <a:r>
              <a:rPr lang="de-DE" sz="1100">
                <a:solidFill>
                  <a:schemeClr val="tx1"/>
                </a:solidFill>
              </a:rPr>
              <a:t>Unterstreicht alle nachhaltigen Handlungen eurer Persona.</a:t>
            </a:r>
          </a:p>
          <a:p>
            <a:pPr marL="173038" indent="-173038">
              <a:lnSpc>
                <a:spcPct val="90000"/>
              </a:lnSpc>
              <a:spcAft>
                <a:spcPts val="600"/>
              </a:spcAft>
              <a:buFont typeface="+mj-lt"/>
              <a:buAutoNum type="arabicPeriod"/>
            </a:pPr>
            <a:r>
              <a:rPr lang="de-DE" sz="1100">
                <a:solidFill>
                  <a:schemeClr val="tx1"/>
                </a:solidFill>
              </a:rPr>
              <a:t>Macht den </a:t>
            </a:r>
            <a:r>
              <a:rPr lang="de-DE" sz="1100" b="1">
                <a:solidFill>
                  <a:schemeClr val="tx1"/>
                </a:solidFill>
              </a:rPr>
              <a:t>CO</a:t>
            </a:r>
            <a:r>
              <a:rPr lang="de-DE" sz="1100" b="1" baseline="-25000">
                <a:solidFill>
                  <a:schemeClr val="tx1"/>
                </a:solidFill>
              </a:rPr>
              <a:t>2</a:t>
            </a:r>
            <a:r>
              <a:rPr lang="de-DE" sz="1100" b="1">
                <a:solidFill>
                  <a:schemeClr val="tx1"/>
                </a:solidFill>
              </a:rPr>
              <a:t>-Schnellcheck</a:t>
            </a:r>
            <a:r>
              <a:rPr lang="de-DE" sz="1100">
                <a:solidFill>
                  <a:schemeClr val="tx1"/>
                </a:solidFill>
              </a:rPr>
              <a:t>. Besprecht, in welchen Bereichen eure Persona unter und wo sie über dem durchschnittlichen Verbrauch in Deutschland liegt. Findet mögliche Gründe, warum eure Persona vom Durchschnitt abweicht.</a:t>
            </a:r>
          </a:p>
          <a:p>
            <a:pPr marL="173038" indent="-173038">
              <a:lnSpc>
                <a:spcPct val="90000"/>
              </a:lnSpc>
              <a:spcAft>
                <a:spcPts val="600"/>
              </a:spcAft>
              <a:buFont typeface="+mj-lt"/>
              <a:buAutoNum type="arabicPeriod"/>
            </a:pPr>
            <a:r>
              <a:rPr lang="de-DE" sz="1100">
                <a:solidFill>
                  <a:schemeClr val="tx1"/>
                </a:solidFill>
              </a:rPr>
              <a:t>Beratet eure Persona anhand ihrer Fragen und findet fünf Ideen, wo sie noch nachhaltiger konsumieren kann. Achtet besonders auf die </a:t>
            </a:r>
            <a:r>
              <a:rPr lang="de-DE" sz="1100" b="1">
                <a:solidFill>
                  <a:schemeClr val="tx1"/>
                </a:solidFill>
              </a:rPr>
              <a:t>Big Points</a:t>
            </a:r>
            <a:r>
              <a:rPr lang="de-DE" sz="1100">
                <a:solidFill>
                  <a:schemeClr val="tx1"/>
                </a:solidFill>
              </a:rPr>
              <a:t>. Das sind Maßnahmen, die besonders wirksam sind. </a:t>
            </a:r>
            <a:br>
              <a:rPr lang="de-DE" sz="1100">
                <a:solidFill>
                  <a:schemeClr val="tx1"/>
                </a:solidFill>
              </a:rPr>
            </a:br>
            <a:r>
              <a:rPr lang="de-DE" sz="1100">
                <a:solidFill>
                  <a:schemeClr val="tx1"/>
                </a:solidFill>
              </a:rPr>
              <a:t>Dennoch gilt: Jeder kleine Schritt zählt. </a:t>
            </a:r>
          </a:p>
          <a:p>
            <a:endParaRPr lang="de-DE">
              <a:solidFill>
                <a:schemeClr val="tx1"/>
              </a:solidFill>
            </a:endParaRPr>
          </a:p>
        </p:txBody>
      </p:sp>
      <p:grpSp>
        <p:nvGrpSpPr>
          <p:cNvPr id="12" name="Gruppieren 11">
            <a:extLst>
              <a:ext uri="{FF2B5EF4-FFF2-40B4-BE49-F238E27FC236}">
                <a16:creationId xmlns:a16="http://schemas.microsoft.com/office/drawing/2014/main" id="{141DCB05-EE80-1118-3CE3-2E1B0D80AE38}"/>
              </a:ext>
              <a:ext uri="{C183D7F6-B498-43B3-948B-1728B52AA6E4}">
                <adec:decorative xmlns:adec="http://schemas.microsoft.com/office/drawing/2017/decorative" val="1"/>
              </a:ext>
            </a:extLst>
          </p:cNvPr>
          <p:cNvGrpSpPr/>
          <p:nvPr/>
        </p:nvGrpSpPr>
        <p:grpSpPr>
          <a:xfrm>
            <a:off x="352234" y="970418"/>
            <a:ext cx="6151345" cy="360000"/>
            <a:chOff x="352234" y="1266972"/>
            <a:chExt cx="6151345" cy="360000"/>
          </a:xfrm>
        </p:grpSpPr>
        <p:sp>
          <p:nvSpPr>
            <p:cNvPr id="4" name="Rechteck 3">
              <a:extLst>
                <a:ext uri="{FF2B5EF4-FFF2-40B4-BE49-F238E27FC236}">
                  <a16:creationId xmlns:a16="http://schemas.microsoft.com/office/drawing/2014/main" id="{15A79E7E-A6AC-DB9A-7B79-69DA30D7DA2F}"/>
                </a:ext>
              </a:extLst>
            </p:cNvPr>
            <p:cNvSpPr/>
            <p:nvPr/>
          </p:nvSpPr>
          <p:spPr>
            <a:xfrm>
              <a:off x="352234" y="1266972"/>
              <a:ext cx="6151345"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b="1">
                  <a:solidFill>
                    <a:schemeClr val="accent2"/>
                  </a:solidFill>
                </a:rPr>
                <a:t>Name der Persona:</a:t>
              </a:r>
            </a:p>
          </p:txBody>
        </p:sp>
        <p:cxnSp>
          <p:nvCxnSpPr>
            <p:cNvPr id="7" name="Gerader Verbinder 6">
              <a:extLst>
                <a:ext uri="{FF2B5EF4-FFF2-40B4-BE49-F238E27FC236}">
                  <a16:creationId xmlns:a16="http://schemas.microsoft.com/office/drawing/2014/main" id="{06697F9B-B34A-4EE5-0E96-F4152662EC49}"/>
                </a:ext>
              </a:extLst>
            </p:cNvPr>
            <p:cNvCxnSpPr>
              <a:cxnSpLocks/>
            </p:cNvCxnSpPr>
            <p:nvPr/>
          </p:nvCxnSpPr>
          <p:spPr>
            <a:xfrm>
              <a:off x="2349661" y="1566012"/>
              <a:ext cx="3852450"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15" name="Rechteck: abgerundete Ecken 14">
            <a:extLst>
              <a:ext uri="{FF2B5EF4-FFF2-40B4-BE49-F238E27FC236}">
                <a16:creationId xmlns:a16="http://schemas.microsoft.com/office/drawing/2014/main" id="{88A0CFA6-A3BA-9EBB-E0DE-5D19E375242D}"/>
              </a:ext>
            </a:extLst>
          </p:cNvPr>
          <p:cNvSpPr/>
          <p:nvPr/>
        </p:nvSpPr>
        <p:spPr>
          <a:xfrm flipH="1">
            <a:off x="3466307" y="1528046"/>
            <a:ext cx="3039455" cy="5147460"/>
          </a:xfrm>
          <a:prstGeom prst="roundRect">
            <a:avLst>
              <a:gd name="adj" fmla="val 1002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Aft>
                <a:spcPts val="600"/>
              </a:spcAft>
            </a:pPr>
            <a:r>
              <a:rPr lang="de-DE" b="1">
                <a:solidFill>
                  <a:schemeClr val="tx1"/>
                </a:solidFill>
              </a:rPr>
              <a:t>CO</a:t>
            </a:r>
            <a:r>
              <a:rPr lang="de-DE" b="1" baseline="-25000">
                <a:solidFill>
                  <a:schemeClr val="tx1"/>
                </a:solidFill>
              </a:rPr>
              <a:t>2</a:t>
            </a:r>
            <a:r>
              <a:rPr lang="de-DE" b="1">
                <a:solidFill>
                  <a:schemeClr val="tx1"/>
                </a:solidFill>
              </a:rPr>
              <a:t>-Schnellcheck</a:t>
            </a:r>
          </a:p>
          <a:p>
            <a:pPr>
              <a:lnSpc>
                <a:spcPct val="90000"/>
              </a:lnSpc>
              <a:spcAft>
                <a:spcPts val="600"/>
              </a:spcAft>
            </a:pPr>
            <a:r>
              <a:rPr lang="de-DE" sz="1100">
                <a:solidFill>
                  <a:schemeClr val="tx1"/>
                </a:solidFill>
              </a:rPr>
              <a:t>Umweltbundesamt – CO</a:t>
            </a:r>
            <a:r>
              <a:rPr lang="de-DE" sz="1100" baseline="-25000">
                <a:solidFill>
                  <a:schemeClr val="tx1"/>
                </a:solidFill>
              </a:rPr>
              <a:t>2</a:t>
            </a:r>
            <a:r>
              <a:rPr lang="de-DE" sz="1100">
                <a:solidFill>
                  <a:schemeClr val="tx1"/>
                </a:solidFill>
              </a:rPr>
              <a:t>-Schnellcheck </a:t>
            </a:r>
            <a:r>
              <a:rPr lang="de-DE" sz="1000">
                <a:solidFill>
                  <a:schemeClr val="accent2"/>
                </a:solidFill>
                <a:hlinkClick r:id="rId3">
                  <a:extLst>
                    <a:ext uri="{A12FA001-AC4F-418D-AE19-62706E023703}">
                      <ahyp:hlinkClr xmlns:ahyp="http://schemas.microsoft.com/office/drawing/2018/hyperlinkcolor" val="tx"/>
                    </a:ext>
                  </a:extLst>
                </a:hlinkClick>
              </a:rPr>
              <a:t>https://uba.co2-rechner.de/de_DE/quickcheck/</a:t>
            </a:r>
            <a:r>
              <a:rPr lang="de-DE" sz="1000">
                <a:solidFill>
                  <a:schemeClr val="accent2"/>
                </a:solidFill>
              </a:rPr>
              <a:t> </a:t>
            </a:r>
            <a:endParaRPr lang="de-DE" sz="1100">
              <a:solidFill>
                <a:schemeClr val="accent2"/>
              </a:solidFill>
            </a:endParaRPr>
          </a:p>
          <a:p>
            <a:pPr algn="ctr"/>
            <a:endParaRPr lang="de-DE" b="1">
              <a:solidFill>
                <a:schemeClr val="tx1"/>
              </a:solidFill>
            </a:endParaRPr>
          </a:p>
        </p:txBody>
      </p:sp>
      <p:graphicFrame>
        <p:nvGraphicFramePr>
          <p:cNvPr id="36" name="Tabelle 35">
            <a:extLst>
              <a:ext uri="{FF2B5EF4-FFF2-40B4-BE49-F238E27FC236}">
                <a16:creationId xmlns:a16="http://schemas.microsoft.com/office/drawing/2014/main" id="{DB677F49-9B05-92AA-C2BC-572ECB9591C1}"/>
              </a:ext>
            </a:extLst>
          </p:cNvPr>
          <p:cNvGraphicFramePr>
            <a:graphicFrameLocks noGrp="1"/>
          </p:cNvGraphicFramePr>
          <p:nvPr>
            <p:extLst>
              <p:ext uri="{D42A27DB-BD31-4B8C-83A1-F6EECF244321}">
                <p14:modId xmlns:p14="http://schemas.microsoft.com/office/powerpoint/2010/main" val="4043298088"/>
              </p:ext>
            </p:extLst>
          </p:nvPr>
        </p:nvGraphicFramePr>
        <p:xfrm>
          <a:off x="3588153" y="2450066"/>
          <a:ext cx="2796387" cy="3863692"/>
        </p:xfrm>
        <a:graphic>
          <a:graphicData uri="http://schemas.openxmlformats.org/drawingml/2006/table">
            <a:tbl>
              <a:tblPr firstRow="1" bandRow="1">
                <a:tableStyleId>{5C22544A-7EE6-4342-B048-85BDC9FD1C3A}</a:tableStyleId>
              </a:tblPr>
              <a:tblGrid>
                <a:gridCol w="1052427">
                  <a:extLst>
                    <a:ext uri="{9D8B030D-6E8A-4147-A177-3AD203B41FA5}">
                      <a16:colId xmlns:a16="http://schemas.microsoft.com/office/drawing/2014/main" val="2574467743"/>
                    </a:ext>
                  </a:extLst>
                </a:gridCol>
                <a:gridCol w="871980">
                  <a:extLst>
                    <a:ext uri="{9D8B030D-6E8A-4147-A177-3AD203B41FA5}">
                      <a16:colId xmlns:a16="http://schemas.microsoft.com/office/drawing/2014/main" val="2665730930"/>
                    </a:ext>
                  </a:extLst>
                </a:gridCol>
                <a:gridCol w="871980">
                  <a:extLst>
                    <a:ext uri="{9D8B030D-6E8A-4147-A177-3AD203B41FA5}">
                      <a16:colId xmlns:a16="http://schemas.microsoft.com/office/drawing/2014/main" val="703799938"/>
                    </a:ext>
                  </a:extLst>
                </a:gridCol>
              </a:tblGrid>
              <a:tr h="983692">
                <a:tc>
                  <a:txBody>
                    <a:bodyPr/>
                    <a:lstStyle/>
                    <a:p>
                      <a:pPr algn="r"/>
                      <a:endParaRPr lang="de-DE" sz="1000">
                        <a:solidFill>
                          <a:schemeClr val="tx1"/>
                        </a:solidFill>
                        <a:latin typeface="Meta Offc" panose="020B0604030101020102" pitchFamily="34" charset="0"/>
                      </a:endParaRP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de-DE" sz="1000" b="1">
                          <a:solidFill>
                            <a:schemeClr val="tx1"/>
                          </a:solidFill>
                          <a:latin typeface="Meta Offc"/>
                        </a:rPr>
                        <a:t>Errechnete </a:t>
                      </a:r>
                      <a:br>
                        <a:rPr lang="de-DE" sz="1000" b="1">
                          <a:solidFill>
                            <a:srgbClr val="4B4B4D"/>
                          </a:solidFill>
                          <a:latin typeface="Meta Offc"/>
                        </a:rPr>
                      </a:br>
                      <a:r>
                        <a:rPr lang="de-DE" sz="1000" b="1">
                          <a:solidFill>
                            <a:schemeClr val="tx1"/>
                          </a:solidFill>
                          <a:latin typeface="Meta Offc"/>
                        </a:rPr>
                        <a:t>CO</a:t>
                      </a:r>
                      <a:r>
                        <a:rPr lang="de-DE" sz="1000" b="1" baseline="-25000">
                          <a:solidFill>
                            <a:schemeClr val="tx1"/>
                          </a:solidFill>
                          <a:latin typeface="Meta Offc"/>
                        </a:rPr>
                        <a:t>2</a:t>
                      </a:r>
                      <a:r>
                        <a:rPr lang="de-DE" sz="1000" b="1">
                          <a:solidFill>
                            <a:schemeClr val="tx1"/>
                          </a:solidFill>
                          <a:latin typeface="Meta Offc"/>
                        </a:rPr>
                        <a:t>-Bilanz</a:t>
                      </a:r>
                    </a:p>
                  </a:txBody>
                  <a:tcPr marL="72000" marR="72000" marT="0" marB="36000" anchor="b">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de-DE" sz="1000" b="1">
                          <a:solidFill>
                            <a:schemeClr val="tx1"/>
                          </a:solidFill>
                          <a:latin typeface="Meta Offc" panose="020B0604030101020102" pitchFamily="34" charset="0"/>
                        </a:rPr>
                        <a:t>Deutscher Durchschnitt</a:t>
                      </a:r>
                    </a:p>
                  </a:txBody>
                  <a:tcPr marL="72000" marR="72000" marT="0" marB="36000" anchor="b">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7726588"/>
                  </a:ext>
                </a:extLst>
              </a:tr>
              <a:tr h="432000">
                <a:tc>
                  <a:txBody>
                    <a:bodyPr/>
                    <a:lstStyle/>
                    <a:p>
                      <a:pPr algn="r"/>
                      <a:r>
                        <a:rPr lang="de-DE" sz="1000" b="1">
                          <a:solidFill>
                            <a:schemeClr val="tx1"/>
                          </a:solidFill>
                          <a:latin typeface="Meta Offc" panose="020B0604030101020102" pitchFamily="34" charset="0"/>
                        </a:rPr>
                        <a:t>Wohnen</a:t>
                      </a: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de-DE" sz="1000">
                        <a:solidFill>
                          <a:schemeClr val="tx1"/>
                        </a:solidFill>
                        <a:latin typeface="Meta Offc" panose="020B0604030101020102" pitchFamily="34" charset="0"/>
                      </a:endParaRP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de-DE" sz="1000">
                          <a:solidFill>
                            <a:schemeClr val="tx1"/>
                          </a:solidFill>
                          <a:latin typeface="Meta Offc" panose="020B0604030101020102" pitchFamily="34" charset="0"/>
                        </a:rPr>
                        <a:t>2,26 t</a:t>
                      </a: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8071216"/>
                  </a:ext>
                </a:extLst>
              </a:tr>
              <a:tr h="432000">
                <a:tc>
                  <a:txBody>
                    <a:bodyPr/>
                    <a:lstStyle/>
                    <a:p>
                      <a:pPr algn="r"/>
                      <a:r>
                        <a:rPr lang="de-DE" sz="1000" b="1">
                          <a:solidFill>
                            <a:schemeClr val="tx1"/>
                          </a:solidFill>
                          <a:latin typeface="Meta Offc" panose="020B0604030101020102" pitchFamily="34" charset="0"/>
                        </a:rPr>
                        <a:t>Strom</a:t>
                      </a: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de-DE" sz="1000">
                        <a:solidFill>
                          <a:schemeClr val="tx1"/>
                        </a:solidFill>
                        <a:latin typeface="Meta Offc" panose="020B0604030101020102" pitchFamily="34" charset="0"/>
                      </a:endParaRP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de-DE" sz="1000">
                          <a:solidFill>
                            <a:schemeClr val="tx1"/>
                          </a:solidFill>
                          <a:latin typeface="Meta Offc" panose="020B0604030101020102" pitchFamily="34" charset="0"/>
                        </a:rPr>
                        <a:t>0,54 t</a:t>
                      </a: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1112153"/>
                  </a:ext>
                </a:extLst>
              </a:tr>
              <a:tr h="432000">
                <a:tc>
                  <a:txBody>
                    <a:bodyPr/>
                    <a:lstStyle/>
                    <a:p>
                      <a:pPr algn="r"/>
                      <a:r>
                        <a:rPr lang="de-DE" sz="1000" b="1">
                          <a:solidFill>
                            <a:schemeClr val="tx1"/>
                          </a:solidFill>
                          <a:latin typeface="Meta Offc" panose="020B0604030101020102" pitchFamily="34" charset="0"/>
                        </a:rPr>
                        <a:t>Mobilität</a:t>
                      </a: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de-DE" sz="1000">
                        <a:solidFill>
                          <a:schemeClr val="tx1"/>
                        </a:solidFill>
                        <a:latin typeface="Meta Offc" panose="020B0604030101020102" pitchFamily="34" charset="0"/>
                      </a:endParaRP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de-DE" sz="1000">
                          <a:solidFill>
                            <a:schemeClr val="tx1"/>
                          </a:solidFill>
                          <a:latin typeface="Meta Offc" panose="020B0604030101020102" pitchFamily="34" charset="0"/>
                        </a:rPr>
                        <a:t>2,03 t</a:t>
                      </a: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823627"/>
                  </a:ext>
                </a:extLst>
              </a:tr>
              <a:tr h="432000">
                <a:tc>
                  <a:txBody>
                    <a:bodyPr/>
                    <a:lstStyle/>
                    <a:p>
                      <a:pPr algn="r"/>
                      <a:r>
                        <a:rPr lang="de-DE" sz="1000" b="1">
                          <a:solidFill>
                            <a:schemeClr val="tx1"/>
                          </a:solidFill>
                          <a:latin typeface="Meta Offc" panose="020B0604030101020102" pitchFamily="34" charset="0"/>
                        </a:rPr>
                        <a:t>Ernährung</a:t>
                      </a: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de-DE" sz="1000">
                        <a:solidFill>
                          <a:schemeClr val="tx1"/>
                        </a:solidFill>
                        <a:latin typeface="Meta Offc" panose="020B0604030101020102" pitchFamily="34" charset="0"/>
                      </a:endParaRP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de-DE" sz="1000">
                          <a:solidFill>
                            <a:schemeClr val="tx1"/>
                          </a:solidFill>
                          <a:latin typeface="Meta Offc" panose="020B0604030101020102" pitchFamily="34" charset="0"/>
                        </a:rPr>
                        <a:t>1,57 t</a:t>
                      </a: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4943805"/>
                  </a:ext>
                </a:extLst>
              </a:tr>
              <a:tr h="432000">
                <a:tc>
                  <a:txBody>
                    <a:bodyPr/>
                    <a:lstStyle/>
                    <a:p>
                      <a:pPr algn="r"/>
                      <a:r>
                        <a:rPr lang="de-DE" sz="1000" b="1">
                          <a:solidFill>
                            <a:schemeClr val="tx1"/>
                          </a:solidFill>
                          <a:latin typeface="Meta Offc" panose="020B0604030101020102" pitchFamily="34" charset="0"/>
                        </a:rPr>
                        <a:t>Sonstiger Konsum</a:t>
                      </a: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de-DE" sz="1000">
                        <a:solidFill>
                          <a:schemeClr val="tx1"/>
                        </a:solidFill>
                        <a:latin typeface="Meta Offc" panose="020B0604030101020102" pitchFamily="34" charset="0"/>
                      </a:endParaRP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de-DE" sz="1000">
                          <a:solidFill>
                            <a:schemeClr val="tx1"/>
                          </a:solidFill>
                          <a:latin typeface="Meta Offc" panose="020B0604030101020102" pitchFamily="34" charset="0"/>
                        </a:rPr>
                        <a:t>2,87 t</a:t>
                      </a: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415273"/>
                  </a:ext>
                </a:extLst>
              </a:tr>
              <a:tr h="432000">
                <a:tc>
                  <a:txBody>
                    <a:bodyPr/>
                    <a:lstStyle/>
                    <a:p>
                      <a:pPr algn="r"/>
                      <a:r>
                        <a:rPr lang="de-DE" sz="1000" b="1">
                          <a:solidFill>
                            <a:schemeClr val="tx1"/>
                          </a:solidFill>
                          <a:latin typeface="Meta Offc" panose="020B0604030101020102" pitchFamily="34" charset="0"/>
                        </a:rPr>
                        <a:t>Öffentliche Emissionen</a:t>
                      </a: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de-DE" sz="1000">
                        <a:solidFill>
                          <a:schemeClr val="tx1"/>
                        </a:solidFill>
                        <a:latin typeface="Meta Offc" panose="020B0604030101020102" pitchFamily="34" charset="0"/>
                      </a:endParaRP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de-DE" sz="1000">
                          <a:solidFill>
                            <a:schemeClr val="tx1"/>
                          </a:solidFill>
                          <a:latin typeface="Meta Offc" panose="020B0604030101020102" pitchFamily="34" charset="0"/>
                        </a:rPr>
                        <a:t>1,16 t</a:t>
                      </a: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8782737"/>
                  </a:ext>
                </a:extLst>
              </a:tr>
              <a:tr h="288000">
                <a:tc>
                  <a:txBody>
                    <a:bodyPr/>
                    <a:lstStyle/>
                    <a:p>
                      <a:pPr algn="r"/>
                      <a:r>
                        <a:rPr lang="de-DE" sz="1000" b="1" dirty="0">
                          <a:solidFill>
                            <a:schemeClr val="bg1"/>
                          </a:solidFill>
                          <a:latin typeface="Meta Offc" panose="020B0604030101020102" pitchFamily="34" charset="0"/>
                        </a:rPr>
                        <a:t>Ergebnis</a:t>
                      </a: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de-DE" sz="1000" b="1">
                        <a:solidFill>
                          <a:schemeClr val="bg1"/>
                        </a:solidFill>
                        <a:latin typeface="Meta Offc" panose="020B0604030101020102" pitchFamily="34" charset="0"/>
                      </a:endParaRP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de-DE" sz="1000" b="1" dirty="0">
                          <a:solidFill>
                            <a:schemeClr val="bg1"/>
                          </a:solidFill>
                          <a:latin typeface="Meta Offc" panose="020B0604030101020102" pitchFamily="34" charset="0"/>
                        </a:rPr>
                        <a:t>10,41 t</a:t>
                      </a:r>
                    </a:p>
                  </a:txBody>
                  <a:tcPr marL="72000" marR="72000" marT="0" marB="0" anchor="ctr">
                    <a:lnL w="19050" cap="flat" cmpd="sng" algn="ctr">
                      <a:solidFill>
                        <a:schemeClr val="tx1">
                          <a:lumMod val="20000"/>
                          <a:lumOff val="80000"/>
                        </a:schemeClr>
                      </a:solidFill>
                      <a:prstDash val="solid"/>
                      <a:round/>
                      <a:headEnd type="none" w="med" len="med"/>
                      <a:tailEnd type="none" w="med" len="med"/>
                    </a:lnL>
                    <a:lnR w="19050" cap="flat" cmpd="sng" algn="ctr">
                      <a:solidFill>
                        <a:schemeClr val="tx1">
                          <a:lumMod val="20000"/>
                          <a:lumOff val="80000"/>
                        </a:schemeClr>
                      </a:solidFill>
                      <a:prstDash val="solid"/>
                      <a:round/>
                      <a:headEnd type="none" w="med" len="med"/>
                      <a:tailEnd type="none" w="med" len="med"/>
                    </a:lnR>
                    <a:lnT w="19050" cap="flat" cmpd="sng" algn="ctr">
                      <a:solidFill>
                        <a:schemeClr val="tx1">
                          <a:lumMod val="20000"/>
                          <a:lumOff val="80000"/>
                        </a:schemeClr>
                      </a:solidFill>
                      <a:prstDash val="solid"/>
                      <a:round/>
                      <a:headEnd type="none" w="med" len="med"/>
                      <a:tailEnd type="none" w="med" len="med"/>
                    </a:lnT>
                    <a:lnB w="190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58170678"/>
                  </a:ext>
                </a:extLst>
              </a:tr>
            </a:tbl>
          </a:graphicData>
        </a:graphic>
      </p:graphicFrame>
      <p:pic>
        <p:nvPicPr>
          <p:cNvPr id="33" name="Grafik 32" descr="QR-Code zum CO2-Rechner Schnellcheck des Umweltbundesamtes">
            <a:extLst>
              <a:ext uri="{FF2B5EF4-FFF2-40B4-BE49-F238E27FC236}">
                <a16:creationId xmlns:a16="http://schemas.microsoft.com/office/drawing/2014/main" id="{CF6F7FB7-9E7B-1400-EAA4-0C3B3460805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46693" y="2473360"/>
            <a:ext cx="935975" cy="935975"/>
          </a:xfrm>
          <a:prstGeom prst="rect">
            <a:avLst/>
          </a:prstGeom>
        </p:spPr>
      </p:pic>
      <p:sp>
        <p:nvSpPr>
          <p:cNvPr id="2" name="Rechteck: abgerundete Ecken 1">
            <a:extLst>
              <a:ext uri="{FF2B5EF4-FFF2-40B4-BE49-F238E27FC236}">
                <a16:creationId xmlns:a16="http://schemas.microsoft.com/office/drawing/2014/main" id="{9F4699E7-55FD-B1BF-C3E9-65B3CCBCE18D}"/>
              </a:ext>
            </a:extLst>
          </p:cNvPr>
          <p:cNvSpPr/>
          <p:nvPr/>
        </p:nvSpPr>
        <p:spPr>
          <a:xfrm>
            <a:off x="352235" y="4403747"/>
            <a:ext cx="2992850" cy="2271759"/>
          </a:xfrm>
          <a:prstGeom prst="roundRect">
            <a:avLst>
              <a:gd name="adj" fmla="val 1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de-DE" sz="1800" b="1" i="0" u="none" strike="noStrike" kern="1200" cap="none" spc="0" normalizeH="0" baseline="0" noProof="0">
                <a:ln>
                  <a:noFill/>
                </a:ln>
                <a:solidFill>
                  <a:srgbClr val="4B4B4D"/>
                </a:solidFill>
                <a:effectLst/>
                <a:uLnTx/>
                <a:uFillTx/>
                <a:latin typeface="Calibri" panose="020F0502020204030204"/>
                <a:ea typeface="+mn-ea"/>
                <a:cs typeface="+mn-cs"/>
              </a:rPr>
              <a:t>Recherchelinks</a:t>
            </a:r>
          </a:p>
        </p:txBody>
      </p:sp>
      <p:sp>
        <p:nvSpPr>
          <p:cNvPr id="21" name="Rechteck: abgerundete Ecken 20">
            <a:extLst>
              <a:ext uri="{FF2B5EF4-FFF2-40B4-BE49-F238E27FC236}">
                <a16:creationId xmlns:a16="http://schemas.microsoft.com/office/drawing/2014/main" id="{8A2AE983-5627-9CC5-1721-4571C768F6A3}"/>
              </a:ext>
            </a:extLst>
          </p:cNvPr>
          <p:cNvSpPr/>
          <p:nvPr/>
        </p:nvSpPr>
        <p:spPr>
          <a:xfrm>
            <a:off x="473459" y="4737487"/>
            <a:ext cx="2088779" cy="1938019"/>
          </a:xfrm>
          <a:prstGeom prst="roundRect">
            <a:avLst>
              <a:gd name="adj" fmla="val 1516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numCol="1" spcCol="0" rtlCol="0" anchor="ctr"/>
          <a:lstStyle/>
          <a:p>
            <a:pPr marR="0" lvl="0" fontAlgn="auto">
              <a:lnSpc>
                <a:spcPct val="90000"/>
              </a:lnSpc>
              <a:spcAft>
                <a:spcPts val="1200"/>
              </a:spcAft>
              <a:buClr>
                <a:schemeClr val="tx1"/>
              </a:buClr>
              <a:buSzTx/>
              <a:tabLst/>
              <a:defRPr/>
            </a:pPr>
            <a:r>
              <a:rPr lang="sv-SE" sz="1100" b="1" dirty="0" err="1">
                <a:solidFill>
                  <a:srgbClr val="4B4B4D"/>
                </a:solidFill>
                <a:latin typeface="Calibri" panose="020F0502020204030204"/>
              </a:rPr>
              <a:t>Denkwerkstatt</a:t>
            </a:r>
            <a:r>
              <a:rPr lang="sv-SE" sz="1100" b="1" dirty="0">
                <a:solidFill>
                  <a:srgbClr val="4B4B4D"/>
                </a:solidFill>
                <a:latin typeface="Calibri" panose="020F0502020204030204"/>
              </a:rPr>
              <a:t> Konsum</a:t>
            </a:r>
            <a:br>
              <a:rPr lang="sv-SE" sz="1100" dirty="0">
                <a:solidFill>
                  <a:srgbClr val="4B4B4D"/>
                </a:solidFill>
                <a:latin typeface="Calibri" panose="020F0502020204030204"/>
              </a:rPr>
            </a:br>
            <a:r>
              <a:rPr lang="sv-SE" sz="1000" dirty="0">
                <a:solidFill>
                  <a:schemeClr val="accent2"/>
                </a:solidFill>
                <a:latin typeface="Calibri" panose="020F0502020204030204"/>
                <a:hlinkClick r:id="rId5">
                  <a:extLst>
                    <a:ext uri="{A12FA001-AC4F-418D-AE19-62706E023703}">
                      <ahyp:hlinkClr xmlns:ahyp="http://schemas.microsoft.com/office/drawing/2018/hyperlinkcolor" val="tx"/>
                    </a:ext>
                  </a:extLst>
                </a:hlinkClick>
              </a:rPr>
              <a:t>https://denkwerkstatt-konsum.umweltbundesamt.de/</a:t>
            </a:r>
            <a:r>
              <a:rPr lang="sv-SE" sz="1000" dirty="0">
                <a:solidFill>
                  <a:schemeClr val="accent2"/>
                </a:solidFill>
                <a:latin typeface="Calibri" panose="020F0502020204030204"/>
              </a:rPr>
              <a:t>  </a:t>
            </a:r>
          </a:p>
          <a:p>
            <a:pPr>
              <a:lnSpc>
                <a:spcPct val="90000"/>
              </a:lnSpc>
              <a:spcAft>
                <a:spcPts val="1200"/>
              </a:spcAft>
              <a:buClr>
                <a:schemeClr val="tx1"/>
              </a:buClr>
              <a:defRPr/>
            </a:pPr>
            <a:r>
              <a:rPr kumimoji="0" lang="sv-SE" sz="1100" b="1" i="0" u="none" strike="noStrike" kern="1200" cap="none" spc="0" normalizeH="0" baseline="0" noProof="0" dirty="0">
                <a:ln>
                  <a:noFill/>
                </a:ln>
                <a:solidFill>
                  <a:srgbClr val="4B4B4D"/>
                </a:solidFill>
                <a:effectLst/>
                <a:uLnTx/>
                <a:uFillTx/>
                <a:latin typeface="Calibri" panose="020F0502020204030204"/>
                <a:ea typeface="+mn-ea"/>
                <a:cs typeface="+mn-cs"/>
              </a:rPr>
              <a:t>UBA-</a:t>
            </a:r>
            <a:r>
              <a:rPr kumimoji="0" lang="sv-SE" sz="1100" b="1" i="0" u="none" strike="noStrike" kern="1200" cap="none" spc="0" normalizeH="0" baseline="0" noProof="0" dirty="0" err="1">
                <a:ln>
                  <a:noFill/>
                </a:ln>
                <a:solidFill>
                  <a:srgbClr val="4B4B4D"/>
                </a:solidFill>
                <a:effectLst/>
                <a:uLnTx/>
                <a:uFillTx/>
                <a:latin typeface="Calibri" panose="020F0502020204030204"/>
                <a:ea typeface="+mn-ea"/>
                <a:cs typeface="+mn-cs"/>
              </a:rPr>
              <a:t>Umwelttipps</a:t>
            </a:r>
            <a:r>
              <a:rPr kumimoji="0" lang="sv-SE" sz="1100" b="1" i="0" u="none" strike="noStrike" kern="1200" cap="none" spc="0" normalizeH="0" baseline="0" noProof="0" dirty="0">
                <a:ln>
                  <a:noFill/>
                </a:ln>
                <a:solidFill>
                  <a:srgbClr val="4B4B4D"/>
                </a:solidFill>
                <a:effectLst/>
                <a:uLnTx/>
                <a:uFillTx/>
                <a:latin typeface="Calibri" panose="020F0502020204030204"/>
                <a:ea typeface="+mn-ea"/>
                <a:cs typeface="+mn-cs"/>
              </a:rPr>
              <a:t> </a:t>
            </a:r>
            <a:br>
              <a:rPr kumimoji="0" lang="sv-SE" sz="1100" b="0" i="0" u="none" strike="noStrike" kern="1200" cap="none" spc="0" normalizeH="0" baseline="0" noProof="0" dirty="0">
                <a:ln>
                  <a:noFill/>
                </a:ln>
                <a:solidFill>
                  <a:srgbClr val="4B4B4D"/>
                </a:solidFill>
                <a:effectLst/>
                <a:uLnTx/>
                <a:uFillTx/>
                <a:latin typeface="Calibri" panose="020F0502020204030204"/>
                <a:ea typeface="+mn-ea"/>
                <a:cs typeface="+mn-cs"/>
              </a:rPr>
            </a:br>
            <a:r>
              <a:rPr kumimoji="0" lang="sv-SE" sz="1000" b="0" i="0" u="none" strike="noStrike" kern="1200" cap="none" spc="0" normalizeH="0" baseline="0" noProof="0" dirty="0">
                <a:ln>
                  <a:noFill/>
                </a:ln>
                <a:solidFill>
                  <a:schemeClr val="accent2"/>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https://www.uba-umwelttipps.de/</a:t>
            </a:r>
            <a:r>
              <a:rPr kumimoji="0" lang="sv-SE" sz="1000" b="0" i="0" u="none" strike="noStrike" kern="1200" cap="none" spc="0" normalizeH="0" baseline="0" noProof="0" dirty="0">
                <a:ln>
                  <a:noFill/>
                </a:ln>
                <a:solidFill>
                  <a:schemeClr val="accent2"/>
                </a:solidFill>
                <a:effectLst/>
                <a:uLnTx/>
                <a:uFillTx/>
                <a:latin typeface="Calibri" panose="020F0502020204030204"/>
                <a:ea typeface="+mn-ea"/>
                <a:cs typeface="+mn-cs"/>
              </a:rPr>
              <a:t> </a:t>
            </a:r>
            <a:endParaRPr kumimoji="0" lang="sv-SE" sz="1100" b="0" i="0" u="none" strike="noStrike" kern="1200" cap="none" spc="0" normalizeH="0" baseline="0" noProof="0" dirty="0">
              <a:ln>
                <a:noFill/>
              </a:ln>
              <a:solidFill>
                <a:schemeClr val="accent2"/>
              </a:solidFill>
              <a:effectLst/>
              <a:uLnTx/>
              <a:uFillTx/>
              <a:latin typeface="Calibri" panose="020F0502020204030204"/>
              <a:ea typeface="+mn-ea"/>
              <a:cs typeface="+mn-cs"/>
            </a:endParaRPr>
          </a:p>
          <a:p>
            <a:pPr>
              <a:lnSpc>
                <a:spcPct val="90000"/>
              </a:lnSpc>
              <a:spcAft>
                <a:spcPts val="1200"/>
              </a:spcAft>
              <a:buClr>
                <a:schemeClr val="tx1"/>
              </a:buClr>
              <a:defRPr/>
            </a:pPr>
            <a:r>
              <a:rPr kumimoji="0" lang="sv-SE" sz="1100" b="1" i="0" u="none" strike="noStrike" kern="1200" cap="none" spc="0" normalizeH="0" baseline="0" noProof="0" dirty="0">
                <a:ln>
                  <a:noFill/>
                </a:ln>
                <a:solidFill>
                  <a:srgbClr val="4B4B4D"/>
                </a:solidFill>
                <a:effectLst/>
                <a:uLnTx/>
                <a:uFillTx/>
                <a:latin typeface="Calibri" panose="020F0502020204030204"/>
                <a:ea typeface="+mn-ea"/>
                <a:cs typeface="+mn-cs"/>
              </a:rPr>
              <a:t>Big Points </a:t>
            </a:r>
            <a:br>
              <a:rPr kumimoji="0" lang="sv-SE" sz="1100" b="0" i="0" u="none" strike="noStrike" kern="1200" cap="none" spc="0" normalizeH="0" baseline="0" noProof="0" dirty="0">
                <a:ln>
                  <a:noFill/>
                </a:ln>
                <a:solidFill>
                  <a:srgbClr val="4B4B4D"/>
                </a:solidFill>
                <a:effectLst/>
                <a:uLnTx/>
                <a:uFillTx/>
                <a:latin typeface="Calibri" panose="020F0502020204030204"/>
                <a:ea typeface="+mn-ea"/>
                <a:cs typeface="+mn-cs"/>
              </a:rPr>
            </a:br>
            <a:r>
              <a:rPr kumimoji="0" lang="sv-SE" sz="1000" b="0" i="0" u="none" strike="noStrike" kern="1200" cap="none" spc="0" normalizeH="0" baseline="0" noProof="0" dirty="0">
                <a:ln>
                  <a:noFill/>
                </a:ln>
                <a:solidFill>
                  <a:schemeClr val="accent2"/>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https://klix3.de/dashboard/ihre-big-points-finden/</a:t>
            </a:r>
            <a:r>
              <a:rPr kumimoji="0" lang="sv-SE" sz="1000" b="0" i="0" u="none" strike="noStrike" kern="1200" cap="none" spc="0" normalizeH="0" baseline="0" noProof="0" dirty="0">
                <a:ln>
                  <a:noFill/>
                </a:ln>
                <a:solidFill>
                  <a:schemeClr val="accent2"/>
                </a:solidFill>
                <a:effectLst/>
                <a:uLnTx/>
                <a:uFillTx/>
                <a:latin typeface="Calibri" panose="020F0502020204030204"/>
                <a:ea typeface="+mn-ea"/>
                <a:cs typeface="+mn-cs"/>
              </a:rPr>
              <a:t> </a:t>
            </a:r>
            <a:endParaRPr kumimoji="0" lang="sv-SE" sz="1100" b="0"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pic>
        <p:nvPicPr>
          <p:cNvPr id="23" name="Grafik 22" descr="QR-Code Denkwerkstatt Konsum">
            <a:extLst>
              <a:ext uri="{FF2B5EF4-FFF2-40B4-BE49-F238E27FC236}">
                <a16:creationId xmlns:a16="http://schemas.microsoft.com/office/drawing/2014/main" id="{DC5280D7-5F32-1B9B-7925-B31E159F242B}"/>
              </a:ext>
            </a:extLst>
          </p:cNvPr>
          <p:cNvPicPr>
            <a:picLocks noChangeAspect="1"/>
          </p:cNvPicPr>
          <p:nvPr/>
        </p:nvPicPr>
        <p:blipFill>
          <a:blip r:embed="rId8"/>
          <a:stretch>
            <a:fillRect/>
          </a:stretch>
        </p:blipFill>
        <p:spPr>
          <a:xfrm>
            <a:off x="2506480" y="4791421"/>
            <a:ext cx="615013" cy="615013"/>
          </a:xfrm>
          <a:prstGeom prst="rect">
            <a:avLst/>
          </a:prstGeom>
        </p:spPr>
      </p:pic>
      <p:pic>
        <p:nvPicPr>
          <p:cNvPr id="26" name="Grafik 25" descr="QR-Code Uba-Umwelttipps">
            <a:extLst>
              <a:ext uri="{FF2B5EF4-FFF2-40B4-BE49-F238E27FC236}">
                <a16:creationId xmlns:a16="http://schemas.microsoft.com/office/drawing/2014/main" id="{87E58E97-59F9-0AC5-255E-EDD49F854A7F}"/>
              </a:ext>
            </a:extLst>
          </p:cNvPr>
          <p:cNvPicPr>
            <a:picLocks noChangeAspect="1"/>
          </p:cNvPicPr>
          <p:nvPr/>
        </p:nvPicPr>
        <p:blipFill>
          <a:blip r:embed="rId9"/>
          <a:stretch>
            <a:fillRect/>
          </a:stretch>
        </p:blipFill>
        <p:spPr>
          <a:xfrm>
            <a:off x="2506480" y="5396995"/>
            <a:ext cx="615013" cy="615013"/>
          </a:xfrm>
          <a:prstGeom prst="rect">
            <a:avLst/>
          </a:prstGeom>
        </p:spPr>
      </p:pic>
      <p:pic>
        <p:nvPicPr>
          <p:cNvPr id="28" name="Grafik 27" descr="QR-Code für klix hoch drei zu den Big Points">
            <a:extLst>
              <a:ext uri="{FF2B5EF4-FFF2-40B4-BE49-F238E27FC236}">
                <a16:creationId xmlns:a16="http://schemas.microsoft.com/office/drawing/2014/main" id="{A38FAD6A-DA76-5A0A-642D-A911F311A482}"/>
              </a:ext>
            </a:extLst>
          </p:cNvPr>
          <p:cNvPicPr>
            <a:picLocks noChangeAspect="1"/>
          </p:cNvPicPr>
          <p:nvPr/>
        </p:nvPicPr>
        <p:blipFill>
          <a:blip r:embed="rId10"/>
          <a:stretch>
            <a:fillRect/>
          </a:stretch>
        </p:blipFill>
        <p:spPr>
          <a:xfrm>
            <a:off x="2506481" y="6002569"/>
            <a:ext cx="615012" cy="615012"/>
          </a:xfrm>
          <a:prstGeom prst="rect">
            <a:avLst/>
          </a:prstGeom>
        </p:spPr>
      </p:pic>
      <p:sp>
        <p:nvSpPr>
          <p:cNvPr id="25" name="Rechteck: abgerundete Ecken 24">
            <a:extLst>
              <a:ext uri="{FF2B5EF4-FFF2-40B4-BE49-F238E27FC236}">
                <a16:creationId xmlns:a16="http://schemas.microsoft.com/office/drawing/2014/main" id="{2C866DD6-ED79-E91E-4DC8-0D4B7E5C1371}"/>
              </a:ext>
            </a:extLst>
          </p:cNvPr>
          <p:cNvSpPr/>
          <p:nvPr/>
        </p:nvSpPr>
        <p:spPr>
          <a:xfrm>
            <a:off x="352234" y="6789296"/>
            <a:ext cx="6151344" cy="2619053"/>
          </a:xfrm>
          <a:prstGeom prst="roundRect">
            <a:avLst>
              <a:gd name="adj" fmla="val 1080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2"/>
                </a:solidFill>
              </a:rPr>
              <a:t>Beratungsfeld: Was kann				noch verbessern?</a:t>
            </a:r>
          </a:p>
        </p:txBody>
      </p:sp>
      <p:cxnSp>
        <p:nvCxnSpPr>
          <p:cNvPr id="16" name="Gerader Verbinder 15">
            <a:extLst>
              <a:ext uri="{FF2B5EF4-FFF2-40B4-BE49-F238E27FC236}">
                <a16:creationId xmlns:a16="http://schemas.microsoft.com/office/drawing/2014/main" id="{1E108084-467C-D305-4702-5F5173987A53}"/>
              </a:ext>
              <a:ext uri="{C183D7F6-B498-43B3-948B-1728B52AA6E4}">
                <adec:decorative xmlns:adec="http://schemas.microsoft.com/office/drawing/2017/decorative" val="1"/>
              </a:ext>
            </a:extLst>
          </p:cNvPr>
          <p:cNvCxnSpPr>
            <a:cxnSpLocks/>
          </p:cNvCxnSpPr>
          <p:nvPr/>
        </p:nvCxnSpPr>
        <p:spPr>
          <a:xfrm>
            <a:off x="2978912" y="7095237"/>
            <a:ext cx="1593088"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38" name="Grafik 37">
            <a:extLst>
              <a:ext uri="{FF2B5EF4-FFF2-40B4-BE49-F238E27FC236}">
                <a16:creationId xmlns:a16="http://schemas.microsoft.com/office/drawing/2014/main" id="{80D238DD-FE9E-2F58-C61F-93ED131F9A10}"/>
              </a:ext>
              <a:ext uri="{C183D7F6-B498-43B3-948B-1728B52AA6E4}">
                <adec:decorative xmlns:adec="http://schemas.microsoft.com/office/drawing/2017/decorative" val="1"/>
              </a:ext>
            </a:extLst>
          </p:cNvPr>
          <p:cNvPicPr>
            <a:picLocks noChangeAspect="1"/>
          </p:cNvPicPr>
          <p:nvPr/>
        </p:nvPicPr>
        <p:blipFill>
          <a:blip r:embed="rId11">
            <a:clrChange>
              <a:clrFrom>
                <a:srgbClr val="FFFFFF"/>
              </a:clrFrom>
              <a:clrTo>
                <a:srgbClr val="FFFFFF">
                  <a:alpha val="0"/>
                </a:srgbClr>
              </a:clrTo>
            </a:clrChange>
          </a:blip>
          <a:srcRect l="16112" t="80920" r="77444" b="7463"/>
          <a:stretch/>
        </p:blipFill>
        <p:spPr>
          <a:xfrm>
            <a:off x="3594461" y="5208909"/>
            <a:ext cx="364291" cy="369398"/>
          </a:xfrm>
          <a:prstGeom prst="rect">
            <a:avLst/>
          </a:prstGeom>
        </p:spPr>
      </p:pic>
      <p:pic>
        <p:nvPicPr>
          <p:cNvPr id="39" name="Grafik 38">
            <a:extLst>
              <a:ext uri="{FF2B5EF4-FFF2-40B4-BE49-F238E27FC236}">
                <a16:creationId xmlns:a16="http://schemas.microsoft.com/office/drawing/2014/main" id="{A650CBBF-DA37-CB0C-29CE-7EBA096BBE79}"/>
              </a:ext>
              <a:ext uri="{C183D7F6-B498-43B3-948B-1728B52AA6E4}">
                <adec:decorative xmlns:adec="http://schemas.microsoft.com/office/drawing/2017/decorative" val="1"/>
              </a:ext>
            </a:extLst>
          </p:cNvPr>
          <p:cNvPicPr>
            <a:picLocks noChangeAspect="1"/>
          </p:cNvPicPr>
          <p:nvPr/>
        </p:nvPicPr>
        <p:blipFill>
          <a:blip r:embed="rId11">
            <a:clrChange>
              <a:clrFrom>
                <a:srgbClr val="FFFFFF"/>
              </a:clrFrom>
              <a:clrTo>
                <a:srgbClr val="FFFFFF">
                  <a:alpha val="0"/>
                </a:srgbClr>
              </a:clrTo>
            </a:clrChange>
          </a:blip>
          <a:srcRect l="16112" t="65140" r="77444" b="24838"/>
          <a:stretch/>
        </p:blipFill>
        <p:spPr>
          <a:xfrm>
            <a:off x="3594461" y="4787263"/>
            <a:ext cx="364291" cy="318662"/>
          </a:xfrm>
          <a:prstGeom prst="rect">
            <a:avLst/>
          </a:prstGeom>
        </p:spPr>
      </p:pic>
      <p:pic>
        <p:nvPicPr>
          <p:cNvPr id="40" name="Grafik 39">
            <a:extLst>
              <a:ext uri="{FF2B5EF4-FFF2-40B4-BE49-F238E27FC236}">
                <a16:creationId xmlns:a16="http://schemas.microsoft.com/office/drawing/2014/main" id="{1E71B448-225C-3D9E-F50D-8929007E62DF}"/>
              </a:ext>
              <a:ext uri="{C183D7F6-B498-43B3-948B-1728B52AA6E4}">
                <adec:decorative xmlns:adec="http://schemas.microsoft.com/office/drawing/2017/decorative" val="1"/>
              </a:ext>
            </a:extLst>
          </p:cNvPr>
          <p:cNvPicPr>
            <a:picLocks noChangeAspect="1"/>
          </p:cNvPicPr>
          <p:nvPr/>
        </p:nvPicPr>
        <p:blipFill>
          <a:blip r:embed="rId11">
            <a:clrChange>
              <a:clrFrom>
                <a:srgbClr val="FFFFFF"/>
              </a:clrFrom>
              <a:clrTo>
                <a:srgbClr val="FFFFFF">
                  <a:alpha val="0"/>
                </a:srgbClr>
              </a:clrTo>
            </a:clrChange>
          </a:blip>
          <a:srcRect l="16112" t="49143" r="77444" b="40835"/>
          <a:stretch/>
        </p:blipFill>
        <p:spPr>
          <a:xfrm>
            <a:off x="3594461" y="4365617"/>
            <a:ext cx="364291" cy="318662"/>
          </a:xfrm>
          <a:prstGeom prst="rect">
            <a:avLst/>
          </a:prstGeom>
        </p:spPr>
      </p:pic>
      <p:pic>
        <p:nvPicPr>
          <p:cNvPr id="41" name="Grafik 40">
            <a:extLst>
              <a:ext uri="{FF2B5EF4-FFF2-40B4-BE49-F238E27FC236}">
                <a16:creationId xmlns:a16="http://schemas.microsoft.com/office/drawing/2014/main" id="{0C47C929-3CA9-C148-7862-44FF7BBAC02C}"/>
              </a:ext>
              <a:ext uri="{C183D7F6-B498-43B3-948B-1728B52AA6E4}">
                <adec:decorative xmlns:adec="http://schemas.microsoft.com/office/drawing/2017/decorative" val="1"/>
              </a:ext>
            </a:extLst>
          </p:cNvPr>
          <p:cNvPicPr>
            <a:picLocks noChangeAspect="1"/>
          </p:cNvPicPr>
          <p:nvPr/>
        </p:nvPicPr>
        <p:blipFill>
          <a:blip r:embed="rId11">
            <a:clrChange>
              <a:clrFrom>
                <a:srgbClr val="FFFFFF"/>
              </a:clrFrom>
              <a:clrTo>
                <a:srgbClr val="FFFFFF">
                  <a:alpha val="0"/>
                </a:srgbClr>
              </a:clrTo>
            </a:clrChange>
          </a:blip>
          <a:srcRect l="16112" t="33195" r="77444" b="56783"/>
          <a:stretch/>
        </p:blipFill>
        <p:spPr>
          <a:xfrm>
            <a:off x="3594461" y="3943971"/>
            <a:ext cx="364291" cy="318662"/>
          </a:xfrm>
          <a:prstGeom prst="rect">
            <a:avLst/>
          </a:prstGeom>
        </p:spPr>
      </p:pic>
      <p:pic>
        <p:nvPicPr>
          <p:cNvPr id="42" name="Grafik 41">
            <a:extLst>
              <a:ext uri="{FF2B5EF4-FFF2-40B4-BE49-F238E27FC236}">
                <a16:creationId xmlns:a16="http://schemas.microsoft.com/office/drawing/2014/main" id="{76E02A39-2439-91FF-4A8B-2D3A6A143C96}"/>
              </a:ext>
              <a:ext uri="{C183D7F6-B498-43B3-948B-1728B52AA6E4}">
                <adec:decorative xmlns:adec="http://schemas.microsoft.com/office/drawing/2017/decorative" val="1"/>
              </a:ext>
            </a:extLst>
          </p:cNvPr>
          <p:cNvPicPr>
            <a:picLocks noChangeAspect="1"/>
          </p:cNvPicPr>
          <p:nvPr/>
        </p:nvPicPr>
        <p:blipFill>
          <a:blip r:embed="rId11">
            <a:clrChange>
              <a:clrFrom>
                <a:srgbClr val="FFFFFF"/>
              </a:clrFrom>
              <a:clrTo>
                <a:srgbClr val="FFFFFF">
                  <a:alpha val="0"/>
                </a:srgbClr>
              </a:clrTo>
            </a:clrChange>
          </a:blip>
          <a:srcRect l="16112" t="16436" r="77444" b="73542"/>
          <a:stretch/>
        </p:blipFill>
        <p:spPr>
          <a:xfrm>
            <a:off x="3594461" y="3473070"/>
            <a:ext cx="364291" cy="318662"/>
          </a:xfrm>
          <a:prstGeom prst="rect">
            <a:avLst/>
          </a:prstGeom>
        </p:spPr>
      </p:pic>
      <p:sp>
        <p:nvSpPr>
          <p:cNvPr id="5" name="Textfeld 4">
            <a:extLst>
              <a:ext uri="{FF2B5EF4-FFF2-40B4-BE49-F238E27FC236}">
                <a16:creationId xmlns:a16="http://schemas.microsoft.com/office/drawing/2014/main" id="{5AA65F8B-1160-195E-CF0F-FDAA78549058}"/>
              </a:ext>
            </a:extLst>
          </p:cNvPr>
          <p:cNvSpPr txBox="1"/>
          <p:nvPr/>
        </p:nvSpPr>
        <p:spPr>
          <a:xfrm>
            <a:off x="4847478" y="9474514"/>
            <a:ext cx="1656100" cy="215444"/>
          </a:xfrm>
          <a:prstGeom prst="rect">
            <a:avLst/>
          </a:prstGeom>
          <a:noFill/>
        </p:spPr>
        <p:txBody>
          <a:bodyPr wrap="square" rtlCol="0">
            <a:spAutoFit/>
          </a:bodyPr>
          <a:lstStyle/>
          <a:p>
            <a:pPr algn="r"/>
            <a:r>
              <a:rPr lang="de-DE" sz="800" dirty="0"/>
              <a:t>CO</a:t>
            </a:r>
            <a:r>
              <a:rPr lang="de-DE" sz="800" baseline="-25000" dirty="0"/>
              <a:t>2</a:t>
            </a:r>
            <a:r>
              <a:rPr lang="de-DE" sz="800" dirty="0"/>
              <a:t>-Schnellcheck–</a:t>
            </a:r>
            <a:r>
              <a:rPr lang="de-DE" sz="800" dirty="0" err="1"/>
              <a:t>LifestyleCheck</a:t>
            </a:r>
            <a:endParaRPr lang="de-DE" sz="800" dirty="0"/>
          </a:p>
        </p:txBody>
      </p:sp>
    </p:spTree>
    <p:extLst>
      <p:ext uri="{BB962C8B-B14F-4D97-AF65-F5344CB8AC3E}">
        <p14:creationId xmlns:p14="http://schemas.microsoft.com/office/powerpoint/2010/main" val="102468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8538-9E3D-D2B5-1861-F5484DCBE0DF}"/>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18BCD26-F3D2-3F10-54BD-1D892CE66C46}"/>
              </a:ext>
            </a:extLst>
          </p:cNvPr>
          <p:cNvSpPr>
            <a:spLocks noGrp="1"/>
          </p:cNvSpPr>
          <p:nvPr>
            <p:ph type="title" idx="4294967295"/>
          </p:nvPr>
        </p:nvSpPr>
        <p:spPr>
          <a:xfrm>
            <a:off x="353328" y="388973"/>
            <a:ext cx="6151345" cy="36000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2"/>
                </a:solidFill>
                <a:effectLst/>
                <a:uLnTx/>
                <a:uFillTx/>
                <a:latin typeface="+mn-lt"/>
                <a:ea typeface="+mn-ea"/>
                <a:cs typeface="+mn-cs"/>
              </a:rPr>
              <a:t>Interviewfragen für unterwegs</a:t>
            </a:r>
          </a:p>
        </p:txBody>
      </p:sp>
      <p:sp>
        <p:nvSpPr>
          <p:cNvPr id="4" name="Rechteck 3">
            <a:extLst>
              <a:ext uri="{FF2B5EF4-FFF2-40B4-BE49-F238E27FC236}">
                <a16:creationId xmlns:a16="http://schemas.microsoft.com/office/drawing/2014/main" id="{24E5C6ED-F963-FA43-1AD7-5E83D0F39BEE}"/>
              </a:ext>
            </a:extLst>
          </p:cNvPr>
          <p:cNvSpPr/>
          <p:nvPr/>
        </p:nvSpPr>
        <p:spPr>
          <a:xfrm>
            <a:off x="552261" y="914800"/>
            <a:ext cx="5857592" cy="41873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de-DE" sz="1100" dirty="0">
                <a:solidFill>
                  <a:schemeClr val="accent2"/>
                </a:solidFill>
              </a:rPr>
              <a:t>Mit den folgenden Fragen kommt ihr leicht mit Menschen aus eurem Umfeld über (nachhaltigen) Konsum* ins Gespräch. </a:t>
            </a:r>
          </a:p>
          <a:p>
            <a:pPr>
              <a:spcAft>
                <a:spcPts val="600"/>
              </a:spcAft>
            </a:pPr>
            <a:r>
              <a:rPr lang="de-DE" sz="1100" dirty="0">
                <a:solidFill>
                  <a:schemeClr val="accent2"/>
                </a:solidFill>
              </a:rPr>
              <a:t>Wählt zwei bis drei Fragen aus und zeichnet die Antworten in eine Mindmap**:</a:t>
            </a:r>
            <a:endParaRPr lang="de-DE" sz="1100" dirty="0">
              <a:solidFill>
                <a:schemeClr val="accent2"/>
              </a:solidFill>
              <a:ea typeface="Calibri"/>
              <a:cs typeface="Calibri"/>
            </a:endParaRPr>
          </a:p>
          <a:p>
            <a:pPr marL="180975" indent="-180975">
              <a:spcAft>
                <a:spcPts val="600"/>
              </a:spcAft>
              <a:buClr>
                <a:schemeClr val="tx1"/>
              </a:buClr>
              <a:buFont typeface="Arial" panose="020B0604020202020204" pitchFamily="34" charset="0"/>
              <a:buChar char="•"/>
            </a:pPr>
            <a:r>
              <a:rPr lang="de-DE" sz="1100" dirty="0">
                <a:solidFill>
                  <a:schemeClr val="tx1"/>
                </a:solidFill>
              </a:rPr>
              <a:t>Welche fünf Begriffe fallen dir zum Wort Konsum ein?</a:t>
            </a:r>
          </a:p>
          <a:p>
            <a:pPr marL="180975" indent="-180975">
              <a:spcAft>
                <a:spcPts val="600"/>
              </a:spcAft>
              <a:buClr>
                <a:schemeClr val="tx1"/>
              </a:buClr>
              <a:buFont typeface="Arial" panose="020B0604020202020204" pitchFamily="34" charset="0"/>
              <a:buChar char="•"/>
            </a:pPr>
            <a:r>
              <a:rPr lang="de-DE" sz="1100" dirty="0">
                <a:solidFill>
                  <a:schemeClr val="tx1"/>
                </a:solidFill>
              </a:rPr>
              <a:t>Wenn du an deinen eigenen Konsum denkst: Wovon konsumierst du viel, wovon eher weniger?</a:t>
            </a:r>
          </a:p>
          <a:p>
            <a:pPr marL="180975" indent="-180975">
              <a:spcAft>
                <a:spcPts val="600"/>
              </a:spcAft>
              <a:buClr>
                <a:schemeClr val="tx1"/>
              </a:buClr>
              <a:buFont typeface="Arial" panose="020B0604020202020204" pitchFamily="34" charset="0"/>
              <a:buChar char="•"/>
            </a:pPr>
            <a:r>
              <a:rPr lang="de-DE" sz="1100" dirty="0">
                <a:solidFill>
                  <a:schemeClr val="tx1"/>
                </a:solidFill>
              </a:rPr>
              <a:t>Wann konsumierst du in deinem Leben bereits umweltfreundlich?</a:t>
            </a:r>
          </a:p>
          <a:p>
            <a:pPr marL="180975" indent="-180975">
              <a:spcAft>
                <a:spcPts val="600"/>
              </a:spcAft>
              <a:buClr>
                <a:schemeClr val="tx1"/>
              </a:buClr>
              <a:buFont typeface="Arial" panose="020B0604020202020204" pitchFamily="34" charset="0"/>
              <a:buChar char="•"/>
            </a:pPr>
            <a:r>
              <a:rPr lang="de-DE" sz="1100" dirty="0">
                <a:solidFill>
                  <a:schemeClr val="tx1"/>
                </a:solidFill>
              </a:rPr>
              <a:t>In welchen Lebensbereichen möchtest du gerne nachhaltiger konsumieren?</a:t>
            </a:r>
          </a:p>
          <a:p>
            <a:pPr marL="180975" indent="-180975">
              <a:spcAft>
                <a:spcPts val="600"/>
              </a:spcAft>
              <a:buClr>
                <a:schemeClr val="tx1"/>
              </a:buClr>
              <a:buFont typeface="Arial" panose="020B0604020202020204" pitchFamily="34" charset="0"/>
              <a:buChar char="•"/>
            </a:pPr>
            <a:r>
              <a:rPr lang="de-DE" sz="1100" dirty="0">
                <a:solidFill>
                  <a:schemeClr val="tx1"/>
                </a:solidFill>
              </a:rPr>
              <a:t>Was hindert dich daran, dich umweltfreundlicher zu verhalten? </a:t>
            </a:r>
            <a:br>
              <a:rPr lang="de-DE" sz="1000" dirty="0">
                <a:solidFill>
                  <a:schemeClr val="tx1"/>
                </a:solidFill>
              </a:rPr>
            </a:br>
            <a:r>
              <a:rPr lang="de-DE" sz="1000" i="1" dirty="0">
                <a:solidFill>
                  <a:schemeClr val="tx1"/>
                </a:solidFill>
              </a:rPr>
              <a:t>Zum Beispiel</a:t>
            </a:r>
            <a:r>
              <a:rPr lang="de-DE" sz="1000" dirty="0">
                <a:solidFill>
                  <a:schemeClr val="tx1"/>
                </a:solidFill>
              </a:rPr>
              <a:t>: Zu teure Bio-Lebensmittel; kein guter ÖPNV im ländlichen Raum; Gefühl von Ohnmacht?</a:t>
            </a:r>
            <a:endParaRPr lang="de-DE" sz="1000" dirty="0">
              <a:solidFill>
                <a:schemeClr val="tx1"/>
              </a:solidFill>
              <a:ea typeface="Calibri"/>
              <a:cs typeface="Calibri"/>
            </a:endParaRPr>
          </a:p>
          <a:p>
            <a:pPr marL="180975" indent="-180975">
              <a:spcAft>
                <a:spcPts val="600"/>
              </a:spcAft>
              <a:buClr>
                <a:schemeClr val="tx1"/>
              </a:buClr>
              <a:buFont typeface="Arial" panose="020B0604020202020204" pitchFamily="34" charset="0"/>
              <a:buChar char="•"/>
            </a:pPr>
            <a:r>
              <a:rPr lang="de-DE" sz="1100" dirty="0">
                <a:solidFill>
                  <a:schemeClr val="tx1"/>
                </a:solidFill>
              </a:rPr>
              <a:t>Welche nachhaltigen Konsummöglichkeiten wären in deinem Leben einfach (und mit wenig Geld) umzusetzen? </a:t>
            </a:r>
            <a:br>
              <a:rPr lang="de-DE" sz="1000" dirty="0">
                <a:solidFill>
                  <a:schemeClr val="tx1"/>
                </a:solidFill>
              </a:rPr>
            </a:br>
            <a:r>
              <a:rPr lang="de-DE" sz="1000" i="1" dirty="0">
                <a:solidFill>
                  <a:schemeClr val="tx1"/>
                </a:solidFill>
              </a:rPr>
              <a:t>Zum Beispiel</a:t>
            </a:r>
            <a:r>
              <a:rPr lang="de-DE" sz="1000" dirty="0">
                <a:solidFill>
                  <a:schemeClr val="tx1"/>
                </a:solidFill>
              </a:rPr>
              <a:t>: Vegetarisch Essen; keine Lebensmittel wegwerfen; einen Sparduschkopf nutzen; mit dem Fahrrad fahren.</a:t>
            </a:r>
          </a:p>
          <a:p>
            <a:pPr marL="180975" indent="-180975">
              <a:spcAft>
                <a:spcPts val="600"/>
              </a:spcAft>
              <a:buClr>
                <a:schemeClr val="tx1"/>
              </a:buClr>
              <a:buFont typeface="Arial" panose="020B0604020202020204" pitchFamily="34" charset="0"/>
              <a:buChar char="•"/>
            </a:pPr>
            <a:r>
              <a:rPr lang="de-DE" sz="1100" dirty="0">
                <a:solidFill>
                  <a:schemeClr val="tx1"/>
                </a:solidFill>
              </a:rPr>
              <a:t>Welche Anreize könnten Politiker*innen schaffen, damit du nachhaltiger konsumieren kannst?</a:t>
            </a:r>
            <a:br>
              <a:rPr lang="de-DE" sz="1000" dirty="0">
                <a:solidFill>
                  <a:schemeClr val="tx1"/>
                </a:solidFill>
              </a:rPr>
            </a:br>
            <a:r>
              <a:rPr lang="de-DE" sz="1000" i="1" dirty="0">
                <a:solidFill>
                  <a:schemeClr val="tx1"/>
                </a:solidFill>
              </a:rPr>
              <a:t>Zum Beisp</a:t>
            </a:r>
            <a:r>
              <a:rPr lang="de-DE" sz="1000" dirty="0">
                <a:solidFill>
                  <a:schemeClr val="tx1"/>
                </a:solidFill>
              </a:rPr>
              <a:t>iel: Deutschlandticket für 9 Euro; Belohnungssysteme für klimafreundliches Verhalten; Steuersenkung auf nachhaltige Grundnahrungsmittel. </a:t>
            </a:r>
          </a:p>
          <a:p>
            <a:pPr marL="180975" indent="-180975">
              <a:spcAft>
                <a:spcPts val="600"/>
              </a:spcAft>
              <a:buClr>
                <a:schemeClr val="tx1"/>
              </a:buClr>
              <a:buFont typeface="Arial" panose="020B0604020202020204" pitchFamily="34" charset="0"/>
              <a:buChar char="•"/>
            </a:pPr>
            <a:r>
              <a:rPr lang="de-DE" sz="1100" dirty="0">
                <a:solidFill>
                  <a:schemeClr val="tx1"/>
                </a:solidFill>
              </a:rPr>
              <a:t>Wie und in welchen Bereichen könntest du andere Menschen motivieren bewusster zu konsumieren?</a:t>
            </a:r>
          </a:p>
          <a:p>
            <a:pPr>
              <a:spcAft>
                <a:spcPts val="600"/>
              </a:spcAft>
            </a:pPr>
            <a:r>
              <a:rPr lang="de-DE" sz="1100" dirty="0">
                <a:solidFill>
                  <a:schemeClr val="accent2"/>
                </a:solidFill>
              </a:rPr>
              <a:t>Notiert weitere Fragen.</a:t>
            </a:r>
            <a:br>
              <a:rPr lang="de-DE" sz="1000" dirty="0">
                <a:solidFill>
                  <a:schemeClr val="tx1"/>
                </a:solidFill>
              </a:rPr>
            </a:br>
            <a:br>
              <a:rPr lang="de-DE" sz="1000" dirty="0">
                <a:solidFill>
                  <a:schemeClr val="tx1"/>
                </a:solidFill>
              </a:rPr>
            </a:br>
            <a:r>
              <a:rPr lang="de-DE" sz="1000" dirty="0">
                <a:solidFill>
                  <a:schemeClr val="tx1"/>
                </a:solidFill>
              </a:rPr>
              <a:t>**</a:t>
            </a:r>
            <a:r>
              <a:rPr lang="de-DE" sz="900" dirty="0">
                <a:solidFill>
                  <a:schemeClr val="tx1"/>
                </a:solidFill>
              </a:rPr>
              <a:t> Eine Mindmap ist eine visuelle Darstellung eurer Gedanken und Ideen.</a:t>
            </a:r>
            <a:endParaRPr lang="de-DE" sz="900" dirty="0">
              <a:solidFill>
                <a:schemeClr val="tx1"/>
              </a:solidFill>
              <a:ea typeface="Calibri"/>
              <a:cs typeface="Calibri"/>
            </a:endParaRPr>
          </a:p>
        </p:txBody>
      </p:sp>
      <p:sp>
        <p:nvSpPr>
          <p:cNvPr id="5" name="Rechteck: abgerundete Ecken 4">
            <a:extLst>
              <a:ext uri="{FF2B5EF4-FFF2-40B4-BE49-F238E27FC236}">
                <a16:creationId xmlns:a16="http://schemas.microsoft.com/office/drawing/2014/main" id="{71F22A1D-1789-E2EF-B218-A84E714AC88B}"/>
              </a:ext>
            </a:extLst>
          </p:cNvPr>
          <p:cNvSpPr/>
          <p:nvPr/>
        </p:nvSpPr>
        <p:spPr>
          <a:xfrm>
            <a:off x="518878" y="5326720"/>
            <a:ext cx="5948127" cy="1613150"/>
          </a:xfrm>
          <a:prstGeom prst="roundRect">
            <a:avLst>
              <a:gd name="adj" fmla="val 1080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72000" numCol="2" spcCol="72000" rtlCol="0" anchor="t"/>
          <a:lstStyle/>
          <a:p>
            <a:pPr>
              <a:spcAft>
                <a:spcPts val="600"/>
              </a:spcAft>
              <a:buClr>
                <a:schemeClr val="tx1"/>
              </a:buClr>
            </a:pPr>
            <a:r>
              <a:rPr lang="de-DE" sz="1200" b="1" dirty="0">
                <a:solidFill>
                  <a:schemeClr val="accent2"/>
                </a:solidFill>
              </a:rPr>
              <a:t>Habt ihr schon einmal einen </a:t>
            </a:r>
            <a:br>
              <a:rPr lang="de-DE" sz="1200" b="1" dirty="0">
                <a:solidFill>
                  <a:schemeClr val="accent2"/>
                </a:solidFill>
              </a:rPr>
            </a:br>
            <a:r>
              <a:rPr lang="de-DE" sz="1200" b="1" dirty="0">
                <a:solidFill>
                  <a:schemeClr val="accent2"/>
                </a:solidFill>
              </a:rPr>
              <a:t>CO</a:t>
            </a:r>
            <a:r>
              <a:rPr lang="de-DE" sz="1200" b="1" baseline="-25000" dirty="0">
                <a:solidFill>
                  <a:schemeClr val="accent2"/>
                </a:solidFill>
              </a:rPr>
              <a:t>2</a:t>
            </a:r>
            <a:r>
              <a:rPr lang="de-DE" sz="1200" b="1" dirty="0">
                <a:solidFill>
                  <a:schemeClr val="accent2"/>
                </a:solidFill>
              </a:rPr>
              <a:t>-Schnellcheck durchgeführt?</a:t>
            </a:r>
            <a:br>
              <a:rPr lang="de-DE" sz="1000" dirty="0">
                <a:solidFill>
                  <a:schemeClr val="tx1"/>
                </a:solidFill>
              </a:rPr>
            </a:br>
            <a:r>
              <a:rPr lang="de-DE" sz="1000" dirty="0">
                <a:solidFill>
                  <a:schemeClr val="tx1"/>
                </a:solidFill>
              </a:rPr>
              <a:t>Führt den Check gemeinsam durch und sprecht darüber, in welchen Lebensbereichen ihr noch umweltfreundlicher konsumieren könnt.</a:t>
            </a:r>
            <a:br>
              <a:rPr lang="de-DE" sz="1000" dirty="0">
                <a:solidFill>
                  <a:schemeClr val="tx1"/>
                </a:solidFill>
              </a:rPr>
            </a:br>
            <a:r>
              <a:rPr lang="de-DE" sz="1000" dirty="0">
                <a:solidFill>
                  <a:schemeClr val="tx1"/>
                </a:solidFill>
              </a:rPr>
              <a:t>Was müssen die Politik und die Industrie tun, um umweltfreundliches Konsumieren für alle leicht zu machen?</a:t>
            </a:r>
            <a:endParaRPr lang="de-DE" sz="1200" b="1" dirty="0">
              <a:solidFill>
                <a:schemeClr val="tx1"/>
              </a:solidFill>
            </a:endParaRPr>
          </a:p>
          <a:p>
            <a:pPr>
              <a:spcAft>
                <a:spcPts val="600"/>
              </a:spcAft>
              <a:buClr>
                <a:schemeClr val="tx1"/>
              </a:buClr>
            </a:pPr>
            <a:r>
              <a:rPr lang="de-DE" sz="1200" b="1" dirty="0">
                <a:solidFill>
                  <a:schemeClr val="tx1"/>
                </a:solidFill>
              </a:rPr>
              <a:t>Umweltbundesamt – CO</a:t>
            </a:r>
            <a:r>
              <a:rPr lang="de-DE" sz="1200" b="1" baseline="-25000" dirty="0">
                <a:solidFill>
                  <a:schemeClr val="tx1"/>
                </a:solidFill>
              </a:rPr>
              <a:t>2</a:t>
            </a:r>
            <a:r>
              <a:rPr lang="de-DE" sz="1200" b="1" dirty="0">
                <a:solidFill>
                  <a:schemeClr val="tx1"/>
                </a:solidFill>
              </a:rPr>
              <a:t>-Schnellcheck </a:t>
            </a:r>
            <a:r>
              <a:rPr lang="de-DE" sz="1100" dirty="0">
                <a:solidFill>
                  <a:schemeClr val="accent2"/>
                </a:solidFill>
                <a:hlinkClick r:id="rId3">
                  <a:extLst>
                    <a:ext uri="{A12FA001-AC4F-418D-AE19-62706E023703}">
                      <ahyp:hlinkClr xmlns:ahyp="http://schemas.microsoft.com/office/drawing/2018/hyperlinkcolor" val="tx"/>
                    </a:ext>
                  </a:extLst>
                </a:hlinkClick>
              </a:rPr>
              <a:t>https://uba.co2-rechner.de/de_DE/quickcheck/</a:t>
            </a:r>
            <a:r>
              <a:rPr lang="de-DE" sz="1100" dirty="0">
                <a:solidFill>
                  <a:schemeClr val="accent2"/>
                </a:solidFill>
              </a:rPr>
              <a:t>  </a:t>
            </a:r>
          </a:p>
        </p:txBody>
      </p:sp>
      <p:pic>
        <p:nvPicPr>
          <p:cNvPr id="7" name="Grafik 6" descr="QR-Code zum CO2- Schnellcheck des Umweltbundesamtes">
            <a:extLst>
              <a:ext uri="{FF2B5EF4-FFF2-40B4-BE49-F238E27FC236}">
                <a16:creationId xmlns:a16="http://schemas.microsoft.com/office/drawing/2014/main" id="{862BC012-99CB-594C-80A7-FA56BA40120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46012" y="5864361"/>
            <a:ext cx="968826" cy="968826"/>
          </a:xfrm>
          <a:prstGeom prst="rect">
            <a:avLst/>
          </a:prstGeom>
        </p:spPr>
      </p:pic>
      <p:sp>
        <p:nvSpPr>
          <p:cNvPr id="6" name="Rechteck: abgerundete Ecken 5">
            <a:extLst>
              <a:ext uri="{FF2B5EF4-FFF2-40B4-BE49-F238E27FC236}">
                <a16:creationId xmlns:a16="http://schemas.microsoft.com/office/drawing/2014/main" id="{4F5708DB-4818-898A-3D36-FC08253A0E2D}"/>
              </a:ext>
            </a:extLst>
          </p:cNvPr>
          <p:cNvSpPr/>
          <p:nvPr/>
        </p:nvSpPr>
        <p:spPr>
          <a:xfrm>
            <a:off x="461726" y="7078646"/>
            <a:ext cx="5948127" cy="1800821"/>
          </a:xfrm>
          <a:prstGeom prst="roundRect">
            <a:avLst>
              <a:gd name="adj" fmla="val 10803"/>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numCol="2" spcCol="180000" rtlCol="0" anchor="t"/>
          <a:lstStyle/>
          <a:p>
            <a:pPr>
              <a:spcAft>
                <a:spcPts val="600"/>
              </a:spcAft>
              <a:buClr>
                <a:schemeClr val="tx1"/>
              </a:buClr>
            </a:pPr>
            <a:r>
              <a:rPr lang="de-DE" sz="1200" b="1" dirty="0">
                <a:solidFill>
                  <a:schemeClr val="accent1"/>
                </a:solidFill>
              </a:rPr>
              <a:t>Tipp: Den Gedanken lauschen – </a:t>
            </a:r>
            <a:br>
              <a:rPr lang="de-DE" sz="1200" b="1" dirty="0"/>
            </a:br>
            <a:r>
              <a:rPr lang="de-DE" sz="1200" b="1" dirty="0">
                <a:solidFill>
                  <a:schemeClr val="accent1"/>
                </a:solidFill>
              </a:rPr>
              <a:t>Deinem Gegenüber wirklich zuhören</a:t>
            </a:r>
          </a:p>
          <a:p>
            <a:pPr>
              <a:spcAft>
                <a:spcPts val="600"/>
              </a:spcAft>
              <a:buClr>
                <a:schemeClr val="tx1"/>
              </a:buClr>
            </a:pPr>
            <a:r>
              <a:rPr lang="de-DE" sz="1000" dirty="0">
                <a:solidFill>
                  <a:schemeClr val="tx1"/>
                </a:solidFill>
              </a:rPr>
              <a:t>Lasst euch beim Gespräch auf euer Gegenüber ein und übt euch im tiefen Zuhören. Hört nicht nur die Worte, sondern nehmt alles ganz unvoreingenommen wahr.</a:t>
            </a:r>
          </a:p>
          <a:p>
            <a:pPr>
              <a:spcAft>
                <a:spcPts val="600"/>
              </a:spcAft>
              <a:buClr>
                <a:schemeClr val="tx1"/>
              </a:buClr>
            </a:pPr>
            <a:r>
              <a:rPr lang="de-DE" sz="1000" dirty="0">
                <a:solidFill>
                  <a:schemeClr val="tx1"/>
                </a:solidFill>
              </a:rPr>
              <a:t>Auch wenn wir oft denken, dass wir aufmerksam zuhören, hören wir fast immer auch unsere innere Stimme, die alles bewertet: </a:t>
            </a:r>
          </a:p>
          <a:p>
            <a:pPr>
              <a:spcAft>
                <a:spcPts val="600"/>
              </a:spcAft>
              <a:buClr>
                <a:schemeClr val="tx1"/>
              </a:buClr>
            </a:pPr>
            <a:r>
              <a:rPr lang="de-DE" sz="1000" dirty="0">
                <a:solidFill>
                  <a:schemeClr val="tx1"/>
                </a:solidFill>
              </a:rPr>
              <a:t>„Das ist verschwenderisch.“ „Warum kauft er ständig neue Kleidung?“ „Ich lebe doch nur einmal, warum also nachhaltig konsumieren?“. Eure innere Stimme beschreibt die Welt so, wie ihr sie bereits kennt. </a:t>
            </a:r>
          </a:p>
          <a:p>
            <a:pPr>
              <a:spcAft>
                <a:spcPts val="600"/>
              </a:spcAft>
              <a:buClr>
                <a:schemeClr val="tx1"/>
              </a:buClr>
            </a:pPr>
            <a:r>
              <a:rPr lang="de-DE" sz="1000" dirty="0">
                <a:solidFill>
                  <a:schemeClr val="tx1"/>
                </a:solidFill>
              </a:rPr>
              <a:t>Lasst euch auf das Experiment </a:t>
            </a:r>
            <a:r>
              <a:rPr lang="de-DE" sz="1000" i="1" dirty="0">
                <a:solidFill>
                  <a:schemeClr val="accent1"/>
                </a:solidFill>
              </a:rPr>
              <a:t>tiefes Zuhören </a:t>
            </a:r>
            <a:r>
              <a:rPr lang="de-DE" sz="1000" dirty="0">
                <a:solidFill>
                  <a:schemeClr val="tx1"/>
                </a:solidFill>
              </a:rPr>
              <a:t>ein. Gönnt eurer inneren Stimme eine Pause und gebt eurem Gegenüber Raum sich mitzuteilen. Kleine Rückfragen wie: „Wie meinst du das…?“; „Warum ist das so für dich?“ sind natürlich erlaubt.</a:t>
            </a:r>
            <a:r>
              <a:rPr lang="de-DE" sz="1200" dirty="0">
                <a:solidFill>
                  <a:schemeClr val="tx1"/>
                </a:solidFill>
              </a:rPr>
              <a:t> </a:t>
            </a:r>
          </a:p>
        </p:txBody>
      </p:sp>
      <p:sp>
        <p:nvSpPr>
          <p:cNvPr id="71" name="Rechteck 70">
            <a:extLst>
              <a:ext uri="{FF2B5EF4-FFF2-40B4-BE49-F238E27FC236}">
                <a16:creationId xmlns:a16="http://schemas.microsoft.com/office/drawing/2014/main" id="{F25C16F4-8EFC-09BC-A9B1-4A37B7D48532}"/>
              </a:ext>
            </a:extLst>
          </p:cNvPr>
          <p:cNvSpPr/>
          <p:nvPr/>
        </p:nvSpPr>
        <p:spPr>
          <a:xfrm>
            <a:off x="933892" y="9264438"/>
            <a:ext cx="5569686" cy="4154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100" i="1">
                <a:solidFill>
                  <a:schemeClr val="tx1"/>
                </a:solidFill>
              </a:rPr>
              <a:t>* Nachhaltiger Konsum bedeutet, hier und heute so zu leben, </a:t>
            </a:r>
            <a:br>
              <a:rPr lang="de-DE" sz="1100" i="1">
                <a:solidFill>
                  <a:schemeClr val="tx1"/>
                </a:solidFill>
              </a:rPr>
            </a:br>
            <a:r>
              <a:rPr lang="de-DE" sz="1100" i="1">
                <a:solidFill>
                  <a:schemeClr val="tx1"/>
                </a:solidFill>
              </a:rPr>
              <a:t>dass überall und auch in Zukunft alle Menschen so leben können.</a:t>
            </a:r>
          </a:p>
        </p:txBody>
      </p:sp>
      <p:sp>
        <p:nvSpPr>
          <p:cNvPr id="8" name="Textfeld 7">
            <a:extLst>
              <a:ext uri="{FF2B5EF4-FFF2-40B4-BE49-F238E27FC236}">
                <a16:creationId xmlns:a16="http://schemas.microsoft.com/office/drawing/2014/main" id="{CE277F2F-9DF1-8E37-8FE8-1D6A67135F96}"/>
              </a:ext>
            </a:extLst>
          </p:cNvPr>
          <p:cNvSpPr txBox="1"/>
          <p:nvPr/>
        </p:nvSpPr>
        <p:spPr>
          <a:xfrm>
            <a:off x="4847478" y="9474514"/>
            <a:ext cx="1656100" cy="215444"/>
          </a:xfrm>
          <a:prstGeom prst="rect">
            <a:avLst/>
          </a:prstGeom>
          <a:noFill/>
        </p:spPr>
        <p:txBody>
          <a:bodyPr wrap="square" rtlCol="0">
            <a:spAutoFit/>
          </a:bodyPr>
          <a:lstStyle/>
          <a:p>
            <a:pPr algn="r"/>
            <a:r>
              <a:rPr lang="de-DE" sz="800" dirty="0"/>
              <a:t>Interviewfragen–</a:t>
            </a:r>
            <a:r>
              <a:rPr lang="de-DE" sz="800" dirty="0" err="1"/>
              <a:t>LifestyleCheck</a:t>
            </a:r>
            <a:endParaRPr lang="de-DE" sz="800" dirty="0"/>
          </a:p>
        </p:txBody>
      </p:sp>
      <p:pic>
        <p:nvPicPr>
          <p:cNvPr id="68" name="Grafik 67">
            <a:extLst>
              <a:ext uri="{FF2B5EF4-FFF2-40B4-BE49-F238E27FC236}">
                <a16:creationId xmlns:a16="http://schemas.microsoft.com/office/drawing/2014/main" id="{4587B95A-E24A-8430-B86B-0A24E236AC9E}"/>
              </a:ext>
              <a:ext uri="{C183D7F6-B498-43B3-948B-1728B52AA6E4}">
                <adec:decorative xmlns:adec="http://schemas.microsoft.com/office/drawing/2017/decorative" val="1"/>
              </a:ext>
            </a:extLst>
          </p:cNvPr>
          <p:cNvPicPr>
            <a:picLocks noChangeAspect="1"/>
          </p:cNvPicPr>
          <p:nvPr/>
        </p:nvPicPr>
        <p:blipFill>
          <a:blip r:embed="rId5">
            <a:clrChange>
              <a:clrFrom>
                <a:srgbClr val="FDFDFD"/>
              </a:clrFrom>
              <a:clrTo>
                <a:srgbClr val="FDFDFD">
                  <a:alpha val="0"/>
                </a:srgbClr>
              </a:clrTo>
            </a:clrChange>
          </a:blip>
          <a:srcRect t="18669" b="19903"/>
          <a:stretch/>
        </p:blipFill>
        <p:spPr>
          <a:xfrm>
            <a:off x="254529" y="9181029"/>
            <a:ext cx="679363" cy="571883"/>
          </a:xfrm>
          <a:prstGeom prst="rect">
            <a:avLst/>
          </a:prstGeom>
        </p:spPr>
      </p:pic>
    </p:spTree>
    <p:extLst>
      <p:ext uri="{BB962C8B-B14F-4D97-AF65-F5344CB8AC3E}">
        <p14:creationId xmlns:p14="http://schemas.microsoft.com/office/powerpoint/2010/main" val="381810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8538-9E3D-D2B5-1861-F5484DCBE0DF}"/>
            </a:ext>
          </a:extLst>
        </p:cNvPr>
        <p:cNvGrpSpPr/>
        <p:nvPr/>
      </p:nvGrpSpPr>
      <p:grpSpPr>
        <a:xfrm>
          <a:off x="0" y="0"/>
          <a:ext cx="0" cy="0"/>
          <a:chOff x="0" y="0"/>
          <a:chExt cx="0" cy="0"/>
        </a:xfrm>
      </p:grpSpPr>
      <p:sp>
        <p:nvSpPr>
          <p:cNvPr id="13" name="Titel 12">
            <a:extLst>
              <a:ext uri="{FF2B5EF4-FFF2-40B4-BE49-F238E27FC236}">
                <a16:creationId xmlns:a16="http://schemas.microsoft.com/office/drawing/2014/main" id="{CE14CAB1-7CF1-B028-6C52-0C9BC01A2A25}"/>
              </a:ext>
            </a:extLst>
          </p:cNvPr>
          <p:cNvSpPr>
            <a:spLocks noGrp="1"/>
          </p:cNvSpPr>
          <p:nvPr>
            <p:ph type="title" idx="4294967295"/>
          </p:nvPr>
        </p:nvSpPr>
        <p:spPr>
          <a:xfrm>
            <a:off x="2185301" y="235974"/>
            <a:ext cx="4318278" cy="36000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2"/>
                </a:solidFill>
                <a:effectLst/>
                <a:uLnTx/>
                <a:uFillTx/>
                <a:latin typeface="+mn-lt"/>
                <a:ea typeface="+mn-ea"/>
                <a:cs typeface="+mn-cs"/>
              </a:rPr>
              <a:t>Macht den </a:t>
            </a:r>
            <a:r>
              <a:rPr kumimoji="0" lang="de-DE" sz="1800" b="1" i="0" u="none" strike="noStrike" kern="1200" cap="none" spc="0" normalizeH="0" baseline="0" noProof="0" dirty="0" err="1">
                <a:ln>
                  <a:noFill/>
                </a:ln>
                <a:solidFill>
                  <a:schemeClr val="accent2"/>
                </a:solidFill>
                <a:effectLst/>
                <a:uLnTx/>
                <a:uFillTx/>
                <a:latin typeface="+mn-lt"/>
                <a:ea typeface="+mn-ea"/>
                <a:cs typeface="+mn-cs"/>
              </a:rPr>
              <a:t>LifestyleCheck</a:t>
            </a:r>
            <a:r>
              <a:rPr kumimoji="0" lang="de-DE" sz="1800" b="1" i="0" u="none" strike="noStrike" kern="1200" cap="none" spc="0" normalizeH="0" baseline="0" noProof="0" dirty="0">
                <a:ln>
                  <a:noFill/>
                </a:ln>
                <a:solidFill>
                  <a:schemeClr val="accent2"/>
                </a:solidFill>
                <a:effectLst/>
                <a:uLnTx/>
                <a:uFillTx/>
                <a:latin typeface="+mn-lt"/>
                <a:ea typeface="+mn-ea"/>
                <a:cs typeface="+mn-cs"/>
              </a:rPr>
              <a:t> mit Zeynep 2/2</a:t>
            </a:r>
          </a:p>
        </p:txBody>
      </p:sp>
      <p:pic>
        <p:nvPicPr>
          <p:cNvPr id="20" name="Grafik 19">
            <a:extLst>
              <a:ext uri="{FF2B5EF4-FFF2-40B4-BE49-F238E27FC236}">
                <a16:creationId xmlns:a16="http://schemas.microsoft.com/office/drawing/2014/main" id="{4AA1C007-EEE0-9221-5217-D170CA2A3E7B}"/>
              </a:ext>
              <a:ext uri="{C183D7F6-B498-43B3-948B-1728B52AA6E4}">
                <adec:decorative xmlns:adec="http://schemas.microsoft.com/office/drawing/2017/decorative" val="1"/>
              </a:ext>
            </a:extLst>
          </p:cNvPr>
          <p:cNvPicPr>
            <a:picLocks noChangeAspect="1"/>
          </p:cNvPicPr>
          <p:nvPr/>
        </p:nvPicPr>
        <p:blipFill>
          <a:blip r:embed="rId3"/>
          <a:srcRect l="5240" t="10276" r="5240" b="26434"/>
          <a:stretch/>
        </p:blipFill>
        <p:spPr>
          <a:xfrm>
            <a:off x="354422" y="365961"/>
            <a:ext cx="1800000" cy="1799999"/>
          </a:xfrm>
          <a:prstGeom prst="rect">
            <a:avLst/>
          </a:prstGeom>
        </p:spPr>
      </p:pic>
      <p:sp>
        <p:nvSpPr>
          <p:cNvPr id="82" name="Textfeld 81">
            <a:extLst>
              <a:ext uri="{FF2B5EF4-FFF2-40B4-BE49-F238E27FC236}">
                <a16:creationId xmlns:a16="http://schemas.microsoft.com/office/drawing/2014/main" id="{B5CA72DE-CAED-651D-876F-068F925EAC3A}"/>
              </a:ext>
            </a:extLst>
          </p:cNvPr>
          <p:cNvSpPr txBox="1"/>
          <p:nvPr/>
        </p:nvSpPr>
        <p:spPr>
          <a:xfrm>
            <a:off x="2301914" y="697134"/>
            <a:ext cx="4194718" cy="1292662"/>
          </a:xfrm>
          <a:prstGeom prst="rect">
            <a:avLst/>
          </a:prstGeom>
          <a:noFill/>
        </p:spPr>
        <p:txBody>
          <a:bodyPr wrap="square">
            <a:spAutoFit/>
          </a:bodyPr>
          <a:lstStyle/>
          <a:p>
            <a:r>
              <a:rPr lang="de-DE" b="1">
                <a:solidFill>
                  <a:schemeClr val="accent1"/>
                </a:solidFill>
              </a:rPr>
              <a:t>Konsum</a:t>
            </a:r>
          </a:p>
          <a:p>
            <a:pPr marL="0" marR="0" lvl="0" indent="0" algn="l" defTabSz="457200" rtl="0" eaLnBrk="1" fontAlgn="auto" latinLnBrk="0" hangingPunct="1">
              <a:spcBef>
                <a:spcPts val="0"/>
              </a:spcBef>
              <a:spcAft>
                <a:spcPts val="0"/>
              </a:spcAft>
              <a:buClrTx/>
              <a:buSzTx/>
              <a:buFontTx/>
              <a:buNone/>
              <a:tabLst/>
              <a:defRPr/>
            </a:pPr>
            <a:b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b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Zeynep hat ihr Geld bei einer nachhaltig arbeitenden Bank angelegt.</a:t>
            </a:r>
          </a:p>
          <a:p>
            <a:pPr marL="0" marR="0" lvl="0" indent="0" algn="l" defTabSz="457200" rtl="0" eaLnBrk="1" fontAlgn="auto" latinLnBrk="0" hangingPunct="1">
              <a:spcBef>
                <a:spcPts val="0"/>
              </a:spcBef>
              <a:spcAft>
                <a:spcPts val="0"/>
              </a:spcAft>
              <a:buClrTx/>
              <a:buSzTx/>
              <a:buFontTx/>
              <a:buNone/>
              <a:tabLst/>
              <a:defRP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Sie besitzt viel Kleidung für unterschiedliche Anlässe. Manchmal leiht sie sich Kleidung aus. </a:t>
            </a:r>
          </a:p>
        </p:txBody>
      </p:sp>
      <p:sp>
        <p:nvSpPr>
          <p:cNvPr id="81" name="Textfeld 80">
            <a:extLst>
              <a:ext uri="{FF2B5EF4-FFF2-40B4-BE49-F238E27FC236}">
                <a16:creationId xmlns:a16="http://schemas.microsoft.com/office/drawing/2014/main" id="{7F5580A1-D291-EA79-73A2-2FC12CA4321E}"/>
              </a:ext>
            </a:extLst>
          </p:cNvPr>
          <p:cNvSpPr txBox="1"/>
          <p:nvPr/>
        </p:nvSpPr>
        <p:spPr>
          <a:xfrm>
            <a:off x="415015" y="2214648"/>
            <a:ext cx="5362226" cy="738664"/>
          </a:xfrm>
          <a:prstGeom prst="rect">
            <a:avLst/>
          </a:prstGeom>
          <a:noFill/>
        </p:spPr>
        <p:txBody>
          <a:bodyPr wrap="square" lIns="91440" tIns="45720" rIns="91440" bIns="45720" anchor="ctr">
            <a:spAutoFit/>
          </a:bodyPr>
          <a:lstStyle/>
          <a:p>
            <a:r>
              <a:rPr lang="de-DE" b="1" dirty="0">
                <a:solidFill>
                  <a:schemeClr val="accent1"/>
                </a:solidFill>
              </a:rPr>
              <a:t>Interesse an nachhaltigem Konsum*</a:t>
            </a:r>
          </a:p>
          <a:p>
            <a:pPr>
              <a:defRPr/>
            </a:pPr>
            <a:b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b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Sie weiß bereits viel über das Thema, hat aber im Alltag</a:t>
            </a:r>
            <a:r>
              <a:rPr lang="de-DE" sz="1200" dirty="0">
                <a:solidFill>
                  <a:srgbClr val="4B4B4D"/>
                </a:solidFill>
                <a:latin typeface="Calibri" panose="020F0502020204030204"/>
              </a:rPr>
              <a:t> im Allgemeinen wenig Zeit</a:t>
            </a: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a:t>
            </a:r>
            <a:endParaRPr kumimoji="0" lang="de-DE" sz="1800" b="1" i="0" u="none" strike="noStrike" kern="1200" cap="none" spc="0" normalizeH="0" baseline="0" noProof="0" dirty="0">
              <a:ln>
                <a:noFill/>
              </a:ln>
              <a:solidFill>
                <a:srgbClr val="009BD5"/>
              </a:solidFill>
              <a:effectLst/>
              <a:uLnTx/>
              <a:uFillTx/>
              <a:latin typeface="Calibri" panose="020F0502020204030204"/>
              <a:ea typeface="+mn-ea"/>
              <a:cs typeface="+mn-cs"/>
            </a:endParaRPr>
          </a:p>
        </p:txBody>
      </p:sp>
      <p:sp>
        <p:nvSpPr>
          <p:cNvPr id="7" name="Rechteck: abgerundete Ecken 6">
            <a:extLst>
              <a:ext uri="{FF2B5EF4-FFF2-40B4-BE49-F238E27FC236}">
                <a16:creationId xmlns:a16="http://schemas.microsoft.com/office/drawing/2014/main" id="{5F742C32-5930-3EA9-E123-48AF3CFE3246}"/>
              </a:ext>
            </a:extLst>
          </p:cNvPr>
          <p:cNvSpPr/>
          <p:nvPr/>
        </p:nvSpPr>
        <p:spPr>
          <a:xfrm flipH="1">
            <a:off x="352229" y="3181790"/>
            <a:ext cx="6153531" cy="2012397"/>
          </a:xfrm>
          <a:prstGeom prst="roundRect">
            <a:avLst>
              <a:gd name="adj" fmla="val 11732"/>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4"/>
                </a:solidFill>
              </a:rPr>
              <a:t>Handabdruck*</a:t>
            </a:r>
          </a:p>
          <a:p>
            <a:endPar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endParaRPr>
          </a:p>
          <a:p>
            <a:pPr marL="171450" indent="-171450">
              <a:spcAft>
                <a:spcPts val="600"/>
              </a:spcAft>
              <a:buClr>
                <a:schemeClr val="tx1"/>
              </a:buClr>
              <a:buFont typeface="Arial" panose="020B0604020202020204" pitchFamily="34" charset="0"/>
              <a:buChar cha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Sie </a:t>
            </a:r>
            <a:r>
              <a:rPr lang="de-DE" sz="1200">
                <a:solidFill>
                  <a:srgbClr val="4B4B4D"/>
                </a:solidFill>
                <a:latin typeface="Calibri" panose="020F0502020204030204"/>
              </a:rPr>
              <a:t>vernetzt sich mit anderen Unternehmer*innen. </a:t>
            </a:r>
          </a:p>
          <a:p>
            <a:pPr marL="171450" indent="-171450">
              <a:spcAft>
                <a:spcPts val="600"/>
              </a:spcAft>
              <a:buClr>
                <a:schemeClr val="tx1"/>
              </a:buClr>
              <a:buFont typeface="Arial" panose="020B0604020202020204" pitchFamily="34" charset="0"/>
              <a:buChar cha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Ihre Kund*innen werden auf </a:t>
            </a:r>
            <a:r>
              <a:rPr lang="de-DE" sz="1200">
                <a:solidFill>
                  <a:srgbClr val="4B4B4D"/>
                </a:solidFill>
                <a:latin typeface="Calibri" panose="020F0502020204030204"/>
              </a:rPr>
              <a:t>ihrer</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Website, im Newsletter und auf </a:t>
            </a:r>
            <a:r>
              <a:rPr kumimoji="0" lang="de-DE" sz="1200" b="0" i="0" u="none" strike="noStrike" kern="1200" cap="none" spc="0" normalizeH="0" baseline="0" noProof="0" err="1">
                <a:ln>
                  <a:noFill/>
                </a:ln>
                <a:solidFill>
                  <a:srgbClr val="4B4B4D"/>
                </a:solidFill>
                <a:effectLst/>
                <a:uLnTx/>
                <a:uFillTx/>
                <a:latin typeface="Calibri" panose="020F0502020204030204"/>
                <a:ea typeface="+mn-ea"/>
                <a:cs typeface="+mn-cs"/>
              </a:rPr>
              <a:t>Social</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Media über das Thema Nachhaltigkeit informiert.</a:t>
            </a:r>
          </a:p>
        </p:txBody>
      </p:sp>
      <p:sp>
        <p:nvSpPr>
          <p:cNvPr id="87" name="Rechteck 86">
            <a:extLst>
              <a:ext uri="{FF2B5EF4-FFF2-40B4-BE49-F238E27FC236}">
                <a16:creationId xmlns:a16="http://schemas.microsoft.com/office/drawing/2014/main" id="{1336C5A8-B66B-37BE-D113-C5222C5ADA29}"/>
              </a:ext>
            </a:extLst>
          </p:cNvPr>
          <p:cNvSpPr/>
          <p:nvPr/>
        </p:nvSpPr>
        <p:spPr>
          <a:xfrm>
            <a:off x="982026" y="4824071"/>
            <a:ext cx="4949841" cy="2655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de-DE" sz="1200" i="1">
                <a:solidFill>
                  <a:schemeClr val="tx1"/>
                </a:solidFill>
              </a:rPr>
              <a:t>* Der Handabdruck zeigt, wie viel CO</a:t>
            </a:r>
            <a:r>
              <a:rPr lang="de-DE" sz="1200" i="1" baseline="-25000">
                <a:solidFill>
                  <a:schemeClr val="tx1"/>
                </a:solidFill>
              </a:rPr>
              <a:t>2</a:t>
            </a:r>
            <a:r>
              <a:rPr lang="de-DE" sz="1200" i="1">
                <a:solidFill>
                  <a:schemeClr val="tx1"/>
                </a:solidFill>
              </a:rPr>
              <a:t>-Einsparung eure Handlungen bei anderen bewirken.</a:t>
            </a:r>
          </a:p>
        </p:txBody>
      </p:sp>
      <p:sp>
        <p:nvSpPr>
          <p:cNvPr id="24" name="Rechteck: abgerundete Ecken 23">
            <a:extLst>
              <a:ext uri="{FF2B5EF4-FFF2-40B4-BE49-F238E27FC236}">
                <a16:creationId xmlns:a16="http://schemas.microsoft.com/office/drawing/2014/main" id="{E8DD4F04-DD19-4DDB-6F62-26A51B10C102}"/>
              </a:ext>
            </a:extLst>
          </p:cNvPr>
          <p:cNvSpPr/>
          <p:nvPr/>
        </p:nvSpPr>
        <p:spPr>
          <a:xfrm flipH="1">
            <a:off x="352228" y="5310614"/>
            <a:ext cx="6153537" cy="1889531"/>
          </a:xfrm>
          <a:prstGeom prst="roundRect">
            <a:avLst>
              <a:gd name="adj" fmla="val 12708"/>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dirty="0">
                <a:solidFill>
                  <a:schemeClr val="accent5"/>
                </a:solidFill>
              </a:rPr>
              <a:t>Was könnte die Politik für Zeynep tun?</a:t>
            </a:r>
          </a:p>
          <a:p>
            <a:endPar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endParaRPr>
          </a:p>
          <a:p>
            <a:pPr marL="171450" indent="-171450">
              <a:spcAft>
                <a:spcPts val="600"/>
              </a:spcAft>
              <a:buClr>
                <a:schemeClr val="tx1"/>
              </a:buClr>
              <a:buFont typeface="Arial" panose="020B0604020202020204" pitchFamily="34" charset="0"/>
              <a:buChar cha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Mit </a:t>
            </a:r>
            <a:r>
              <a:rPr lang="de-DE" sz="1200" dirty="0">
                <a:solidFill>
                  <a:srgbClr val="4B4B4D"/>
                </a:solidFill>
                <a:latin typeface="Calibri" panose="020F0502020204030204"/>
              </a:rPr>
              <a:t>einer Energieeinsparverordnung gäbe es eine bessere Wärmedämmung in Wohnungen. </a:t>
            </a:r>
            <a:br>
              <a:rPr lang="de-DE" sz="1200" dirty="0">
                <a:solidFill>
                  <a:srgbClr val="4B4B4D"/>
                </a:solidFill>
                <a:latin typeface="Calibri" panose="020F0502020204030204"/>
              </a:rPr>
            </a:br>
            <a:r>
              <a:rPr lang="de-DE" sz="1200" dirty="0">
                <a:solidFill>
                  <a:srgbClr val="4B4B4D"/>
                </a:solidFill>
                <a:latin typeface="Calibri" panose="020F0502020204030204"/>
              </a:rPr>
              <a:t>Sie könnte Energiekosten sparen.  </a:t>
            </a:r>
            <a:endParaRPr lang="de-DE" sz="1200" dirty="0">
              <a:solidFill>
                <a:srgbClr val="4B4B4D"/>
              </a:solidFill>
              <a:latin typeface="Calibri" panose="020F0502020204030204"/>
              <a:ea typeface="Calibri"/>
              <a:cs typeface="Calibri"/>
            </a:endParaRPr>
          </a:p>
          <a:p>
            <a:pPr marL="171450" indent="-171450">
              <a:spcAft>
                <a:spcPts val="600"/>
              </a:spcAft>
              <a:buClr>
                <a:schemeClr val="tx1"/>
              </a:buClr>
              <a:buFont typeface="Arial" panose="020B0604020202020204" pitchFamily="34" charset="0"/>
              <a:buChar char="•"/>
            </a:pPr>
            <a:r>
              <a:rPr lang="de-DE" sz="1200" dirty="0">
                <a:solidFill>
                  <a:srgbClr val="4B4B4D"/>
                </a:solidFill>
                <a:latin typeface="Calibri" panose="020F0502020204030204"/>
              </a:rPr>
              <a:t>Mit einer CO</a:t>
            </a:r>
            <a:r>
              <a:rPr lang="de-DE" sz="1200" baseline="-25000" dirty="0">
                <a:solidFill>
                  <a:srgbClr val="4B4B4D"/>
                </a:solidFill>
                <a:latin typeface="Calibri" panose="020F0502020204030204"/>
              </a:rPr>
              <a:t>2</a:t>
            </a:r>
            <a:r>
              <a:rPr lang="de-DE" sz="1200" dirty="0">
                <a:solidFill>
                  <a:srgbClr val="4B4B4D"/>
                </a:solidFill>
                <a:latin typeface="Calibri" panose="020F0502020204030204"/>
              </a:rPr>
              <a:t>-Steuer wären Flugreisen teurer. Ihre Geschäftsreisen würden </a:t>
            </a:r>
            <a:br>
              <a:rPr lang="de-DE" sz="1200" dirty="0">
                <a:solidFill>
                  <a:srgbClr val="4B4B4D"/>
                </a:solidFill>
                <a:latin typeface="Calibri" panose="020F0502020204030204"/>
              </a:rPr>
            </a:br>
            <a:r>
              <a:rPr lang="de-DE" sz="1200" dirty="0">
                <a:solidFill>
                  <a:srgbClr val="4B4B4D"/>
                </a:solidFill>
                <a:latin typeface="Calibri" panose="020F0502020204030204"/>
              </a:rPr>
              <a:t>häufiger durch Videokonferenzen </a:t>
            </a: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ersetzt</a:t>
            </a:r>
            <a:r>
              <a:rPr lang="de-DE" sz="1200" dirty="0">
                <a:solidFill>
                  <a:srgbClr val="4B4B4D"/>
                </a:solidFill>
                <a:latin typeface="Calibri" panose="020F0502020204030204"/>
              </a:rPr>
              <a:t>.</a:t>
            </a:r>
            <a:endParaRPr lang="de-DE" sz="1200" b="0" i="0" u="none" strike="noStrike" kern="1200" cap="none" spc="0" normalizeH="0" baseline="0" noProof="0" dirty="0">
              <a:ln>
                <a:noFill/>
              </a:ln>
              <a:solidFill>
                <a:srgbClr val="4B4B4D"/>
              </a:solidFill>
              <a:effectLst/>
              <a:uLnTx/>
              <a:uFillTx/>
              <a:latin typeface="Calibri" panose="020F0502020204030204"/>
              <a:ea typeface="Calibri"/>
              <a:cs typeface="Calibri"/>
            </a:endParaRPr>
          </a:p>
        </p:txBody>
      </p:sp>
      <p:sp>
        <p:nvSpPr>
          <p:cNvPr id="77" name="Freihandform: Form 76">
            <a:extLst>
              <a:ext uri="{FF2B5EF4-FFF2-40B4-BE49-F238E27FC236}">
                <a16:creationId xmlns:a16="http://schemas.microsoft.com/office/drawing/2014/main" id="{6C946C0D-2E98-D5AC-62EE-4623240C646F}"/>
              </a:ext>
              <a:ext uri="{C183D7F6-B498-43B3-948B-1728B52AA6E4}">
                <adec:decorative xmlns:adec="http://schemas.microsoft.com/office/drawing/2017/decorative" val="1"/>
              </a:ext>
            </a:extLst>
          </p:cNvPr>
          <p:cNvSpPr/>
          <p:nvPr/>
        </p:nvSpPr>
        <p:spPr>
          <a:xfrm flipH="1">
            <a:off x="352230" y="667413"/>
            <a:ext cx="6153531" cy="2397950"/>
          </a:xfrm>
          <a:custGeom>
            <a:avLst/>
            <a:gdLst>
              <a:gd name="connsiteX0" fmla="*/ 4087415 w 6153531"/>
              <a:gd name="connsiteY0" fmla="*/ 0 h 2397950"/>
              <a:gd name="connsiteX1" fmla="*/ 235228 w 6153531"/>
              <a:gd name="connsiteY1" fmla="*/ 0 h 2397950"/>
              <a:gd name="connsiteX2" fmla="*/ 2183 w 6153531"/>
              <a:gd name="connsiteY2" fmla="*/ 233045 h 2397950"/>
              <a:gd name="connsiteX3" fmla="*/ 2183 w 6153531"/>
              <a:gd name="connsiteY3" fmla="*/ 670556 h 2397950"/>
              <a:gd name="connsiteX4" fmla="*/ 2183 w 6153531"/>
              <a:gd name="connsiteY4" fmla="*/ 1108067 h 2397950"/>
              <a:gd name="connsiteX5" fmla="*/ 2183 w 6153531"/>
              <a:gd name="connsiteY5" fmla="*/ 1683465 h 2397950"/>
              <a:gd name="connsiteX6" fmla="*/ 0 w 6153531"/>
              <a:gd name="connsiteY6" fmla="*/ 1694278 h 2397950"/>
              <a:gd name="connsiteX7" fmla="*/ 0 w 6153531"/>
              <a:gd name="connsiteY7" fmla="*/ 2160720 h 2397950"/>
              <a:gd name="connsiteX8" fmla="*/ 237230 w 6153531"/>
              <a:gd name="connsiteY8" fmla="*/ 2397950 h 2397950"/>
              <a:gd name="connsiteX9" fmla="*/ 5916301 w 6153531"/>
              <a:gd name="connsiteY9" fmla="*/ 2397950 h 2397950"/>
              <a:gd name="connsiteX10" fmla="*/ 6153531 w 6153531"/>
              <a:gd name="connsiteY10" fmla="*/ 2160720 h 2397950"/>
              <a:gd name="connsiteX11" fmla="*/ 6153531 w 6153531"/>
              <a:gd name="connsiteY11" fmla="*/ 1694278 h 2397950"/>
              <a:gd name="connsiteX12" fmla="*/ 5916301 w 6153531"/>
              <a:gd name="connsiteY12" fmla="*/ 1457048 h 2397950"/>
              <a:gd name="connsiteX13" fmla="*/ 4320460 w 6153531"/>
              <a:gd name="connsiteY13" fmla="*/ 1457048 h 2397950"/>
              <a:gd name="connsiteX14" fmla="*/ 4320460 w 6153531"/>
              <a:gd name="connsiteY14" fmla="*/ 1108067 h 2397950"/>
              <a:gd name="connsiteX15" fmla="*/ 4320460 w 6153531"/>
              <a:gd name="connsiteY15" fmla="*/ 670556 h 2397950"/>
              <a:gd name="connsiteX16" fmla="*/ 4320460 w 6153531"/>
              <a:gd name="connsiteY16" fmla="*/ 233045 h 2397950"/>
              <a:gd name="connsiteX17" fmla="*/ 4087415 w 6153531"/>
              <a:gd name="connsiteY17" fmla="*/ 0 h 239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53531" h="2397950">
                <a:moveTo>
                  <a:pt x="4087415" y="0"/>
                </a:moveTo>
                <a:lnTo>
                  <a:pt x="235228" y="0"/>
                </a:lnTo>
                <a:cubicBezTo>
                  <a:pt x="106521" y="0"/>
                  <a:pt x="2183" y="104338"/>
                  <a:pt x="2183" y="233045"/>
                </a:cubicBezTo>
                <a:lnTo>
                  <a:pt x="2183" y="670556"/>
                </a:lnTo>
                <a:lnTo>
                  <a:pt x="2183" y="1108067"/>
                </a:lnTo>
                <a:lnTo>
                  <a:pt x="2183" y="1683465"/>
                </a:lnTo>
                <a:lnTo>
                  <a:pt x="0" y="1694278"/>
                </a:lnTo>
                <a:lnTo>
                  <a:pt x="0" y="2160720"/>
                </a:lnTo>
                <a:cubicBezTo>
                  <a:pt x="0" y="2291739"/>
                  <a:pt x="106211" y="2397950"/>
                  <a:pt x="237230" y="2397950"/>
                </a:cubicBezTo>
                <a:lnTo>
                  <a:pt x="5916301" y="2397950"/>
                </a:lnTo>
                <a:cubicBezTo>
                  <a:pt x="6047320" y="2397950"/>
                  <a:pt x="6153531" y="2291739"/>
                  <a:pt x="6153531" y="2160720"/>
                </a:cubicBezTo>
                <a:lnTo>
                  <a:pt x="6153531" y="1694278"/>
                </a:lnTo>
                <a:cubicBezTo>
                  <a:pt x="6153531" y="1563259"/>
                  <a:pt x="6047320" y="1457048"/>
                  <a:pt x="5916301" y="1457048"/>
                </a:cubicBezTo>
                <a:lnTo>
                  <a:pt x="4320460" y="1457048"/>
                </a:lnTo>
                <a:lnTo>
                  <a:pt x="4320460" y="1108067"/>
                </a:lnTo>
                <a:lnTo>
                  <a:pt x="4320460" y="670556"/>
                </a:lnTo>
                <a:lnTo>
                  <a:pt x="4320460" y="233045"/>
                </a:lnTo>
                <a:cubicBezTo>
                  <a:pt x="4320460" y="104338"/>
                  <a:pt x="4216122" y="0"/>
                  <a:pt x="4087415"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Autofit/>
          </a:bodyPr>
          <a:lstStyle/>
          <a:p>
            <a:pPr algn="ctr"/>
            <a:endParaRPr lang="de-DE" sz="2400">
              <a:solidFill>
                <a:schemeClr val="bg2"/>
              </a:solidFill>
            </a:endParaRPr>
          </a:p>
        </p:txBody>
      </p:sp>
      <p:sp>
        <p:nvSpPr>
          <p:cNvPr id="26" name="Rechteck: abgerundete Ecken 25">
            <a:extLst>
              <a:ext uri="{FF2B5EF4-FFF2-40B4-BE49-F238E27FC236}">
                <a16:creationId xmlns:a16="http://schemas.microsoft.com/office/drawing/2014/main" id="{08E2DABD-148C-B10D-DABD-B2771ED6439E}"/>
              </a:ext>
            </a:extLst>
          </p:cNvPr>
          <p:cNvSpPr/>
          <p:nvPr/>
        </p:nvSpPr>
        <p:spPr>
          <a:xfrm flipH="1">
            <a:off x="352229" y="7316573"/>
            <a:ext cx="6153536" cy="1750647"/>
          </a:xfrm>
          <a:prstGeom prst="roundRect">
            <a:avLst>
              <a:gd name="adj" fmla="val 13426"/>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tx2"/>
                </a:solidFill>
              </a:rPr>
              <a:t>Fragen von Zeynep an euch</a:t>
            </a:r>
            <a:endParaRPr lang="de-DE" b="1">
              <a:solidFill>
                <a:schemeClr val="tx2"/>
              </a:solidFill>
              <a:ea typeface="Calibri"/>
              <a:cs typeface="Calibri"/>
            </a:endParaRPr>
          </a:p>
          <a:p>
            <a:endPar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endParaRPr>
          </a:p>
          <a:p>
            <a:pPr marL="171450" indent="-171450">
              <a:spcAft>
                <a:spcPts val="600"/>
              </a:spcAft>
              <a:buClr>
                <a:schemeClr val="tx1"/>
              </a:buClr>
              <a:buFont typeface="Arial" panose="020B0604020202020204" pitchFamily="34" charset="0"/>
              <a:buChar cha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In </a:t>
            </a:r>
            <a:r>
              <a:rPr lang="de-DE" sz="1200">
                <a:solidFill>
                  <a:srgbClr val="4B4B4D"/>
                </a:solidFill>
                <a:latin typeface="Calibri" panose="020F0502020204030204"/>
              </a:rPr>
              <a:t>naher Zukunft werde ich meine Arbeitszeit reduzieren und mehr Zeit haben: </a:t>
            </a:r>
            <a:br>
              <a:rPr lang="de-DE" sz="1200">
                <a:solidFill>
                  <a:srgbClr val="4B4B4D"/>
                </a:solidFill>
                <a:latin typeface="Calibri" panose="020F0502020204030204"/>
              </a:rPr>
            </a:br>
            <a:r>
              <a:rPr lang="de-DE" sz="1200">
                <a:solidFill>
                  <a:srgbClr val="4B4B4D"/>
                </a:solidFill>
                <a:latin typeface="Calibri" panose="020F0502020204030204"/>
              </a:rPr>
              <a:t>Was könnte ich tun, um nachhaltiger zu konsumieren? </a:t>
            </a:r>
          </a:p>
          <a:p>
            <a:pPr marL="171450" indent="-171450">
              <a:spcAft>
                <a:spcPts val="600"/>
              </a:spcAft>
              <a:buClr>
                <a:schemeClr val="tx1"/>
              </a:buClr>
              <a:buFont typeface="Arial" panose="020B0604020202020204" pitchFamily="34" charset="0"/>
              <a:buChar char="•"/>
            </a:pPr>
            <a:r>
              <a:rPr lang="de-DE" sz="1200">
                <a:solidFill>
                  <a:srgbClr val="4B4B4D"/>
                </a:solidFill>
                <a:latin typeface="Calibri" panose="020F0502020204030204"/>
              </a:rPr>
              <a:t>Was könnte ich außerdem </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tun, um meinen Handabdruck zu vergrößern?</a:t>
            </a:r>
          </a:p>
        </p:txBody>
      </p:sp>
      <p:grpSp>
        <p:nvGrpSpPr>
          <p:cNvPr id="8" name="Gruppieren 7">
            <a:extLst>
              <a:ext uri="{FF2B5EF4-FFF2-40B4-BE49-F238E27FC236}">
                <a16:creationId xmlns:a16="http://schemas.microsoft.com/office/drawing/2014/main" id="{5C662CEA-78D5-6E35-AEE5-B1EBA4BF5555}"/>
              </a:ext>
              <a:ext uri="{C183D7F6-B498-43B3-948B-1728B52AA6E4}">
                <adec:decorative xmlns:adec="http://schemas.microsoft.com/office/drawing/2017/decorative" val="1"/>
              </a:ext>
            </a:extLst>
          </p:cNvPr>
          <p:cNvGrpSpPr/>
          <p:nvPr/>
        </p:nvGrpSpPr>
        <p:grpSpPr>
          <a:xfrm rot="21153371">
            <a:off x="462950" y="4502112"/>
            <a:ext cx="538486" cy="579333"/>
            <a:chOff x="5886601" y="1150658"/>
            <a:chExt cx="849323" cy="913749"/>
          </a:xfrm>
          <a:solidFill>
            <a:schemeClr val="accent4"/>
          </a:solidFill>
        </p:grpSpPr>
        <p:grpSp>
          <p:nvGrpSpPr>
            <p:cNvPr id="9" name="Grafik 12">
              <a:extLst>
                <a:ext uri="{FF2B5EF4-FFF2-40B4-BE49-F238E27FC236}">
                  <a16:creationId xmlns:a16="http://schemas.microsoft.com/office/drawing/2014/main" id="{7F694011-179C-C0C5-E9F6-406599467EF6}"/>
                </a:ext>
              </a:extLst>
            </p:cNvPr>
            <p:cNvGrpSpPr/>
            <p:nvPr/>
          </p:nvGrpSpPr>
          <p:grpSpPr>
            <a:xfrm>
              <a:off x="5886601" y="1150658"/>
              <a:ext cx="849323" cy="913749"/>
              <a:chOff x="5886601" y="1150658"/>
              <a:chExt cx="849323" cy="913749"/>
            </a:xfrm>
            <a:grpFill/>
          </p:grpSpPr>
          <p:sp>
            <p:nvSpPr>
              <p:cNvPr id="16" name="Freihandform: Form 15">
                <a:extLst>
                  <a:ext uri="{FF2B5EF4-FFF2-40B4-BE49-F238E27FC236}">
                    <a16:creationId xmlns:a16="http://schemas.microsoft.com/office/drawing/2014/main" id="{82A48EA2-ECF4-2C1A-9304-160D7574335D}"/>
                  </a:ext>
                </a:extLst>
              </p:cNvPr>
              <p:cNvSpPr/>
              <p:nvPr/>
            </p:nvSpPr>
            <p:spPr>
              <a:xfrm>
                <a:off x="5886699" y="1150658"/>
                <a:ext cx="849226" cy="913749"/>
              </a:xfrm>
              <a:custGeom>
                <a:avLst/>
                <a:gdLst>
                  <a:gd name="connsiteX0" fmla="*/ 154838 w 849226"/>
                  <a:gd name="connsiteY0" fmla="*/ 481311 h 913749"/>
                  <a:gd name="connsiteX1" fmla="*/ 87173 w 849226"/>
                  <a:gd name="connsiteY1" fmla="*/ 595916 h 913749"/>
                  <a:gd name="connsiteX2" fmla="*/ 132283 w 849226"/>
                  <a:gd name="connsiteY2" fmla="*/ 865969 h 913749"/>
                  <a:gd name="connsiteX3" fmla="*/ 230429 w 849226"/>
                  <a:gd name="connsiteY3" fmla="*/ 903764 h 913749"/>
                  <a:gd name="connsiteX4" fmla="*/ 402336 w 849226"/>
                  <a:gd name="connsiteY4" fmla="*/ 890962 h 913749"/>
                  <a:gd name="connsiteX5" fmla="*/ 576682 w 849226"/>
                  <a:gd name="connsiteY5" fmla="*/ 790988 h 913749"/>
                  <a:gd name="connsiteX6" fmla="*/ 503530 w 849226"/>
                  <a:gd name="connsiteY6" fmla="*/ 631882 h 913749"/>
                  <a:gd name="connsiteX7" fmla="*/ 474269 w 849226"/>
                  <a:gd name="connsiteY7" fmla="*/ 544100 h 913749"/>
                  <a:gd name="connsiteX8" fmla="*/ 491947 w 849226"/>
                  <a:gd name="connsiteY8" fmla="*/ 498989 h 913749"/>
                  <a:gd name="connsiteX9" fmla="*/ 451714 w 849226"/>
                  <a:gd name="connsiteY9" fmla="*/ 433153 h 913749"/>
                  <a:gd name="connsiteX10" fmla="*/ 356006 w 849226"/>
                  <a:gd name="connsiteY10" fmla="*/ 425228 h 913749"/>
                  <a:gd name="connsiteX11" fmla="*/ 154838 w 849226"/>
                  <a:gd name="connsiteY11" fmla="*/ 481311 h 913749"/>
                  <a:gd name="connsiteX12" fmla="*/ 327965 w 849226"/>
                  <a:gd name="connsiteY12" fmla="*/ 338055 h 913749"/>
                  <a:gd name="connsiteX13" fmla="*/ 345643 w 849226"/>
                  <a:gd name="connsiteY13" fmla="*/ 378289 h 913749"/>
                  <a:gd name="connsiteX14" fmla="*/ 393192 w 849226"/>
                  <a:gd name="connsiteY14" fmla="*/ 372802 h 913749"/>
                  <a:gd name="connsiteX15" fmla="*/ 410261 w 849226"/>
                  <a:gd name="connsiteY15" fmla="*/ 306356 h 913749"/>
                  <a:gd name="connsiteX16" fmla="*/ 425501 w 849226"/>
                  <a:gd name="connsiteY16" fmla="*/ 93605 h 913749"/>
                  <a:gd name="connsiteX17" fmla="*/ 414528 w 849226"/>
                  <a:gd name="connsiteY17" fmla="*/ 29597 h 913749"/>
                  <a:gd name="connsiteX18" fmla="*/ 374904 w 849226"/>
                  <a:gd name="connsiteY18" fmla="*/ 337 h 913749"/>
                  <a:gd name="connsiteX19" fmla="*/ 342595 w 849226"/>
                  <a:gd name="connsiteY19" fmla="*/ 41789 h 913749"/>
                  <a:gd name="connsiteX20" fmla="*/ 321259 w 849226"/>
                  <a:gd name="connsiteY20" fmla="*/ 258197 h 913749"/>
                  <a:gd name="connsiteX21" fmla="*/ 327965 w 849226"/>
                  <a:gd name="connsiteY21" fmla="*/ 338055 h 913749"/>
                  <a:gd name="connsiteX22" fmla="*/ 643738 w 849226"/>
                  <a:gd name="connsiteY22" fmla="*/ 157004 h 913749"/>
                  <a:gd name="connsiteX23" fmla="*/ 640690 w 849226"/>
                  <a:gd name="connsiteY23" fmla="*/ 113113 h 913749"/>
                  <a:gd name="connsiteX24" fmla="*/ 580339 w 849226"/>
                  <a:gd name="connsiteY24" fmla="*/ 102749 h 913749"/>
                  <a:gd name="connsiteX25" fmla="*/ 543763 w 849226"/>
                  <a:gd name="connsiteY25" fmla="*/ 194799 h 913749"/>
                  <a:gd name="connsiteX26" fmla="*/ 505968 w 849226"/>
                  <a:gd name="connsiteY26" fmla="*/ 358781 h 913749"/>
                  <a:gd name="connsiteX27" fmla="*/ 521818 w 849226"/>
                  <a:gd name="connsiteY27" fmla="*/ 447173 h 913749"/>
                  <a:gd name="connsiteX28" fmla="*/ 643738 w 849226"/>
                  <a:gd name="connsiteY28" fmla="*/ 157004 h 913749"/>
                  <a:gd name="connsiteX29" fmla="*/ 708965 w 849226"/>
                  <a:gd name="connsiteY29" fmla="*/ 690404 h 913749"/>
                  <a:gd name="connsiteX30" fmla="*/ 816254 w 849226"/>
                  <a:gd name="connsiteY30" fmla="*/ 650780 h 913749"/>
                  <a:gd name="connsiteX31" fmla="*/ 829056 w 849226"/>
                  <a:gd name="connsiteY31" fmla="*/ 563607 h 913749"/>
                  <a:gd name="connsiteX32" fmla="*/ 730910 w 849226"/>
                  <a:gd name="connsiteY32" fmla="*/ 556901 h 913749"/>
                  <a:gd name="connsiteX33" fmla="*/ 649224 w 849226"/>
                  <a:gd name="connsiteY33" fmla="*/ 636149 h 913749"/>
                  <a:gd name="connsiteX34" fmla="*/ 708965 w 849226"/>
                  <a:gd name="connsiteY34" fmla="*/ 690404 h 913749"/>
                  <a:gd name="connsiteX35" fmla="*/ 708965 w 849226"/>
                  <a:gd name="connsiteY35" fmla="*/ 690404 h 913749"/>
                  <a:gd name="connsiteX36" fmla="*/ 215798 w 849226"/>
                  <a:gd name="connsiteY36" fmla="*/ 114332 h 913749"/>
                  <a:gd name="connsiteX37" fmla="*/ 183490 w 849226"/>
                  <a:gd name="connsiteY37" fmla="*/ 78975 h 913749"/>
                  <a:gd name="connsiteX38" fmla="*/ 149962 w 849226"/>
                  <a:gd name="connsiteY38" fmla="*/ 113722 h 913749"/>
                  <a:gd name="connsiteX39" fmla="*/ 142037 w 849226"/>
                  <a:gd name="connsiteY39" fmla="*/ 188703 h 913749"/>
                  <a:gd name="connsiteX40" fmla="*/ 157886 w 849226"/>
                  <a:gd name="connsiteY40" fmla="*/ 297821 h 913749"/>
                  <a:gd name="connsiteX41" fmla="*/ 197510 w 849226"/>
                  <a:gd name="connsiteY41" fmla="*/ 333178 h 913749"/>
                  <a:gd name="connsiteX42" fmla="*/ 230429 w 849226"/>
                  <a:gd name="connsiteY42" fmla="*/ 292335 h 913749"/>
                  <a:gd name="connsiteX43" fmla="*/ 230429 w 849226"/>
                  <a:gd name="connsiteY43" fmla="*/ 214306 h 913749"/>
                  <a:gd name="connsiteX44" fmla="*/ 215798 w 849226"/>
                  <a:gd name="connsiteY44" fmla="*/ 114332 h 913749"/>
                  <a:gd name="connsiteX45" fmla="*/ 71933 w 849226"/>
                  <a:gd name="connsiteY45" fmla="*/ 463023 h 913749"/>
                  <a:gd name="connsiteX46" fmla="*/ 108509 w 849226"/>
                  <a:gd name="connsiteY46" fmla="*/ 479482 h 913749"/>
                  <a:gd name="connsiteX47" fmla="*/ 123749 w 849226"/>
                  <a:gd name="connsiteY47" fmla="*/ 433762 h 913749"/>
                  <a:gd name="connsiteX48" fmla="*/ 105461 w 849226"/>
                  <a:gd name="connsiteY48" fmla="*/ 381946 h 913749"/>
                  <a:gd name="connsiteX49" fmla="*/ 78029 w 849226"/>
                  <a:gd name="connsiteY49" fmla="*/ 276485 h 913749"/>
                  <a:gd name="connsiteX50" fmla="*/ 35357 w 849226"/>
                  <a:gd name="connsiteY50" fmla="*/ 241738 h 913749"/>
                  <a:gd name="connsiteX51" fmla="*/ 0 w 849226"/>
                  <a:gd name="connsiteY51" fmla="*/ 275876 h 913749"/>
                  <a:gd name="connsiteX52" fmla="*/ 71933 w 849226"/>
                  <a:gd name="connsiteY52" fmla="*/ 463023 h 913749"/>
                  <a:gd name="connsiteX53" fmla="*/ 210312 w 849226"/>
                  <a:gd name="connsiteY53" fmla="*/ 422789 h 913749"/>
                  <a:gd name="connsiteX54" fmla="*/ 243230 w 849226"/>
                  <a:gd name="connsiteY54" fmla="*/ 376460 h 913749"/>
                  <a:gd name="connsiteX55" fmla="*/ 221285 w 849226"/>
                  <a:gd name="connsiteY55" fmla="*/ 346589 h 913749"/>
                  <a:gd name="connsiteX56" fmla="*/ 180442 w 849226"/>
                  <a:gd name="connsiteY56" fmla="*/ 394748 h 913749"/>
                  <a:gd name="connsiteX57" fmla="*/ 210312 w 849226"/>
                  <a:gd name="connsiteY57" fmla="*/ 422789 h 91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9226" h="913749">
                    <a:moveTo>
                      <a:pt x="154838" y="481311"/>
                    </a:moveTo>
                    <a:cubicBezTo>
                      <a:pt x="110947" y="505695"/>
                      <a:pt x="89002" y="548977"/>
                      <a:pt x="87173" y="595916"/>
                    </a:cubicBezTo>
                    <a:cubicBezTo>
                      <a:pt x="84125" y="688575"/>
                      <a:pt x="91440" y="780625"/>
                      <a:pt x="132283" y="865969"/>
                    </a:cubicBezTo>
                    <a:cubicBezTo>
                      <a:pt x="155448" y="914737"/>
                      <a:pt x="181051" y="923881"/>
                      <a:pt x="230429" y="903764"/>
                    </a:cubicBezTo>
                    <a:cubicBezTo>
                      <a:pt x="287122" y="880599"/>
                      <a:pt x="342595" y="873893"/>
                      <a:pt x="402336" y="890962"/>
                    </a:cubicBezTo>
                    <a:cubicBezTo>
                      <a:pt x="466344" y="908641"/>
                      <a:pt x="552907" y="857434"/>
                      <a:pt x="576682" y="790988"/>
                    </a:cubicBezTo>
                    <a:cubicBezTo>
                      <a:pt x="599846" y="727589"/>
                      <a:pt x="573024" y="669068"/>
                      <a:pt x="503530" y="631882"/>
                    </a:cubicBezTo>
                    <a:cubicBezTo>
                      <a:pt x="456590" y="606889"/>
                      <a:pt x="451714" y="591039"/>
                      <a:pt x="474269" y="544100"/>
                    </a:cubicBezTo>
                    <a:cubicBezTo>
                      <a:pt x="481584" y="529469"/>
                      <a:pt x="487680" y="514839"/>
                      <a:pt x="491947" y="498989"/>
                    </a:cubicBezTo>
                    <a:cubicBezTo>
                      <a:pt x="499872" y="469729"/>
                      <a:pt x="479755" y="436810"/>
                      <a:pt x="451714" y="433153"/>
                    </a:cubicBezTo>
                    <a:cubicBezTo>
                      <a:pt x="421234" y="428885"/>
                      <a:pt x="389534" y="427666"/>
                      <a:pt x="356006" y="425228"/>
                    </a:cubicBezTo>
                    <a:cubicBezTo>
                      <a:pt x="288341" y="432543"/>
                      <a:pt x="218237" y="445954"/>
                      <a:pt x="154838" y="481311"/>
                    </a:cubicBezTo>
                    <a:close/>
                    <a:moveTo>
                      <a:pt x="327965" y="338055"/>
                    </a:moveTo>
                    <a:cubicBezTo>
                      <a:pt x="330403" y="352685"/>
                      <a:pt x="336499" y="366706"/>
                      <a:pt x="345643" y="378289"/>
                    </a:cubicBezTo>
                    <a:cubicBezTo>
                      <a:pt x="362712" y="399625"/>
                      <a:pt x="382829" y="397796"/>
                      <a:pt x="393192" y="372802"/>
                    </a:cubicBezTo>
                    <a:cubicBezTo>
                      <a:pt x="402336" y="351466"/>
                      <a:pt x="407822" y="329521"/>
                      <a:pt x="410261" y="306356"/>
                    </a:cubicBezTo>
                    <a:cubicBezTo>
                      <a:pt x="416966" y="235642"/>
                      <a:pt x="421843" y="164319"/>
                      <a:pt x="425501" y="93605"/>
                    </a:cubicBezTo>
                    <a:cubicBezTo>
                      <a:pt x="426720" y="71050"/>
                      <a:pt x="423062" y="49714"/>
                      <a:pt x="414528" y="29597"/>
                    </a:cubicBezTo>
                    <a:cubicBezTo>
                      <a:pt x="407822" y="15577"/>
                      <a:pt x="384048" y="-2711"/>
                      <a:pt x="374904" y="337"/>
                    </a:cubicBezTo>
                    <a:cubicBezTo>
                      <a:pt x="360274" y="5213"/>
                      <a:pt x="344424" y="25940"/>
                      <a:pt x="342595" y="41789"/>
                    </a:cubicBezTo>
                    <a:cubicBezTo>
                      <a:pt x="333451" y="108845"/>
                      <a:pt x="329184" y="177121"/>
                      <a:pt x="321259" y="258197"/>
                    </a:cubicBezTo>
                    <a:cubicBezTo>
                      <a:pt x="323088" y="275876"/>
                      <a:pt x="323088" y="306965"/>
                      <a:pt x="327965" y="338055"/>
                    </a:cubicBezTo>
                    <a:close/>
                    <a:moveTo>
                      <a:pt x="643738" y="157004"/>
                    </a:moveTo>
                    <a:cubicBezTo>
                      <a:pt x="648614" y="144812"/>
                      <a:pt x="645566" y="126524"/>
                      <a:pt x="640690" y="113113"/>
                    </a:cubicBezTo>
                    <a:cubicBezTo>
                      <a:pt x="629717" y="81413"/>
                      <a:pt x="597408" y="74708"/>
                      <a:pt x="580339" y="102749"/>
                    </a:cubicBezTo>
                    <a:cubicBezTo>
                      <a:pt x="563880" y="131401"/>
                      <a:pt x="551688" y="162490"/>
                      <a:pt x="543763" y="194799"/>
                    </a:cubicBezTo>
                    <a:cubicBezTo>
                      <a:pt x="529133" y="249053"/>
                      <a:pt x="519989" y="304527"/>
                      <a:pt x="505968" y="358781"/>
                    </a:cubicBezTo>
                    <a:cubicBezTo>
                      <a:pt x="498653" y="388042"/>
                      <a:pt x="493776" y="416084"/>
                      <a:pt x="521818" y="447173"/>
                    </a:cubicBezTo>
                    <a:cubicBezTo>
                      <a:pt x="562661" y="350857"/>
                      <a:pt x="604114" y="253930"/>
                      <a:pt x="643738" y="157004"/>
                    </a:cubicBezTo>
                    <a:close/>
                    <a:moveTo>
                      <a:pt x="708965" y="690404"/>
                    </a:moveTo>
                    <a:cubicBezTo>
                      <a:pt x="744931" y="678212"/>
                      <a:pt x="780898" y="666020"/>
                      <a:pt x="816254" y="650780"/>
                    </a:cubicBezTo>
                    <a:cubicBezTo>
                      <a:pt x="854050" y="634321"/>
                      <a:pt x="860755" y="589210"/>
                      <a:pt x="829056" y="563607"/>
                    </a:cubicBezTo>
                    <a:cubicBezTo>
                      <a:pt x="798576" y="539223"/>
                      <a:pt x="764438" y="541661"/>
                      <a:pt x="730910" y="556901"/>
                    </a:cubicBezTo>
                    <a:cubicBezTo>
                      <a:pt x="693115" y="574580"/>
                      <a:pt x="655930" y="594697"/>
                      <a:pt x="649224" y="636149"/>
                    </a:cubicBezTo>
                    <a:cubicBezTo>
                      <a:pt x="647395" y="679431"/>
                      <a:pt x="674827" y="701986"/>
                      <a:pt x="708965" y="690404"/>
                    </a:cubicBezTo>
                    <a:lnTo>
                      <a:pt x="708965" y="690404"/>
                    </a:lnTo>
                    <a:close/>
                    <a:moveTo>
                      <a:pt x="215798" y="114332"/>
                    </a:moveTo>
                    <a:cubicBezTo>
                      <a:pt x="212141" y="100921"/>
                      <a:pt x="194462" y="90557"/>
                      <a:pt x="183490" y="78975"/>
                    </a:cubicBezTo>
                    <a:cubicBezTo>
                      <a:pt x="171907" y="90557"/>
                      <a:pt x="154229" y="99701"/>
                      <a:pt x="149962" y="113722"/>
                    </a:cubicBezTo>
                    <a:cubicBezTo>
                      <a:pt x="142646" y="138106"/>
                      <a:pt x="140208" y="163709"/>
                      <a:pt x="142037" y="188703"/>
                    </a:cubicBezTo>
                    <a:cubicBezTo>
                      <a:pt x="144475" y="225279"/>
                      <a:pt x="153010" y="261245"/>
                      <a:pt x="157886" y="297821"/>
                    </a:cubicBezTo>
                    <a:cubicBezTo>
                      <a:pt x="160934" y="321596"/>
                      <a:pt x="175565" y="333788"/>
                      <a:pt x="197510" y="333178"/>
                    </a:cubicBezTo>
                    <a:cubicBezTo>
                      <a:pt x="221894" y="332569"/>
                      <a:pt x="229819" y="314281"/>
                      <a:pt x="230429" y="292335"/>
                    </a:cubicBezTo>
                    <a:cubicBezTo>
                      <a:pt x="231038" y="267951"/>
                      <a:pt x="230429" y="244177"/>
                      <a:pt x="230429" y="214306"/>
                    </a:cubicBezTo>
                    <a:cubicBezTo>
                      <a:pt x="226771" y="184436"/>
                      <a:pt x="224333" y="148469"/>
                      <a:pt x="215798" y="114332"/>
                    </a:cubicBezTo>
                    <a:close/>
                    <a:moveTo>
                      <a:pt x="71933" y="463023"/>
                    </a:moveTo>
                    <a:cubicBezTo>
                      <a:pt x="75590" y="472167"/>
                      <a:pt x="95707" y="473996"/>
                      <a:pt x="108509" y="479482"/>
                    </a:cubicBezTo>
                    <a:cubicBezTo>
                      <a:pt x="113995" y="464242"/>
                      <a:pt x="124968" y="449002"/>
                      <a:pt x="123749" y="433762"/>
                    </a:cubicBezTo>
                    <a:cubicBezTo>
                      <a:pt x="122530" y="416084"/>
                      <a:pt x="110338" y="399625"/>
                      <a:pt x="105461" y="381946"/>
                    </a:cubicBezTo>
                    <a:cubicBezTo>
                      <a:pt x="95098" y="347199"/>
                      <a:pt x="85344" y="312452"/>
                      <a:pt x="78029" y="276485"/>
                    </a:cubicBezTo>
                    <a:cubicBezTo>
                      <a:pt x="73152" y="251492"/>
                      <a:pt x="56693" y="238081"/>
                      <a:pt x="35357" y="241738"/>
                    </a:cubicBezTo>
                    <a:cubicBezTo>
                      <a:pt x="22555" y="243567"/>
                      <a:pt x="12802" y="263074"/>
                      <a:pt x="0" y="275876"/>
                    </a:cubicBezTo>
                    <a:cubicBezTo>
                      <a:pt x="25603" y="343541"/>
                      <a:pt x="46939" y="403892"/>
                      <a:pt x="71933" y="463023"/>
                    </a:cubicBezTo>
                    <a:close/>
                    <a:moveTo>
                      <a:pt x="210312" y="422789"/>
                    </a:moveTo>
                    <a:cubicBezTo>
                      <a:pt x="237744" y="424009"/>
                      <a:pt x="245669" y="399625"/>
                      <a:pt x="243230" y="376460"/>
                    </a:cubicBezTo>
                    <a:cubicBezTo>
                      <a:pt x="242011" y="365487"/>
                      <a:pt x="229210" y="347199"/>
                      <a:pt x="221285" y="346589"/>
                    </a:cubicBezTo>
                    <a:cubicBezTo>
                      <a:pt x="199339" y="345980"/>
                      <a:pt x="181661" y="356953"/>
                      <a:pt x="180442" y="394748"/>
                    </a:cubicBezTo>
                    <a:cubicBezTo>
                      <a:pt x="187147" y="401453"/>
                      <a:pt x="198120" y="422180"/>
                      <a:pt x="210312" y="422789"/>
                    </a:cubicBezTo>
                    <a:close/>
                  </a:path>
                </a:pathLst>
              </a:custGeom>
              <a:grpFill/>
              <a:ln w="603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52F11F4B-61DD-AB92-DC6A-729CF9625242}"/>
                  </a:ext>
                </a:extLst>
              </p:cNvPr>
              <p:cNvSpPr/>
              <p:nvPr/>
            </p:nvSpPr>
            <p:spPr>
              <a:xfrm>
                <a:off x="5973259" y="1576495"/>
                <a:ext cx="498265" cy="487912"/>
              </a:xfrm>
              <a:custGeom>
                <a:avLst/>
                <a:gdLst>
                  <a:gd name="connsiteX0" fmla="*/ 271275 w 498265"/>
                  <a:gd name="connsiteY0" fmla="*/ 0 h 487912"/>
                  <a:gd name="connsiteX1" fmla="*/ 68278 w 498265"/>
                  <a:gd name="connsiteY1" fmla="*/ 55474 h 487912"/>
                  <a:gd name="connsiteX2" fmla="*/ 612 w 498265"/>
                  <a:gd name="connsiteY2" fmla="*/ 170078 h 487912"/>
                  <a:gd name="connsiteX3" fmla="*/ 45723 w 498265"/>
                  <a:gd name="connsiteY3" fmla="*/ 440131 h 487912"/>
                  <a:gd name="connsiteX4" fmla="*/ 143868 w 498265"/>
                  <a:gd name="connsiteY4" fmla="*/ 477926 h 487912"/>
                  <a:gd name="connsiteX5" fmla="*/ 315776 w 498265"/>
                  <a:gd name="connsiteY5" fmla="*/ 465125 h 487912"/>
                  <a:gd name="connsiteX6" fmla="*/ 490121 w 498265"/>
                  <a:gd name="connsiteY6" fmla="*/ 365150 h 487912"/>
                  <a:gd name="connsiteX7" fmla="*/ 416969 w 498265"/>
                  <a:gd name="connsiteY7" fmla="*/ 206045 h 487912"/>
                  <a:gd name="connsiteX8" fmla="*/ 387709 w 498265"/>
                  <a:gd name="connsiteY8" fmla="*/ 118262 h 487912"/>
                  <a:gd name="connsiteX9" fmla="*/ 405387 w 498265"/>
                  <a:gd name="connsiteY9" fmla="*/ 73152 h 487912"/>
                  <a:gd name="connsiteX10" fmla="*/ 365153 w 498265"/>
                  <a:gd name="connsiteY10" fmla="*/ 7315 h 487912"/>
                  <a:gd name="connsiteX11" fmla="*/ 271275 w 498265"/>
                  <a:gd name="connsiteY11" fmla="*/ 0 h 48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265" h="487912">
                    <a:moveTo>
                      <a:pt x="271275" y="0"/>
                    </a:moveTo>
                    <a:cubicBezTo>
                      <a:pt x="201780" y="6706"/>
                      <a:pt x="131676" y="20117"/>
                      <a:pt x="68278" y="55474"/>
                    </a:cubicBezTo>
                    <a:cubicBezTo>
                      <a:pt x="24387" y="79858"/>
                      <a:pt x="2441" y="123139"/>
                      <a:pt x="612" y="170078"/>
                    </a:cubicBezTo>
                    <a:cubicBezTo>
                      <a:pt x="-2436" y="262738"/>
                      <a:pt x="4880" y="354787"/>
                      <a:pt x="45723" y="440131"/>
                    </a:cubicBezTo>
                    <a:cubicBezTo>
                      <a:pt x="68888" y="488899"/>
                      <a:pt x="94491" y="498043"/>
                      <a:pt x="143868" y="477926"/>
                    </a:cubicBezTo>
                    <a:cubicBezTo>
                      <a:pt x="200561" y="454762"/>
                      <a:pt x="256035" y="448056"/>
                      <a:pt x="315776" y="465125"/>
                    </a:cubicBezTo>
                    <a:cubicBezTo>
                      <a:pt x="379784" y="482803"/>
                      <a:pt x="466347" y="431597"/>
                      <a:pt x="490121" y="365150"/>
                    </a:cubicBezTo>
                    <a:cubicBezTo>
                      <a:pt x="513286" y="301752"/>
                      <a:pt x="486464" y="243230"/>
                      <a:pt x="416969" y="206045"/>
                    </a:cubicBezTo>
                    <a:cubicBezTo>
                      <a:pt x="370030" y="181051"/>
                      <a:pt x="365153" y="165202"/>
                      <a:pt x="387709" y="118262"/>
                    </a:cubicBezTo>
                    <a:cubicBezTo>
                      <a:pt x="395024" y="103632"/>
                      <a:pt x="401120" y="89002"/>
                      <a:pt x="405387" y="73152"/>
                    </a:cubicBezTo>
                    <a:cubicBezTo>
                      <a:pt x="413312" y="43891"/>
                      <a:pt x="393195" y="10973"/>
                      <a:pt x="365153" y="7315"/>
                    </a:cubicBezTo>
                    <a:cubicBezTo>
                      <a:pt x="335893" y="3658"/>
                      <a:pt x="304803" y="2438"/>
                      <a:pt x="271275" y="0"/>
                    </a:cubicBezTo>
                    <a:close/>
                  </a:path>
                </a:pathLst>
              </a:custGeom>
              <a:grpFill/>
              <a:ln w="603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5884C4D2-C46F-FD96-DA25-E102A1ABC5BD}"/>
                  </a:ext>
                </a:extLst>
              </p:cNvPr>
              <p:cNvSpPr/>
              <p:nvPr/>
            </p:nvSpPr>
            <p:spPr>
              <a:xfrm>
                <a:off x="6208567" y="1150658"/>
                <a:ext cx="103860" cy="393027"/>
              </a:xfrm>
              <a:custGeom>
                <a:avLst/>
                <a:gdLst>
                  <a:gd name="connsiteX0" fmla="*/ 0 w 103860"/>
                  <a:gd name="connsiteY0" fmla="*/ 258197 h 393027"/>
                  <a:gd name="connsiteX1" fmla="*/ 6096 w 103860"/>
                  <a:gd name="connsiteY1" fmla="*/ 338055 h 393027"/>
                  <a:gd name="connsiteX2" fmla="*/ 23774 w 103860"/>
                  <a:gd name="connsiteY2" fmla="*/ 378289 h 393027"/>
                  <a:gd name="connsiteX3" fmla="*/ 71323 w 103860"/>
                  <a:gd name="connsiteY3" fmla="*/ 372802 h 393027"/>
                  <a:gd name="connsiteX4" fmla="*/ 88392 w 103860"/>
                  <a:gd name="connsiteY4" fmla="*/ 306356 h 393027"/>
                  <a:gd name="connsiteX5" fmla="*/ 103632 w 103860"/>
                  <a:gd name="connsiteY5" fmla="*/ 93605 h 393027"/>
                  <a:gd name="connsiteX6" fmla="*/ 92659 w 103860"/>
                  <a:gd name="connsiteY6" fmla="*/ 29597 h 393027"/>
                  <a:gd name="connsiteX7" fmla="*/ 53035 w 103860"/>
                  <a:gd name="connsiteY7" fmla="*/ 337 h 393027"/>
                  <a:gd name="connsiteX8" fmla="*/ 20726 w 103860"/>
                  <a:gd name="connsiteY8" fmla="*/ 41789 h 393027"/>
                  <a:gd name="connsiteX9" fmla="*/ 0 w 103860"/>
                  <a:gd name="connsiteY9" fmla="*/ 258197 h 3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60" h="393027">
                    <a:moveTo>
                      <a:pt x="0" y="258197"/>
                    </a:moveTo>
                    <a:cubicBezTo>
                      <a:pt x="1219" y="275876"/>
                      <a:pt x="1829" y="306965"/>
                      <a:pt x="6096" y="338055"/>
                    </a:cubicBezTo>
                    <a:cubicBezTo>
                      <a:pt x="8534" y="352685"/>
                      <a:pt x="14630" y="366706"/>
                      <a:pt x="23774" y="378289"/>
                    </a:cubicBezTo>
                    <a:cubicBezTo>
                      <a:pt x="40843" y="399625"/>
                      <a:pt x="60960" y="397796"/>
                      <a:pt x="71323" y="372802"/>
                    </a:cubicBezTo>
                    <a:cubicBezTo>
                      <a:pt x="80467" y="351466"/>
                      <a:pt x="85954" y="329521"/>
                      <a:pt x="88392" y="306356"/>
                    </a:cubicBezTo>
                    <a:cubicBezTo>
                      <a:pt x="95098" y="235642"/>
                      <a:pt x="99974" y="164319"/>
                      <a:pt x="103632" y="93605"/>
                    </a:cubicBezTo>
                    <a:cubicBezTo>
                      <a:pt x="104851" y="71050"/>
                      <a:pt x="101194" y="49714"/>
                      <a:pt x="92659" y="29597"/>
                    </a:cubicBezTo>
                    <a:cubicBezTo>
                      <a:pt x="85954" y="15577"/>
                      <a:pt x="62179" y="-2711"/>
                      <a:pt x="53035" y="337"/>
                    </a:cubicBezTo>
                    <a:cubicBezTo>
                      <a:pt x="38405" y="5213"/>
                      <a:pt x="22555" y="25940"/>
                      <a:pt x="20726" y="41789"/>
                    </a:cubicBezTo>
                    <a:cubicBezTo>
                      <a:pt x="11582" y="108845"/>
                      <a:pt x="7315" y="177121"/>
                      <a:pt x="0" y="258197"/>
                    </a:cubicBezTo>
                    <a:close/>
                  </a:path>
                </a:pathLst>
              </a:custGeom>
              <a:grpFill/>
              <a:ln w="6030"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629ACCF6-7CFD-1251-0E51-EF678FFF48B1}"/>
                  </a:ext>
                </a:extLst>
              </p:cNvPr>
              <p:cNvSpPr/>
              <p:nvPr/>
            </p:nvSpPr>
            <p:spPr>
              <a:xfrm>
                <a:off x="6389623" y="1235122"/>
                <a:ext cx="143283" cy="363359"/>
              </a:xfrm>
              <a:custGeom>
                <a:avLst/>
                <a:gdLst>
                  <a:gd name="connsiteX0" fmla="*/ 18894 w 143283"/>
                  <a:gd name="connsiteY0" fmla="*/ 362709 h 363359"/>
                  <a:gd name="connsiteX1" fmla="*/ 140814 w 143283"/>
                  <a:gd name="connsiteY1" fmla="*/ 71929 h 363359"/>
                  <a:gd name="connsiteX2" fmla="*/ 137766 w 143283"/>
                  <a:gd name="connsiteY2" fmla="*/ 28038 h 363359"/>
                  <a:gd name="connsiteX3" fmla="*/ 77415 w 143283"/>
                  <a:gd name="connsiteY3" fmla="*/ 17675 h 363359"/>
                  <a:gd name="connsiteX4" fmla="*/ 40839 w 143283"/>
                  <a:gd name="connsiteY4" fmla="*/ 109725 h 363359"/>
                  <a:gd name="connsiteX5" fmla="*/ 3044 w 143283"/>
                  <a:gd name="connsiteY5" fmla="*/ 273707 h 363359"/>
                  <a:gd name="connsiteX6" fmla="*/ 18894 w 143283"/>
                  <a:gd name="connsiteY6" fmla="*/ 362709 h 3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3" h="363359">
                    <a:moveTo>
                      <a:pt x="18894" y="362709"/>
                    </a:moveTo>
                    <a:cubicBezTo>
                      <a:pt x="35962" y="355393"/>
                      <a:pt x="101190" y="169465"/>
                      <a:pt x="140814" y="71929"/>
                    </a:cubicBezTo>
                    <a:cubicBezTo>
                      <a:pt x="145690" y="59737"/>
                      <a:pt x="142642" y="41449"/>
                      <a:pt x="137766" y="28038"/>
                    </a:cubicBezTo>
                    <a:cubicBezTo>
                      <a:pt x="126793" y="-3661"/>
                      <a:pt x="94484" y="-10367"/>
                      <a:pt x="77415" y="17675"/>
                    </a:cubicBezTo>
                    <a:cubicBezTo>
                      <a:pt x="60956" y="46326"/>
                      <a:pt x="48764" y="77416"/>
                      <a:pt x="40839" y="109725"/>
                    </a:cubicBezTo>
                    <a:cubicBezTo>
                      <a:pt x="26209" y="163979"/>
                      <a:pt x="17065" y="219453"/>
                      <a:pt x="3044" y="273707"/>
                    </a:cubicBezTo>
                    <a:cubicBezTo>
                      <a:pt x="-4271" y="304187"/>
                      <a:pt x="1825" y="370633"/>
                      <a:pt x="18894" y="362709"/>
                    </a:cubicBezTo>
                    <a:close/>
                  </a:path>
                </a:pathLst>
              </a:custGeom>
              <a:grpFill/>
              <a:ln w="6030"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792D4ADB-40DC-3857-6877-3D04B2312450}"/>
                  </a:ext>
                </a:extLst>
              </p:cNvPr>
              <p:cNvSpPr/>
              <p:nvPr/>
            </p:nvSpPr>
            <p:spPr>
              <a:xfrm>
                <a:off x="6535274" y="1696009"/>
                <a:ext cx="200041" cy="148071"/>
              </a:xfrm>
              <a:custGeom>
                <a:avLst/>
                <a:gdLst>
                  <a:gd name="connsiteX0" fmla="*/ 39 w 200041"/>
                  <a:gd name="connsiteY0" fmla="*/ 91407 h 148071"/>
                  <a:gd name="connsiteX1" fmla="*/ 59780 w 200041"/>
                  <a:gd name="connsiteY1" fmla="*/ 145052 h 148071"/>
                  <a:gd name="connsiteX2" fmla="*/ 167070 w 200041"/>
                  <a:gd name="connsiteY2" fmla="*/ 105428 h 148071"/>
                  <a:gd name="connsiteX3" fmla="*/ 179871 w 200041"/>
                  <a:gd name="connsiteY3" fmla="*/ 18255 h 148071"/>
                  <a:gd name="connsiteX4" fmla="*/ 81726 w 200041"/>
                  <a:gd name="connsiteY4" fmla="*/ 11550 h 148071"/>
                  <a:gd name="connsiteX5" fmla="*/ 39 w 200041"/>
                  <a:gd name="connsiteY5" fmla="*/ 91407 h 14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41" h="148071">
                    <a:moveTo>
                      <a:pt x="39" y="91407"/>
                    </a:moveTo>
                    <a:cubicBezTo>
                      <a:pt x="-1180" y="134079"/>
                      <a:pt x="26252" y="156634"/>
                      <a:pt x="59780" y="145052"/>
                    </a:cubicBezTo>
                    <a:cubicBezTo>
                      <a:pt x="95746" y="132860"/>
                      <a:pt x="131713" y="120668"/>
                      <a:pt x="167070" y="105428"/>
                    </a:cubicBezTo>
                    <a:cubicBezTo>
                      <a:pt x="204865" y="88969"/>
                      <a:pt x="211570" y="43858"/>
                      <a:pt x="179871" y="18255"/>
                    </a:cubicBezTo>
                    <a:cubicBezTo>
                      <a:pt x="149391" y="-6129"/>
                      <a:pt x="115254" y="-3690"/>
                      <a:pt x="81726" y="11550"/>
                    </a:cubicBezTo>
                    <a:cubicBezTo>
                      <a:pt x="44540" y="29838"/>
                      <a:pt x="7354" y="49954"/>
                      <a:pt x="39" y="91407"/>
                    </a:cubicBezTo>
                    <a:close/>
                  </a:path>
                </a:pathLst>
              </a:custGeom>
              <a:grpFill/>
              <a:ln w="6030"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F3731639-99DC-C6DB-FB7B-C6A6FC1BEB5A}"/>
                  </a:ext>
                </a:extLst>
              </p:cNvPr>
              <p:cNvSpPr/>
              <p:nvPr/>
            </p:nvSpPr>
            <p:spPr>
              <a:xfrm>
                <a:off x="6027544" y="1229528"/>
                <a:ext cx="89735" cy="254329"/>
              </a:xfrm>
              <a:custGeom>
                <a:avLst/>
                <a:gdLst>
                  <a:gd name="connsiteX0" fmla="*/ 89584 w 89735"/>
                  <a:gd name="connsiteY0" fmla="*/ 135436 h 254329"/>
                  <a:gd name="connsiteX1" fmla="*/ 74344 w 89735"/>
                  <a:gd name="connsiteY1" fmla="*/ 35461 h 254329"/>
                  <a:gd name="connsiteX2" fmla="*/ 42035 w 89735"/>
                  <a:gd name="connsiteY2" fmla="*/ 105 h 254329"/>
                  <a:gd name="connsiteX3" fmla="*/ 8507 w 89735"/>
                  <a:gd name="connsiteY3" fmla="*/ 34852 h 254329"/>
                  <a:gd name="connsiteX4" fmla="*/ 582 w 89735"/>
                  <a:gd name="connsiteY4" fmla="*/ 109833 h 254329"/>
                  <a:gd name="connsiteX5" fmla="*/ 16432 w 89735"/>
                  <a:gd name="connsiteY5" fmla="*/ 218951 h 254329"/>
                  <a:gd name="connsiteX6" fmla="*/ 56056 w 89735"/>
                  <a:gd name="connsiteY6" fmla="*/ 254308 h 254329"/>
                  <a:gd name="connsiteX7" fmla="*/ 88974 w 89735"/>
                  <a:gd name="connsiteY7" fmla="*/ 213465 h 254329"/>
                  <a:gd name="connsiteX8" fmla="*/ 89584 w 89735"/>
                  <a:gd name="connsiteY8" fmla="*/ 135436 h 2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35" h="254329">
                    <a:moveTo>
                      <a:pt x="89584" y="135436"/>
                    </a:moveTo>
                    <a:cubicBezTo>
                      <a:pt x="85316" y="105565"/>
                      <a:pt x="83488" y="69599"/>
                      <a:pt x="74344" y="35461"/>
                    </a:cubicBezTo>
                    <a:cubicBezTo>
                      <a:pt x="70686" y="22050"/>
                      <a:pt x="59104" y="1933"/>
                      <a:pt x="42035" y="105"/>
                    </a:cubicBezTo>
                    <a:cubicBezTo>
                      <a:pt x="24966" y="-1724"/>
                      <a:pt x="12774" y="20831"/>
                      <a:pt x="8507" y="34852"/>
                    </a:cubicBezTo>
                    <a:cubicBezTo>
                      <a:pt x="1192" y="59236"/>
                      <a:pt x="-1247" y="84839"/>
                      <a:pt x="582" y="109833"/>
                    </a:cubicBezTo>
                    <a:cubicBezTo>
                      <a:pt x="3020" y="146409"/>
                      <a:pt x="11555" y="182375"/>
                      <a:pt x="16432" y="218951"/>
                    </a:cubicBezTo>
                    <a:cubicBezTo>
                      <a:pt x="19480" y="242725"/>
                      <a:pt x="34110" y="254917"/>
                      <a:pt x="56056" y="254308"/>
                    </a:cubicBezTo>
                    <a:cubicBezTo>
                      <a:pt x="80440" y="253698"/>
                      <a:pt x="88364" y="235410"/>
                      <a:pt x="88974" y="213465"/>
                    </a:cubicBezTo>
                    <a:cubicBezTo>
                      <a:pt x="90193" y="189690"/>
                      <a:pt x="89584" y="165306"/>
                      <a:pt x="89584" y="135436"/>
                    </a:cubicBezTo>
                    <a:close/>
                  </a:path>
                </a:pathLst>
              </a:custGeom>
              <a:grpFill/>
              <a:ln w="6030"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2D7C7B83-45AD-654B-48E8-DFD63B109350}"/>
                  </a:ext>
                </a:extLst>
              </p:cNvPr>
              <p:cNvSpPr/>
              <p:nvPr/>
            </p:nvSpPr>
            <p:spPr>
              <a:xfrm>
                <a:off x="5886601" y="1391801"/>
                <a:ext cx="124046" cy="239874"/>
              </a:xfrm>
              <a:custGeom>
                <a:avLst/>
                <a:gdLst>
                  <a:gd name="connsiteX0" fmla="*/ 97 w 124046"/>
                  <a:gd name="connsiteY0" fmla="*/ 35342 h 239874"/>
                  <a:gd name="connsiteX1" fmla="*/ 72030 w 124046"/>
                  <a:gd name="connsiteY1" fmla="*/ 221880 h 239874"/>
                  <a:gd name="connsiteX2" fmla="*/ 108606 w 124046"/>
                  <a:gd name="connsiteY2" fmla="*/ 238339 h 239874"/>
                  <a:gd name="connsiteX3" fmla="*/ 123846 w 124046"/>
                  <a:gd name="connsiteY3" fmla="*/ 192619 h 239874"/>
                  <a:gd name="connsiteX4" fmla="*/ 105558 w 124046"/>
                  <a:gd name="connsiteY4" fmla="*/ 140803 h 239874"/>
                  <a:gd name="connsiteX5" fmla="*/ 78126 w 124046"/>
                  <a:gd name="connsiteY5" fmla="*/ 35342 h 239874"/>
                  <a:gd name="connsiteX6" fmla="*/ 35454 w 124046"/>
                  <a:gd name="connsiteY6" fmla="*/ 595 h 239874"/>
                  <a:gd name="connsiteX7" fmla="*/ 97 w 124046"/>
                  <a:gd name="connsiteY7" fmla="*/ 35342 h 2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46" h="239874">
                    <a:moveTo>
                      <a:pt x="97" y="35342"/>
                    </a:moveTo>
                    <a:cubicBezTo>
                      <a:pt x="1926" y="65212"/>
                      <a:pt x="47037" y="162748"/>
                      <a:pt x="72030" y="221880"/>
                    </a:cubicBezTo>
                    <a:cubicBezTo>
                      <a:pt x="75688" y="231024"/>
                      <a:pt x="96414" y="244435"/>
                      <a:pt x="108606" y="238339"/>
                    </a:cubicBezTo>
                    <a:cubicBezTo>
                      <a:pt x="120798" y="232243"/>
                      <a:pt x="125065" y="207859"/>
                      <a:pt x="123846" y="192619"/>
                    </a:cubicBezTo>
                    <a:cubicBezTo>
                      <a:pt x="122627" y="174940"/>
                      <a:pt x="110435" y="158481"/>
                      <a:pt x="105558" y="140803"/>
                    </a:cubicBezTo>
                    <a:cubicBezTo>
                      <a:pt x="95195" y="106056"/>
                      <a:pt x="85441" y="71308"/>
                      <a:pt x="78126" y="35342"/>
                    </a:cubicBezTo>
                    <a:cubicBezTo>
                      <a:pt x="73249" y="10348"/>
                      <a:pt x="56790" y="-3063"/>
                      <a:pt x="35454" y="595"/>
                    </a:cubicBezTo>
                    <a:cubicBezTo>
                      <a:pt x="22653" y="3033"/>
                      <a:pt x="-1731" y="5472"/>
                      <a:pt x="97" y="35342"/>
                    </a:cubicBezTo>
                    <a:close/>
                  </a:path>
                </a:pathLst>
              </a:custGeom>
              <a:grpFill/>
              <a:ln w="6030"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2D772B9A-48FE-0E00-7F1A-DC9B0389793B}"/>
                  </a:ext>
                </a:extLst>
              </p:cNvPr>
              <p:cNvSpPr/>
              <p:nvPr/>
            </p:nvSpPr>
            <p:spPr>
              <a:xfrm>
                <a:off x="6067237" y="1497237"/>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grpFill/>
              <a:ln w="6030" cap="flat">
                <a:noFill/>
                <a:prstDash val="solid"/>
                <a:miter/>
              </a:ln>
            </p:spPr>
            <p:txBody>
              <a:bodyPr rtlCol="0" anchor="ctr"/>
              <a:lstStyle/>
              <a:p>
                <a:endParaRPr lang="de-DE"/>
              </a:p>
            </p:txBody>
          </p:sp>
        </p:grpSp>
        <p:sp>
          <p:nvSpPr>
            <p:cNvPr id="11" name="Freihandform: Form 10">
              <a:extLst>
                <a:ext uri="{FF2B5EF4-FFF2-40B4-BE49-F238E27FC236}">
                  <a16:creationId xmlns:a16="http://schemas.microsoft.com/office/drawing/2014/main" id="{EB20781B-6A4E-742B-A7F5-B4A50352D19C}"/>
                </a:ext>
              </a:extLst>
            </p:cNvPr>
            <p:cNvSpPr/>
            <p:nvPr/>
          </p:nvSpPr>
          <p:spPr>
            <a:xfrm>
              <a:off x="6055444" y="1711999"/>
              <a:ext cx="274334" cy="257078"/>
            </a:xfrm>
            <a:custGeom>
              <a:avLst/>
              <a:gdLst>
                <a:gd name="connsiteX0" fmla="*/ 264070 w 274334"/>
                <a:gd name="connsiteY0" fmla="*/ 41889 h 257078"/>
                <a:gd name="connsiteX1" fmla="*/ 264070 w 274334"/>
                <a:gd name="connsiteY1" fmla="*/ 41889 h 257078"/>
                <a:gd name="connsiteX2" fmla="*/ 182994 w 274334"/>
                <a:gd name="connsiteY2" fmla="*/ 1046 h 257078"/>
                <a:gd name="connsiteX3" fmla="*/ 142760 w 274334"/>
                <a:gd name="connsiteY3" fmla="*/ 20553 h 257078"/>
                <a:gd name="connsiteX4" fmla="*/ 137274 w 274334"/>
                <a:gd name="connsiteY4" fmla="*/ 26040 h 257078"/>
                <a:gd name="connsiteX5" fmla="*/ 67779 w 274334"/>
                <a:gd name="connsiteY5" fmla="*/ 1046 h 257078"/>
                <a:gd name="connsiteX6" fmla="*/ 12915 w 274334"/>
                <a:gd name="connsiteY6" fmla="*/ 37622 h 257078"/>
                <a:gd name="connsiteX7" fmla="*/ 6819 w 274334"/>
                <a:gd name="connsiteY7" fmla="*/ 118699 h 257078"/>
                <a:gd name="connsiteX8" fmla="*/ 29984 w 274334"/>
                <a:gd name="connsiteY8" fmla="*/ 159542 h 257078"/>
                <a:gd name="connsiteX9" fmla="*/ 61074 w 274334"/>
                <a:gd name="connsiteY9" fmla="*/ 194899 h 257078"/>
                <a:gd name="connsiteX10" fmla="*/ 66560 w 274334"/>
                <a:gd name="connsiteY10" fmla="*/ 200385 h 257078"/>
                <a:gd name="connsiteX11" fmla="*/ 81800 w 274334"/>
                <a:gd name="connsiteY11" fmla="*/ 215016 h 257078"/>
                <a:gd name="connsiteX12" fmla="*/ 125082 w 274334"/>
                <a:gd name="connsiteY12" fmla="*/ 251592 h 257078"/>
                <a:gd name="connsiteX13" fmla="*/ 137274 w 274334"/>
                <a:gd name="connsiteY13" fmla="*/ 257078 h 257078"/>
                <a:gd name="connsiteX14" fmla="*/ 149466 w 274334"/>
                <a:gd name="connsiteY14" fmla="*/ 252201 h 257078"/>
                <a:gd name="connsiteX15" fmla="*/ 150685 w 274334"/>
                <a:gd name="connsiteY15" fmla="*/ 250982 h 257078"/>
                <a:gd name="connsiteX16" fmla="*/ 154952 w 274334"/>
                <a:gd name="connsiteY16" fmla="*/ 247324 h 257078"/>
                <a:gd name="connsiteX17" fmla="*/ 164706 w 274334"/>
                <a:gd name="connsiteY17" fmla="*/ 239400 h 257078"/>
                <a:gd name="connsiteX18" fmla="*/ 171411 w 274334"/>
                <a:gd name="connsiteY18" fmla="*/ 233304 h 257078"/>
                <a:gd name="connsiteX19" fmla="*/ 200672 w 274334"/>
                <a:gd name="connsiteY19" fmla="*/ 207091 h 257078"/>
                <a:gd name="connsiteX20" fmla="*/ 235419 w 274334"/>
                <a:gd name="connsiteY20" fmla="*/ 169905 h 257078"/>
                <a:gd name="connsiteX21" fmla="*/ 265290 w 274334"/>
                <a:gd name="connsiteY21" fmla="*/ 123576 h 257078"/>
                <a:gd name="connsiteX22" fmla="*/ 273824 w 274334"/>
                <a:gd name="connsiteY22" fmla="*/ 93705 h 257078"/>
                <a:gd name="connsiteX23" fmla="*/ 264070 w 274334"/>
                <a:gd name="connsiteY23" fmla="*/ 41889 h 257078"/>
                <a:gd name="connsiteX24" fmla="*/ 48882 w 274334"/>
                <a:gd name="connsiteY24" fmla="*/ 40060 h 257078"/>
                <a:gd name="connsiteX25" fmla="*/ 69608 w 274334"/>
                <a:gd name="connsiteY25" fmla="*/ 30307 h 257078"/>
                <a:gd name="connsiteX26" fmla="*/ 80581 w 274334"/>
                <a:gd name="connsiteY26" fmla="*/ 29088 h 257078"/>
                <a:gd name="connsiteX27" fmla="*/ 117157 w 274334"/>
                <a:gd name="connsiteY27" fmla="*/ 47376 h 257078"/>
                <a:gd name="connsiteX28" fmla="*/ 123253 w 274334"/>
                <a:gd name="connsiteY28" fmla="*/ 57129 h 257078"/>
                <a:gd name="connsiteX29" fmla="*/ 126301 w 274334"/>
                <a:gd name="connsiteY29" fmla="*/ 62616 h 257078"/>
                <a:gd name="connsiteX30" fmla="*/ 126910 w 274334"/>
                <a:gd name="connsiteY30" fmla="*/ 64444 h 257078"/>
                <a:gd name="connsiteX31" fmla="*/ 127520 w 274334"/>
                <a:gd name="connsiteY31" fmla="*/ 66273 h 257078"/>
                <a:gd name="connsiteX32" fmla="*/ 137274 w 274334"/>
                <a:gd name="connsiteY32" fmla="*/ 72369 h 257078"/>
                <a:gd name="connsiteX33" fmla="*/ 137274 w 274334"/>
                <a:gd name="connsiteY33" fmla="*/ 72369 h 257078"/>
                <a:gd name="connsiteX34" fmla="*/ 147027 w 274334"/>
                <a:gd name="connsiteY34" fmla="*/ 66273 h 257078"/>
                <a:gd name="connsiteX35" fmla="*/ 148856 w 274334"/>
                <a:gd name="connsiteY35" fmla="*/ 62616 h 257078"/>
                <a:gd name="connsiteX36" fmla="*/ 152514 w 274334"/>
                <a:gd name="connsiteY36" fmla="*/ 55300 h 257078"/>
                <a:gd name="connsiteX37" fmla="*/ 217131 w 274334"/>
                <a:gd name="connsiteY37" fmla="*/ 34574 h 257078"/>
                <a:gd name="connsiteX38" fmla="*/ 232981 w 274334"/>
                <a:gd name="connsiteY38" fmla="*/ 47985 h 257078"/>
                <a:gd name="connsiteX39" fmla="*/ 244563 w 274334"/>
                <a:gd name="connsiteY39" fmla="*/ 94315 h 257078"/>
                <a:gd name="connsiteX40" fmla="*/ 244563 w 274334"/>
                <a:gd name="connsiteY40" fmla="*/ 94315 h 257078"/>
                <a:gd name="connsiteX41" fmla="*/ 231762 w 274334"/>
                <a:gd name="connsiteY41" fmla="*/ 127233 h 257078"/>
                <a:gd name="connsiteX42" fmla="*/ 191528 w 274334"/>
                <a:gd name="connsiteY42" fmla="*/ 176001 h 257078"/>
                <a:gd name="connsiteX43" fmla="*/ 137883 w 274334"/>
                <a:gd name="connsiteY43" fmla="*/ 223550 h 257078"/>
                <a:gd name="connsiteX44" fmla="*/ 129958 w 274334"/>
                <a:gd name="connsiteY44" fmla="*/ 216844 h 257078"/>
                <a:gd name="connsiteX45" fmla="*/ 123862 w 274334"/>
                <a:gd name="connsiteY45" fmla="*/ 212577 h 257078"/>
                <a:gd name="connsiteX46" fmla="*/ 91554 w 274334"/>
                <a:gd name="connsiteY46" fmla="*/ 183926 h 257078"/>
                <a:gd name="connsiteX47" fmla="*/ 56197 w 274334"/>
                <a:gd name="connsiteY47" fmla="*/ 144912 h 257078"/>
                <a:gd name="connsiteX48" fmla="*/ 39128 w 274334"/>
                <a:gd name="connsiteY48" fmla="*/ 119308 h 257078"/>
                <a:gd name="connsiteX49" fmla="*/ 29984 w 274334"/>
                <a:gd name="connsiteY49" fmla="*/ 79684 h 257078"/>
                <a:gd name="connsiteX50" fmla="*/ 48882 w 274334"/>
                <a:gd name="connsiteY50" fmla="*/ 40060 h 257078"/>
                <a:gd name="connsiteX51" fmla="*/ 48882 w 274334"/>
                <a:gd name="connsiteY51" fmla="*/ 40060 h 25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4334" h="257078">
                  <a:moveTo>
                    <a:pt x="264070" y="41889"/>
                  </a:moveTo>
                  <a:lnTo>
                    <a:pt x="264070" y="41889"/>
                  </a:lnTo>
                  <a:cubicBezTo>
                    <a:pt x="248830" y="12019"/>
                    <a:pt x="215912" y="-4440"/>
                    <a:pt x="182994" y="1046"/>
                  </a:cubicBezTo>
                  <a:cubicBezTo>
                    <a:pt x="167754" y="3484"/>
                    <a:pt x="153733" y="10190"/>
                    <a:pt x="142760" y="20553"/>
                  </a:cubicBezTo>
                  <a:cubicBezTo>
                    <a:pt x="140931" y="22382"/>
                    <a:pt x="139102" y="24211"/>
                    <a:pt x="137274" y="26040"/>
                  </a:cubicBezTo>
                  <a:cubicBezTo>
                    <a:pt x="120205" y="5923"/>
                    <a:pt x="93992" y="-3221"/>
                    <a:pt x="67779" y="1046"/>
                  </a:cubicBezTo>
                  <a:cubicBezTo>
                    <a:pt x="44614" y="4094"/>
                    <a:pt x="24498" y="17505"/>
                    <a:pt x="12915" y="37622"/>
                  </a:cubicBezTo>
                  <a:cubicBezTo>
                    <a:pt x="-1715" y="62006"/>
                    <a:pt x="-4154" y="92486"/>
                    <a:pt x="6819" y="118699"/>
                  </a:cubicBezTo>
                  <a:cubicBezTo>
                    <a:pt x="12306" y="133329"/>
                    <a:pt x="20230" y="147350"/>
                    <a:pt x="29984" y="159542"/>
                  </a:cubicBezTo>
                  <a:cubicBezTo>
                    <a:pt x="39738" y="172344"/>
                    <a:pt x="50101" y="183926"/>
                    <a:pt x="61074" y="194899"/>
                  </a:cubicBezTo>
                  <a:lnTo>
                    <a:pt x="66560" y="200385"/>
                  </a:lnTo>
                  <a:cubicBezTo>
                    <a:pt x="71437" y="205262"/>
                    <a:pt x="76314" y="210139"/>
                    <a:pt x="81800" y="215016"/>
                  </a:cubicBezTo>
                  <a:cubicBezTo>
                    <a:pt x="93992" y="225988"/>
                    <a:pt x="107403" y="236961"/>
                    <a:pt x="125082" y="251592"/>
                  </a:cubicBezTo>
                  <a:cubicBezTo>
                    <a:pt x="128130" y="254640"/>
                    <a:pt x="132397" y="256468"/>
                    <a:pt x="137274" y="257078"/>
                  </a:cubicBezTo>
                  <a:cubicBezTo>
                    <a:pt x="141541" y="257078"/>
                    <a:pt x="145808" y="255249"/>
                    <a:pt x="149466" y="252201"/>
                  </a:cubicBezTo>
                  <a:cubicBezTo>
                    <a:pt x="150075" y="252201"/>
                    <a:pt x="150075" y="251592"/>
                    <a:pt x="150685" y="250982"/>
                  </a:cubicBezTo>
                  <a:lnTo>
                    <a:pt x="154952" y="247324"/>
                  </a:lnTo>
                  <a:cubicBezTo>
                    <a:pt x="158000" y="244886"/>
                    <a:pt x="161658" y="241838"/>
                    <a:pt x="164706" y="239400"/>
                  </a:cubicBezTo>
                  <a:lnTo>
                    <a:pt x="171411" y="233304"/>
                  </a:lnTo>
                  <a:cubicBezTo>
                    <a:pt x="181165" y="224769"/>
                    <a:pt x="191528" y="216235"/>
                    <a:pt x="200672" y="207091"/>
                  </a:cubicBezTo>
                  <a:cubicBezTo>
                    <a:pt x="212864" y="195508"/>
                    <a:pt x="224446" y="183316"/>
                    <a:pt x="235419" y="169905"/>
                  </a:cubicBezTo>
                  <a:cubicBezTo>
                    <a:pt x="247611" y="155884"/>
                    <a:pt x="257365" y="140644"/>
                    <a:pt x="265290" y="123576"/>
                  </a:cubicBezTo>
                  <a:cubicBezTo>
                    <a:pt x="269557" y="113822"/>
                    <a:pt x="272605" y="104068"/>
                    <a:pt x="273824" y="93705"/>
                  </a:cubicBezTo>
                  <a:cubicBezTo>
                    <a:pt x="275653" y="76636"/>
                    <a:pt x="272605" y="57739"/>
                    <a:pt x="264070" y="41889"/>
                  </a:cubicBezTo>
                  <a:close/>
                  <a:moveTo>
                    <a:pt x="48882" y="40060"/>
                  </a:moveTo>
                  <a:cubicBezTo>
                    <a:pt x="54978" y="35184"/>
                    <a:pt x="62293" y="31526"/>
                    <a:pt x="69608" y="30307"/>
                  </a:cubicBezTo>
                  <a:cubicBezTo>
                    <a:pt x="73266" y="29697"/>
                    <a:pt x="76923" y="29088"/>
                    <a:pt x="80581" y="29088"/>
                  </a:cubicBezTo>
                  <a:cubicBezTo>
                    <a:pt x="95211" y="29088"/>
                    <a:pt x="108622" y="35793"/>
                    <a:pt x="117157" y="47376"/>
                  </a:cubicBezTo>
                  <a:cubicBezTo>
                    <a:pt x="119595" y="50424"/>
                    <a:pt x="121424" y="53472"/>
                    <a:pt x="123253" y="57129"/>
                  </a:cubicBezTo>
                  <a:cubicBezTo>
                    <a:pt x="124472" y="58958"/>
                    <a:pt x="125082" y="60787"/>
                    <a:pt x="126301" y="62616"/>
                  </a:cubicBezTo>
                  <a:cubicBezTo>
                    <a:pt x="126301" y="63225"/>
                    <a:pt x="126910" y="63835"/>
                    <a:pt x="126910" y="64444"/>
                  </a:cubicBezTo>
                  <a:lnTo>
                    <a:pt x="127520" y="66273"/>
                  </a:lnTo>
                  <a:cubicBezTo>
                    <a:pt x="129349" y="69931"/>
                    <a:pt x="133006" y="72369"/>
                    <a:pt x="137274" y="72369"/>
                  </a:cubicBezTo>
                  <a:lnTo>
                    <a:pt x="137274" y="72369"/>
                  </a:lnTo>
                  <a:cubicBezTo>
                    <a:pt x="141541" y="72369"/>
                    <a:pt x="145198" y="69931"/>
                    <a:pt x="147027" y="66273"/>
                  </a:cubicBezTo>
                  <a:lnTo>
                    <a:pt x="148856" y="62616"/>
                  </a:lnTo>
                  <a:cubicBezTo>
                    <a:pt x="150075" y="60177"/>
                    <a:pt x="151294" y="57739"/>
                    <a:pt x="152514" y="55300"/>
                  </a:cubicBezTo>
                  <a:cubicBezTo>
                    <a:pt x="164706" y="31526"/>
                    <a:pt x="193357" y="22382"/>
                    <a:pt x="217131" y="34574"/>
                  </a:cubicBezTo>
                  <a:cubicBezTo>
                    <a:pt x="223227" y="37622"/>
                    <a:pt x="228714" y="42499"/>
                    <a:pt x="232981" y="47985"/>
                  </a:cubicBezTo>
                  <a:cubicBezTo>
                    <a:pt x="243344" y="60787"/>
                    <a:pt x="247611" y="77856"/>
                    <a:pt x="244563" y="94315"/>
                  </a:cubicBezTo>
                  <a:lnTo>
                    <a:pt x="244563" y="94315"/>
                  </a:lnTo>
                  <a:cubicBezTo>
                    <a:pt x="242734" y="105897"/>
                    <a:pt x="237858" y="117480"/>
                    <a:pt x="231762" y="127233"/>
                  </a:cubicBezTo>
                  <a:cubicBezTo>
                    <a:pt x="220179" y="144912"/>
                    <a:pt x="206768" y="161371"/>
                    <a:pt x="191528" y="176001"/>
                  </a:cubicBezTo>
                  <a:cubicBezTo>
                    <a:pt x="174459" y="193070"/>
                    <a:pt x="156781" y="208920"/>
                    <a:pt x="137883" y="223550"/>
                  </a:cubicBezTo>
                  <a:cubicBezTo>
                    <a:pt x="134835" y="221112"/>
                    <a:pt x="132397" y="219283"/>
                    <a:pt x="129958" y="216844"/>
                  </a:cubicBezTo>
                  <a:lnTo>
                    <a:pt x="123862" y="212577"/>
                  </a:lnTo>
                  <a:cubicBezTo>
                    <a:pt x="112890" y="203433"/>
                    <a:pt x="102526" y="193680"/>
                    <a:pt x="91554" y="183926"/>
                  </a:cubicBezTo>
                  <a:cubicBezTo>
                    <a:pt x="78752" y="171734"/>
                    <a:pt x="67170" y="158932"/>
                    <a:pt x="56197" y="144912"/>
                  </a:cubicBezTo>
                  <a:cubicBezTo>
                    <a:pt x="49491" y="136987"/>
                    <a:pt x="44005" y="128452"/>
                    <a:pt x="39128" y="119308"/>
                  </a:cubicBezTo>
                  <a:cubicBezTo>
                    <a:pt x="32422" y="107116"/>
                    <a:pt x="29374" y="93705"/>
                    <a:pt x="29984" y="79684"/>
                  </a:cubicBezTo>
                  <a:cubicBezTo>
                    <a:pt x="30594" y="65054"/>
                    <a:pt x="37299" y="50424"/>
                    <a:pt x="48882" y="40060"/>
                  </a:cubicBezTo>
                  <a:lnTo>
                    <a:pt x="48882" y="40060"/>
                  </a:lnTo>
                  <a:close/>
                </a:path>
              </a:pathLst>
            </a:custGeom>
            <a:solidFill>
              <a:schemeClr val="bg1"/>
            </a:solidFill>
            <a:ln w="603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087EEFA6-6D63-A20D-609C-175705C59E2D}"/>
                </a:ext>
              </a:extLst>
            </p:cNvPr>
            <p:cNvSpPr/>
            <p:nvPr/>
          </p:nvSpPr>
          <p:spPr>
            <a:xfrm>
              <a:off x="6019079" y="1722179"/>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grpFill/>
            <a:ln w="603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73DBC4E6-C531-2C4A-8578-625266C51C59}"/>
                </a:ext>
              </a:extLst>
            </p:cNvPr>
            <p:cNvSpPr/>
            <p:nvPr/>
          </p:nvSpPr>
          <p:spPr>
            <a:xfrm>
              <a:off x="6201361" y="1909337"/>
              <a:ext cx="64905" cy="77462"/>
            </a:xfrm>
            <a:custGeom>
              <a:avLst/>
              <a:gdLst>
                <a:gd name="connsiteX0" fmla="*/ 501 w 64905"/>
                <a:gd name="connsiteY0" fmla="*/ 49378 h 77462"/>
                <a:gd name="connsiteX1" fmla="*/ 30981 w 64905"/>
                <a:gd name="connsiteY1" fmla="*/ 77419 h 77462"/>
                <a:gd name="connsiteX2" fmla="*/ 64509 w 64905"/>
                <a:gd name="connsiteY2" fmla="*/ 30480 h 77462"/>
                <a:gd name="connsiteX3" fmla="*/ 41954 w 64905"/>
                <a:gd name="connsiteY3" fmla="*/ 0 h 77462"/>
                <a:gd name="connsiteX4" fmla="*/ 501 w 64905"/>
                <a:gd name="connsiteY4" fmla="*/ 49378 h 7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05" h="77462">
                  <a:moveTo>
                    <a:pt x="501" y="49378"/>
                  </a:moveTo>
                  <a:cubicBezTo>
                    <a:pt x="4768" y="71933"/>
                    <a:pt x="18179" y="77419"/>
                    <a:pt x="30981" y="77419"/>
                  </a:cubicBezTo>
                  <a:cubicBezTo>
                    <a:pt x="58413" y="78638"/>
                    <a:pt x="66947" y="53645"/>
                    <a:pt x="64509" y="30480"/>
                  </a:cubicBezTo>
                  <a:cubicBezTo>
                    <a:pt x="63290" y="18898"/>
                    <a:pt x="50488" y="610"/>
                    <a:pt x="41954" y="0"/>
                  </a:cubicBezTo>
                  <a:cubicBezTo>
                    <a:pt x="20008" y="0"/>
                    <a:pt x="-3766" y="27432"/>
                    <a:pt x="501" y="49378"/>
                  </a:cubicBezTo>
                  <a:close/>
                </a:path>
              </a:pathLst>
            </a:custGeom>
            <a:grpFill/>
            <a:ln w="603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0112492E-25FE-DFB4-2728-52723011C0D4}"/>
                </a:ext>
              </a:extLst>
            </p:cNvPr>
            <p:cNvSpPr/>
            <p:nvPr/>
          </p:nvSpPr>
          <p:spPr>
            <a:xfrm>
              <a:off x="6243665" y="1886766"/>
              <a:ext cx="41873" cy="50019"/>
            </a:xfrm>
            <a:custGeom>
              <a:avLst/>
              <a:gdLst>
                <a:gd name="connsiteX0" fmla="*/ 259 w 41873"/>
                <a:gd name="connsiteY0" fmla="*/ 31715 h 50019"/>
                <a:gd name="connsiteX1" fmla="*/ 19766 w 41873"/>
                <a:gd name="connsiteY1" fmla="*/ 50003 h 50019"/>
                <a:gd name="connsiteX2" fmla="*/ 41712 w 41873"/>
                <a:gd name="connsiteY2" fmla="*/ 19523 h 50019"/>
                <a:gd name="connsiteX3" fmla="*/ 27081 w 41873"/>
                <a:gd name="connsiteY3" fmla="*/ 15 h 50019"/>
                <a:gd name="connsiteX4" fmla="*/ 259 w 41873"/>
                <a:gd name="connsiteY4" fmla="*/ 31715 h 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3" h="50019">
                  <a:moveTo>
                    <a:pt x="259" y="31715"/>
                  </a:moveTo>
                  <a:cubicBezTo>
                    <a:pt x="2697" y="46345"/>
                    <a:pt x="11841" y="49393"/>
                    <a:pt x="19766" y="50003"/>
                  </a:cubicBezTo>
                  <a:cubicBezTo>
                    <a:pt x="37444" y="50612"/>
                    <a:pt x="42931" y="34763"/>
                    <a:pt x="41712" y="19523"/>
                  </a:cubicBezTo>
                  <a:cubicBezTo>
                    <a:pt x="41102" y="12207"/>
                    <a:pt x="32568" y="15"/>
                    <a:pt x="27081" y="15"/>
                  </a:cubicBezTo>
                  <a:cubicBezTo>
                    <a:pt x="13060" y="-594"/>
                    <a:pt x="-2180" y="17084"/>
                    <a:pt x="259" y="31715"/>
                  </a:cubicBezTo>
                  <a:close/>
                </a:path>
              </a:pathLst>
            </a:custGeom>
            <a:grpFill/>
            <a:ln w="6030" cap="flat">
              <a:noFill/>
              <a:prstDash val="solid"/>
              <a:miter/>
            </a:ln>
          </p:spPr>
          <p:txBody>
            <a:bodyPr rtlCol="0" anchor="ctr"/>
            <a:lstStyle/>
            <a:p>
              <a:endParaRPr lang="de-DE"/>
            </a:p>
          </p:txBody>
        </p:sp>
      </p:grpSp>
      <p:grpSp>
        <p:nvGrpSpPr>
          <p:cNvPr id="35" name="Gruppieren 34">
            <a:extLst>
              <a:ext uri="{FF2B5EF4-FFF2-40B4-BE49-F238E27FC236}">
                <a16:creationId xmlns:a16="http://schemas.microsoft.com/office/drawing/2014/main" id="{92218DA8-BE03-1131-E52F-7829E6AAC01F}"/>
              </a:ext>
              <a:ext uri="{C183D7F6-B498-43B3-948B-1728B52AA6E4}">
                <adec:decorative xmlns:adec="http://schemas.microsoft.com/office/drawing/2017/decorative" val="1"/>
              </a:ext>
            </a:extLst>
          </p:cNvPr>
          <p:cNvGrpSpPr/>
          <p:nvPr/>
        </p:nvGrpSpPr>
        <p:grpSpPr>
          <a:xfrm>
            <a:off x="5852868" y="6548120"/>
            <a:ext cx="492520" cy="571235"/>
            <a:chOff x="3752850" y="2476500"/>
            <a:chExt cx="1642491" cy="1904999"/>
          </a:xfrm>
          <a:solidFill>
            <a:schemeClr val="accent5"/>
          </a:solidFill>
        </p:grpSpPr>
        <p:sp>
          <p:nvSpPr>
            <p:cNvPr id="36" name="Freihandform: Form 35">
              <a:extLst>
                <a:ext uri="{FF2B5EF4-FFF2-40B4-BE49-F238E27FC236}">
                  <a16:creationId xmlns:a16="http://schemas.microsoft.com/office/drawing/2014/main" id="{55F05A00-E24F-D521-47FD-7F64024AAB07}"/>
                </a:ext>
              </a:extLst>
            </p:cNvPr>
            <p:cNvSpPr/>
            <p:nvPr/>
          </p:nvSpPr>
          <p:spPr>
            <a:xfrm>
              <a:off x="4314825" y="2476500"/>
              <a:ext cx="518541" cy="518540"/>
            </a:xfrm>
            <a:custGeom>
              <a:avLst/>
              <a:gdLst>
                <a:gd name="connsiteX0" fmla="*/ 259271 w 518541"/>
                <a:gd name="connsiteY0" fmla="*/ 518541 h 518540"/>
                <a:gd name="connsiteX1" fmla="*/ 518541 w 518541"/>
                <a:gd name="connsiteY1" fmla="*/ 259271 h 518540"/>
                <a:gd name="connsiteX2" fmla="*/ 259271 w 518541"/>
                <a:gd name="connsiteY2" fmla="*/ 0 h 518540"/>
                <a:gd name="connsiteX3" fmla="*/ 0 w 518541"/>
                <a:gd name="connsiteY3" fmla="*/ 259271 h 518540"/>
                <a:gd name="connsiteX4" fmla="*/ 259271 w 518541"/>
                <a:gd name="connsiteY4" fmla="*/ 518541 h 518540"/>
                <a:gd name="connsiteX5" fmla="*/ 259271 w 518541"/>
                <a:gd name="connsiteY5" fmla="*/ 54388 h 518540"/>
                <a:gd name="connsiteX6" fmla="*/ 464153 w 518541"/>
                <a:gd name="connsiteY6" fmla="*/ 259271 h 518540"/>
                <a:gd name="connsiteX7" fmla="*/ 259271 w 518541"/>
                <a:gd name="connsiteY7" fmla="*/ 464153 h 518540"/>
                <a:gd name="connsiteX8" fmla="*/ 54388 w 518541"/>
                <a:gd name="connsiteY8" fmla="*/ 259271 h 518540"/>
                <a:gd name="connsiteX9" fmla="*/ 259271 w 518541"/>
                <a:gd name="connsiteY9" fmla="*/ 54388 h 5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541" h="518540">
                  <a:moveTo>
                    <a:pt x="259271" y="518541"/>
                  </a:moveTo>
                  <a:cubicBezTo>
                    <a:pt x="402241" y="518541"/>
                    <a:pt x="518541" y="402241"/>
                    <a:pt x="518541" y="259271"/>
                  </a:cubicBezTo>
                  <a:cubicBezTo>
                    <a:pt x="518541" y="116300"/>
                    <a:pt x="402146" y="0"/>
                    <a:pt x="259271" y="0"/>
                  </a:cubicBezTo>
                  <a:cubicBezTo>
                    <a:pt x="116396" y="0"/>
                    <a:pt x="0" y="116300"/>
                    <a:pt x="0" y="259271"/>
                  </a:cubicBezTo>
                  <a:cubicBezTo>
                    <a:pt x="0" y="402241"/>
                    <a:pt x="116300" y="518541"/>
                    <a:pt x="259271" y="518541"/>
                  </a:cubicBezTo>
                  <a:close/>
                  <a:moveTo>
                    <a:pt x="259271" y="54388"/>
                  </a:moveTo>
                  <a:cubicBezTo>
                    <a:pt x="372237" y="54388"/>
                    <a:pt x="464153" y="146304"/>
                    <a:pt x="464153" y="259271"/>
                  </a:cubicBezTo>
                  <a:cubicBezTo>
                    <a:pt x="464153" y="372237"/>
                    <a:pt x="372237" y="464153"/>
                    <a:pt x="259271" y="464153"/>
                  </a:cubicBezTo>
                  <a:cubicBezTo>
                    <a:pt x="146304" y="464153"/>
                    <a:pt x="54388" y="372237"/>
                    <a:pt x="54388" y="259271"/>
                  </a:cubicBezTo>
                  <a:cubicBezTo>
                    <a:pt x="54388" y="146304"/>
                    <a:pt x="146304" y="54388"/>
                    <a:pt x="259271" y="54388"/>
                  </a:cubicBez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CDE6D02F-9AFB-6401-ABF0-43DC2810C84A}"/>
                </a:ext>
              </a:extLst>
            </p:cNvPr>
            <p:cNvSpPr/>
            <p:nvPr/>
          </p:nvSpPr>
          <p:spPr>
            <a:xfrm>
              <a:off x="4314825" y="3806570"/>
              <a:ext cx="518541" cy="518541"/>
            </a:xfrm>
            <a:custGeom>
              <a:avLst/>
              <a:gdLst>
                <a:gd name="connsiteX0" fmla="*/ 259271 w 518541"/>
                <a:gd name="connsiteY0" fmla="*/ 0 h 518541"/>
                <a:gd name="connsiteX1" fmla="*/ 0 w 518541"/>
                <a:gd name="connsiteY1" fmla="*/ 259271 h 518541"/>
                <a:gd name="connsiteX2" fmla="*/ 259271 w 518541"/>
                <a:gd name="connsiteY2" fmla="*/ 518541 h 518541"/>
                <a:gd name="connsiteX3" fmla="*/ 518541 w 518541"/>
                <a:gd name="connsiteY3" fmla="*/ 259271 h 518541"/>
                <a:gd name="connsiteX4" fmla="*/ 259271 w 518541"/>
                <a:gd name="connsiteY4" fmla="*/ 0 h 5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1" h="518541">
                  <a:moveTo>
                    <a:pt x="259271" y="0"/>
                  </a:moveTo>
                  <a:cubicBezTo>
                    <a:pt x="116300" y="0"/>
                    <a:pt x="0" y="116300"/>
                    <a:pt x="0" y="259271"/>
                  </a:cubicBezTo>
                  <a:cubicBezTo>
                    <a:pt x="0" y="402241"/>
                    <a:pt x="116300" y="518541"/>
                    <a:pt x="259271" y="518541"/>
                  </a:cubicBezTo>
                  <a:cubicBezTo>
                    <a:pt x="402241" y="518541"/>
                    <a:pt x="518541" y="402241"/>
                    <a:pt x="518541" y="259271"/>
                  </a:cubicBezTo>
                  <a:cubicBezTo>
                    <a:pt x="518541" y="116300"/>
                    <a:pt x="402241" y="0"/>
                    <a:pt x="259271" y="0"/>
                  </a:cubicBez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AAA09626-0ABC-0506-B00D-2EE0E1EAB320}"/>
                </a:ext>
              </a:extLst>
            </p:cNvPr>
            <p:cNvSpPr/>
            <p:nvPr/>
          </p:nvSpPr>
          <p:spPr>
            <a:xfrm>
              <a:off x="3752850" y="2990564"/>
              <a:ext cx="1642491" cy="1390935"/>
            </a:xfrm>
            <a:custGeom>
              <a:avLst/>
              <a:gdLst>
                <a:gd name="connsiteX0" fmla="*/ 1374362 w 1642491"/>
                <a:gd name="connsiteY0" fmla="*/ 334994 h 1390935"/>
                <a:gd name="connsiteX1" fmla="*/ 1039368 w 1642491"/>
                <a:gd name="connsiteY1" fmla="*/ 0 h 1390935"/>
                <a:gd name="connsiteX2" fmla="*/ 1028605 w 1642491"/>
                <a:gd name="connsiteY2" fmla="*/ 0 h 1390935"/>
                <a:gd name="connsiteX3" fmla="*/ 821531 w 1642491"/>
                <a:gd name="connsiteY3" fmla="*/ 195453 h 1390935"/>
                <a:gd name="connsiteX4" fmla="*/ 620268 w 1642491"/>
                <a:gd name="connsiteY4" fmla="*/ 0 h 1390935"/>
                <a:gd name="connsiteX5" fmla="*/ 603123 w 1642491"/>
                <a:gd name="connsiteY5" fmla="*/ 0 h 1390935"/>
                <a:gd name="connsiteX6" fmla="*/ 268129 w 1642491"/>
                <a:gd name="connsiteY6" fmla="*/ 334994 h 1390935"/>
                <a:gd name="connsiteX7" fmla="*/ 268129 w 1642491"/>
                <a:gd name="connsiteY7" fmla="*/ 370999 h 1390935"/>
                <a:gd name="connsiteX8" fmla="*/ 0 w 1642491"/>
                <a:gd name="connsiteY8" fmla="*/ 370999 h 1390935"/>
                <a:gd name="connsiteX9" fmla="*/ 0 w 1642491"/>
                <a:gd name="connsiteY9" fmla="*/ 686276 h 1390935"/>
                <a:gd name="connsiteX10" fmla="*/ 164116 w 1642491"/>
                <a:gd name="connsiteY10" fmla="*/ 686276 h 1390935"/>
                <a:gd name="connsiteX11" fmla="*/ 164116 w 1642491"/>
                <a:gd name="connsiteY11" fmla="*/ 1390936 h 1390935"/>
                <a:gd name="connsiteX12" fmla="*/ 218504 w 1642491"/>
                <a:gd name="connsiteY12" fmla="*/ 1390936 h 1390935"/>
                <a:gd name="connsiteX13" fmla="*/ 218504 w 1642491"/>
                <a:gd name="connsiteY13" fmla="*/ 686276 h 1390935"/>
                <a:gd name="connsiteX14" fmla="*/ 1423988 w 1642491"/>
                <a:gd name="connsiteY14" fmla="*/ 686276 h 1390935"/>
                <a:gd name="connsiteX15" fmla="*/ 1423988 w 1642491"/>
                <a:gd name="connsiteY15" fmla="*/ 1390936 h 1390935"/>
                <a:gd name="connsiteX16" fmla="*/ 1478375 w 1642491"/>
                <a:gd name="connsiteY16" fmla="*/ 1390936 h 1390935"/>
                <a:gd name="connsiteX17" fmla="*/ 1478375 w 1642491"/>
                <a:gd name="connsiteY17" fmla="*/ 686276 h 1390935"/>
                <a:gd name="connsiteX18" fmla="*/ 1642491 w 1642491"/>
                <a:gd name="connsiteY18" fmla="*/ 686276 h 1390935"/>
                <a:gd name="connsiteX19" fmla="*/ 1642491 w 1642491"/>
                <a:gd name="connsiteY19" fmla="*/ 370999 h 1390935"/>
                <a:gd name="connsiteX20" fmla="*/ 1374458 w 1642491"/>
                <a:gd name="connsiteY20" fmla="*/ 370999 h 1390935"/>
                <a:gd name="connsiteX21" fmla="*/ 1374458 w 1642491"/>
                <a:gd name="connsiteY21" fmla="*/ 334994 h 1390935"/>
                <a:gd name="connsiteX22" fmla="*/ 322421 w 1642491"/>
                <a:gd name="connsiteY22" fmla="*/ 334994 h 1390935"/>
                <a:gd name="connsiteX23" fmla="*/ 598170 w 1642491"/>
                <a:gd name="connsiteY23" fmla="*/ 54388 h 1390935"/>
                <a:gd name="connsiteX24" fmla="*/ 820865 w 1642491"/>
                <a:gd name="connsiteY24" fmla="*/ 270700 h 1390935"/>
                <a:gd name="connsiteX25" fmla="*/ 1049846 w 1642491"/>
                <a:gd name="connsiteY25" fmla="*/ 54483 h 1390935"/>
                <a:gd name="connsiteX26" fmla="*/ 1319879 w 1642491"/>
                <a:gd name="connsiteY26" fmla="*/ 334994 h 1390935"/>
                <a:gd name="connsiteX27" fmla="*/ 1319879 w 1642491"/>
                <a:gd name="connsiteY27" fmla="*/ 370999 h 1390935"/>
                <a:gd name="connsiteX28" fmla="*/ 1180338 w 1642491"/>
                <a:gd name="connsiteY28" fmla="*/ 370999 h 1390935"/>
                <a:gd name="connsiteX29" fmla="*/ 1180338 w 1642491"/>
                <a:gd name="connsiteY29" fmla="*/ 245269 h 1390935"/>
                <a:gd name="connsiteX30" fmla="*/ 1089755 w 1642491"/>
                <a:gd name="connsiteY30" fmla="*/ 245269 h 1390935"/>
                <a:gd name="connsiteX31" fmla="*/ 1089755 w 1642491"/>
                <a:gd name="connsiteY31" fmla="*/ 370999 h 1390935"/>
                <a:gd name="connsiteX32" fmla="*/ 552450 w 1642491"/>
                <a:gd name="connsiteY32" fmla="*/ 370999 h 1390935"/>
                <a:gd name="connsiteX33" fmla="*/ 552450 w 1642491"/>
                <a:gd name="connsiteY33" fmla="*/ 245269 h 1390935"/>
                <a:gd name="connsiteX34" fmla="*/ 461867 w 1642491"/>
                <a:gd name="connsiteY34" fmla="*/ 245269 h 1390935"/>
                <a:gd name="connsiteX35" fmla="*/ 461867 w 1642491"/>
                <a:gd name="connsiteY35" fmla="*/ 370999 h 1390935"/>
                <a:gd name="connsiteX36" fmla="*/ 322326 w 1642491"/>
                <a:gd name="connsiteY36" fmla="*/ 370999 h 1390935"/>
                <a:gd name="connsiteX37" fmla="*/ 322326 w 1642491"/>
                <a:gd name="connsiteY37" fmla="*/ 334994 h 1390935"/>
                <a:gd name="connsiteX38" fmla="*/ 1588008 w 1642491"/>
                <a:gd name="connsiteY38" fmla="*/ 425291 h 1390935"/>
                <a:gd name="connsiteX39" fmla="*/ 1588008 w 1642491"/>
                <a:gd name="connsiteY39" fmla="*/ 631888 h 1390935"/>
                <a:gd name="connsiteX40" fmla="*/ 54388 w 1642491"/>
                <a:gd name="connsiteY40" fmla="*/ 631888 h 1390935"/>
                <a:gd name="connsiteX41" fmla="*/ 54388 w 1642491"/>
                <a:gd name="connsiteY41" fmla="*/ 425291 h 1390935"/>
                <a:gd name="connsiteX42" fmla="*/ 1588103 w 1642491"/>
                <a:gd name="connsiteY42" fmla="*/ 425291 h 13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42491" h="1390935">
                  <a:moveTo>
                    <a:pt x="1374362" y="334994"/>
                  </a:moveTo>
                  <a:cubicBezTo>
                    <a:pt x="1374362" y="150304"/>
                    <a:pt x="1224058" y="0"/>
                    <a:pt x="1039368" y="0"/>
                  </a:cubicBezTo>
                  <a:lnTo>
                    <a:pt x="1028605" y="0"/>
                  </a:lnTo>
                  <a:lnTo>
                    <a:pt x="821531" y="195453"/>
                  </a:lnTo>
                  <a:lnTo>
                    <a:pt x="620268" y="0"/>
                  </a:lnTo>
                  <a:lnTo>
                    <a:pt x="603123" y="0"/>
                  </a:lnTo>
                  <a:cubicBezTo>
                    <a:pt x="418433" y="0"/>
                    <a:pt x="268129" y="150304"/>
                    <a:pt x="268129" y="334994"/>
                  </a:cubicBezTo>
                  <a:lnTo>
                    <a:pt x="268129" y="370999"/>
                  </a:lnTo>
                  <a:lnTo>
                    <a:pt x="0" y="370999"/>
                  </a:lnTo>
                  <a:lnTo>
                    <a:pt x="0" y="686276"/>
                  </a:lnTo>
                  <a:lnTo>
                    <a:pt x="164116" y="686276"/>
                  </a:lnTo>
                  <a:lnTo>
                    <a:pt x="164116" y="1390936"/>
                  </a:lnTo>
                  <a:lnTo>
                    <a:pt x="218504" y="1390936"/>
                  </a:lnTo>
                  <a:lnTo>
                    <a:pt x="218504" y="686276"/>
                  </a:lnTo>
                  <a:lnTo>
                    <a:pt x="1423988" y="686276"/>
                  </a:lnTo>
                  <a:lnTo>
                    <a:pt x="1423988" y="1390936"/>
                  </a:lnTo>
                  <a:lnTo>
                    <a:pt x="1478375" y="1390936"/>
                  </a:lnTo>
                  <a:lnTo>
                    <a:pt x="1478375" y="686276"/>
                  </a:lnTo>
                  <a:lnTo>
                    <a:pt x="1642491" y="686276"/>
                  </a:lnTo>
                  <a:lnTo>
                    <a:pt x="1642491" y="370999"/>
                  </a:lnTo>
                  <a:lnTo>
                    <a:pt x="1374458" y="370999"/>
                  </a:lnTo>
                  <a:lnTo>
                    <a:pt x="1374458" y="334994"/>
                  </a:lnTo>
                  <a:close/>
                  <a:moveTo>
                    <a:pt x="322421" y="334994"/>
                  </a:moveTo>
                  <a:cubicBezTo>
                    <a:pt x="322421" y="181832"/>
                    <a:pt x="445675" y="56959"/>
                    <a:pt x="598170" y="54388"/>
                  </a:cubicBezTo>
                  <a:lnTo>
                    <a:pt x="820865" y="270700"/>
                  </a:lnTo>
                  <a:lnTo>
                    <a:pt x="1049846" y="54483"/>
                  </a:lnTo>
                  <a:cubicBezTo>
                    <a:pt x="1199674" y="60103"/>
                    <a:pt x="1319879" y="183737"/>
                    <a:pt x="1319879" y="334994"/>
                  </a:cubicBezTo>
                  <a:lnTo>
                    <a:pt x="1319879" y="370999"/>
                  </a:lnTo>
                  <a:lnTo>
                    <a:pt x="1180338" y="370999"/>
                  </a:lnTo>
                  <a:lnTo>
                    <a:pt x="1180338" y="245269"/>
                  </a:lnTo>
                  <a:lnTo>
                    <a:pt x="1089755" y="245269"/>
                  </a:lnTo>
                  <a:lnTo>
                    <a:pt x="1089755" y="370999"/>
                  </a:lnTo>
                  <a:lnTo>
                    <a:pt x="552450" y="370999"/>
                  </a:lnTo>
                  <a:lnTo>
                    <a:pt x="552450" y="245269"/>
                  </a:lnTo>
                  <a:lnTo>
                    <a:pt x="461867" y="245269"/>
                  </a:lnTo>
                  <a:lnTo>
                    <a:pt x="461867" y="370999"/>
                  </a:lnTo>
                  <a:lnTo>
                    <a:pt x="322326" y="370999"/>
                  </a:lnTo>
                  <a:lnTo>
                    <a:pt x="322326" y="334994"/>
                  </a:lnTo>
                  <a:close/>
                  <a:moveTo>
                    <a:pt x="1588008" y="425291"/>
                  </a:moveTo>
                  <a:lnTo>
                    <a:pt x="1588008" y="631888"/>
                  </a:lnTo>
                  <a:lnTo>
                    <a:pt x="54388" y="631888"/>
                  </a:lnTo>
                  <a:lnTo>
                    <a:pt x="54388" y="425291"/>
                  </a:lnTo>
                  <a:lnTo>
                    <a:pt x="1588103" y="425291"/>
                  </a:lnTo>
                  <a:close/>
                </a:path>
              </a:pathLst>
            </a:custGeom>
            <a:grpFill/>
            <a:ln w="9525" cap="flat">
              <a:noFill/>
              <a:prstDash val="solid"/>
              <a:miter/>
            </a:ln>
          </p:spPr>
          <p:txBody>
            <a:bodyPr rtlCol="0" anchor="ctr"/>
            <a:lstStyle/>
            <a:p>
              <a:endParaRPr lang="de-DE"/>
            </a:p>
          </p:txBody>
        </p:sp>
      </p:grpSp>
      <p:grpSp>
        <p:nvGrpSpPr>
          <p:cNvPr id="47" name="Gruppieren 46">
            <a:extLst>
              <a:ext uri="{FF2B5EF4-FFF2-40B4-BE49-F238E27FC236}">
                <a16:creationId xmlns:a16="http://schemas.microsoft.com/office/drawing/2014/main" id="{1D1516C0-140C-40CB-193F-983FA35486D6}"/>
              </a:ext>
              <a:ext uri="{C183D7F6-B498-43B3-948B-1728B52AA6E4}">
                <adec:decorative xmlns:adec="http://schemas.microsoft.com/office/drawing/2017/decorative" val="1"/>
              </a:ext>
            </a:extLst>
          </p:cNvPr>
          <p:cNvGrpSpPr/>
          <p:nvPr/>
        </p:nvGrpSpPr>
        <p:grpSpPr>
          <a:xfrm rot="471821">
            <a:off x="5893674" y="2448310"/>
            <a:ext cx="515105" cy="535432"/>
            <a:chOff x="5047546" y="4443373"/>
            <a:chExt cx="1105634" cy="1149265"/>
          </a:xfrm>
          <a:solidFill>
            <a:schemeClr val="accent1"/>
          </a:solidFill>
        </p:grpSpPr>
        <p:sp>
          <p:nvSpPr>
            <p:cNvPr id="48" name="Freihandform: Form 47">
              <a:extLst>
                <a:ext uri="{FF2B5EF4-FFF2-40B4-BE49-F238E27FC236}">
                  <a16:creationId xmlns:a16="http://schemas.microsoft.com/office/drawing/2014/main" id="{F31AEC14-ADAB-78CB-D228-810D286B317B}"/>
                </a:ext>
              </a:extLst>
            </p:cNvPr>
            <p:cNvSpPr/>
            <p:nvPr/>
          </p:nvSpPr>
          <p:spPr>
            <a:xfrm>
              <a:off x="5047546" y="4778192"/>
              <a:ext cx="1105634" cy="612941"/>
            </a:xfrm>
            <a:custGeom>
              <a:avLst/>
              <a:gdLst>
                <a:gd name="connsiteX0" fmla="*/ 985345 w 1105634"/>
                <a:gd name="connsiteY0" fmla="*/ 612942 h 612941"/>
                <a:gd name="connsiteX1" fmla="*/ 329498 w 1105634"/>
                <a:gd name="connsiteY1" fmla="*/ 612942 h 612941"/>
                <a:gd name="connsiteX2" fmla="*/ 306512 w 1105634"/>
                <a:gd name="connsiteY2" fmla="*/ 595320 h 612941"/>
                <a:gd name="connsiteX3" fmla="*/ 144083 w 1105634"/>
                <a:gd name="connsiteY3" fmla="*/ 48269 h 612941"/>
                <a:gd name="connsiteX4" fmla="*/ 25325 w 1105634"/>
                <a:gd name="connsiteY4" fmla="*/ 48269 h 612941"/>
                <a:gd name="connsiteX5" fmla="*/ 41 w 1105634"/>
                <a:gd name="connsiteY5" fmla="*/ 25284 h 612941"/>
                <a:gd name="connsiteX6" fmla="*/ 23027 w 1105634"/>
                <a:gd name="connsiteY6" fmla="*/ 0 h 612941"/>
                <a:gd name="connsiteX7" fmla="*/ 26091 w 1105634"/>
                <a:gd name="connsiteY7" fmla="*/ 0 h 612941"/>
                <a:gd name="connsiteX8" fmla="*/ 163237 w 1105634"/>
                <a:gd name="connsiteY8" fmla="*/ 0 h 612941"/>
                <a:gd name="connsiteX9" fmla="*/ 186222 w 1105634"/>
                <a:gd name="connsiteY9" fmla="*/ 17622 h 612941"/>
                <a:gd name="connsiteX10" fmla="*/ 347886 w 1105634"/>
                <a:gd name="connsiteY10" fmla="*/ 564673 h 612941"/>
                <a:gd name="connsiteX11" fmla="*/ 965425 w 1105634"/>
                <a:gd name="connsiteY11" fmla="*/ 564673 h 612941"/>
                <a:gd name="connsiteX12" fmla="*/ 1052003 w 1105634"/>
                <a:gd name="connsiteY12" fmla="*/ 126419 h 612941"/>
                <a:gd name="connsiteX13" fmla="*/ 314174 w 1105634"/>
                <a:gd name="connsiteY13" fmla="*/ 126419 h 612941"/>
                <a:gd name="connsiteX14" fmla="*/ 288890 w 1105634"/>
                <a:gd name="connsiteY14" fmla="*/ 103434 h 612941"/>
                <a:gd name="connsiteX15" fmla="*/ 311875 w 1105634"/>
                <a:gd name="connsiteY15" fmla="*/ 78150 h 612941"/>
                <a:gd name="connsiteX16" fmla="*/ 314940 w 1105634"/>
                <a:gd name="connsiteY16" fmla="*/ 78150 h 612941"/>
                <a:gd name="connsiteX17" fmla="*/ 1081117 w 1105634"/>
                <a:gd name="connsiteY17" fmla="*/ 78150 h 612941"/>
                <a:gd name="connsiteX18" fmla="*/ 1105635 w 1105634"/>
                <a:gd name="connsiteY18" fmla="*/ 102668 h 612941"/>
                <a:gd name="connsiteX19" fmla="*/ 1104869 w 1105634"/>
                <a:gd name="connsiteY19" fmla="*/ 107265 h 612941"/>
                <a:gd name="connsiteX20" fmla="*/ 1008330 w 1105634"/>
                <a:gd name="connsiteY20" fmla="*/ 593787 h 612941"/>
                <a:gd name="connsiteX21" fmla="*/ 985345 w 1105634"/>
                <a:gd name="connsiteY21" fmla="*/ 612942 h 61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5634" h="612941">
                  <a:moveTo>
                    <a:pt x="985345" y="612942"/>
                  </a:moveTo>
                  <a:lnTo>
                    <a:pt x="329498" y="612942"/>
                  </a:lnTo>
                  <a:cubicBezTo>
                    <a:pt x="318771" y="612942"/>
                    <a:pt x="309577" y="606046"/>
                    <a:pt x="306512" y="595320"/>
                  </a:cubicBezTo>
                  <a:lnTo>
                    <a:pt x="144083" y="48269"/>
                  </a:lnTo>
                  <a:lnTo>
                    <a:pt x="25325" y="48269"/>
                  </a:lnTo>
                  <a:cubicBezTo>
                    <a:pt x="12300" y="49035"/>
                    <a:pt x="808" y="39075"/>
                    <a:pt x="41" y="25284"/>
                  </a:cubicBezTo>
                  <a:cubicBezTo>
                    <a:pt x="-725" y="11493"/>
                    <a:pt x="9235" y="766"/>
                    <a:pt x="23027" y="0"/>
                  </a:cubicBezTo>
                  <a:cubicBezTo>
                    <a:pt x="23793" y="0"/>
                    <a:pt x="24559" y="0"/>
                    <a:pt x="26091" y="0"/>
                  </a:cubicBezTo>
                  <a:lnTo>
                    <a:pt x="163237" y="0"/>
                  </a:lnTo>
                  <a:cubicBezTo>
                    <a:pt x="173964" y="0"/>
                    <a:pt x="183158" y="6896"/>
                    <a:pt x="186222" y="17622"/>
                  </a:cubicBezTo>
                  <a:lnTo>
                    <a:pt x="347886" y="564673"/>
                  </a:lnTo>
                  <a:lnTo>
                    <a:pt x="965425" y="564673"/>
                  </a:lnTo>
                  <a:lnTo>
                    <a:pt x="1052003" y="126419"/>
                  </a:lnTo>
                  <a:lnTo>
                    <a:pt x="314174" y="126419"/>
                  </a:lnTo>
                  <a:cubicBezTo>
                    <a:pt x="301149" y="127185"/>
                    <a:pt x="289656" y="117225"/>
                    <a:pt x="288890" y="103434"/>
                  </a:cubicBezTo>
                  <a:cubicBezTo>
                    <a:pt x="288124" y="89643"/>
                    <a:pt x="298084" y="78916"/>
                    <a:pt x="311875" y="78150"/>
                  </a:cubicBezTo>
                  <a:cubicBezTo>
                    <a:pt x="312642" y="78150"/>
                    <a:pt x="313408" y="78150"/>
                    <a:pt x="314940" y="78150"/>
                  </a:cubicBezTo>
                  <a:lnTo>
                    <a:pt x="1081117" y="78150"/>
                  </a:lnTo>
                  <a:cubicBezTo>
                    <a:pt x="1094142" y="78150"/>
                    <a:pt x="1105635" y="88877"/>
                    <a:pt x="1105635" y="102668"/>
                  </a:cubicBezTo>
                  <a:cubicBezTo>
                    <a:pt x="1105635" y="104200"/>
                    <a:pt x="1105635" y="105732"/>
                    <a:pt x="1104869" y="107265"/>
                  </a:cubicBezTo>
                  <a:lnTo>
                    <a:pt x="1008330" y="593787"/>
                  </a:lnTo>
                  <a:cubicBezTo>
                    <a:pt x="1006032" y="604514"/>
                    <a:pt x="996838" y="612942"/>
                    <a:pt x="985345" y="612942"/>
                  </a:cubicBezTo>
                  <a:close/>
                </a:path>
              </a:pathLst>
            </a:custGeom>
            <a:grpFill/>
            <a:ln w="7607"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1954C551-137A-AF46-ADCB-D2CB1BB04749}"/>
                </a:ext>
              </a:extLst>
            </p:cNvPr>
            <p:cNvSpPr/>
            <p:nvPr/>
          </p:nvSpPr>
          <p:spPr>
            <a:xfrm>
              <a:off x="5528882" y="4855712"/>
              <a:ext cx="155262" cy="520098"/>
            </a:xfrm>
            <a:custGeom>
              <a:avLst/>
              <a:gdLst>
                <a:gd name="connsiteX0" fmla="*/ 24382 w 155262"/>
                <a:gd name="connsiteY0" fmla="*/ 520099 h 520098"/>
                <a:gd name="connsiteX1" fmla="*/ 19019 w 155262"/>
                <a:gd name="connsiteY1" fmla="*/ 519332 h 520098"/>
                <a:gd name="connsiteX2" fmla="*/ 630 w 155262"/>
                <a:gd name="connsiteY2" fmla="*/ 490218 h 520098"/>
                <a:gd name="connsiteX3" fmla="*/ 107129 w 155262"/>
                <a:gd name="connsiteY3" fmla="*/ 19019 h 520098"/>
                <a:gd name="connsiteX4" fmla="*/ 136244 w 155262"/>
                <a:gd name="connsiteY4" fmla="*/ 630 h 520098"/>
                <a:gd name="connsiteX5" fmla="*/ 154632 w 155262"/>
                <a:gd name="connsiteY5" fmla="*/ 29745 h 520098"/>
                <a:gd name="connsiteX6" fmla="*/ 154632 w 155262"/>
                <a:gd name="connsiteY6" fmla="*/ 29745 h 520098"/>
                <a:gd name="connsiteX7" fmla="*/ 48133 w 155262"/>
                <a:gd name="connsiteY7" fmla="*/ 500944 h 520098"/>
                <a:gd name="connsiteX8" fmla="*/ 24382 w 155262"/>
                <a:gd name="connsiteY8" fmla="*/ 520099 h 52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62" h="520098">
                  <a:moveTo>
                    <a:pt x="24382" y="520099"/>
                  </a:moveTo>
                  <a:cubicBezTo>
                    <a:pt x="22849" y="520099"/>
                    <a:pt x="20551" y="520099"/>
                    <a:pt x="19019" y="519332"/>
                  </a:cubicBezTo>
                  <a:cubicBezTo>
                    <a:pt x="5994" y="516268"/>
                    <a:pt x="-2434" y="503243"/>
                    <a:pt x="630" y="490218"/>
                  </a:cubicBezTo>
                  <a:lnTo>
                    <a:pt x="107129" y="19019"/>
                  </a:lnTo>
                  <a:cubicBezTo>
                    <a:pt x="110194" y="5994"/>
                    <a:pt x="123219" y="-2434"/>
                    <a:pt x="136244" y="630"/>
                  </a:cubicBezTo>
                  <a:cubicBezTo>
                    <a:pt x="149269" y="3695"/>
                    <a:pt x="157697" y="16720"/>
                    <a:pt x="154632" y="29745"/>
                  </a:cubicBezTo>
                  <a:lnTo>
                    <a:pt x="154632" y="29745"/>
                  </a:lnTo>
                  <a:lnTo>
                    <a:pt x="48133" y="500944"/>
                  </a:lnTo>
                  <a:cubicBezTo>
                    <a:pt x="45069" y="512437"/>
                    <a:pt x="35108" y="520099"/>
                    <a:pt x="24382" y="520099"/>
                  </a:cubicBezTo>
                  <a:close/>
                </a:path>
              </a:pathLst>
            </a:custGeom>
            <a:grpFill/>
            <a:ln w="7607"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EC73D30B-81BB-0B60-2B74-DABC93E5A015}"/>
                </a:ext>
              </a:extLst>
            </p:cNvPr>
            <p:cNvSpPr/>
            <p:nvPr/>
          </p:nvSpPr>
          <p:spPr>
            <a:xfrm>
              <a:off x="5689013"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49"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835" y="511262"/>
                    <a:pt x="35875" y="518924"/>
                    <a:pt x="24382" y="518924"/>
                  </a:cubicBezTo>
                  <a:close/>
                </a:path>
              </a:pathLst>
            </a:custGeom>
            <a:grpFill/>
            <a:ln w="7607"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2540C5FB-4391-D7EB-903B-D41317EABECD}"/>
                </a:ext>
              </a:extLst>
            </p:cNvPr>
            <p:cNvSpPr/>
            <p:nvPr/>
          </p:nvSpPr>
          <p:spPr>
            <a:xfrm>
              <a:off x="5844547"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50"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069" y="511262"/>
                    <a:pt x="35874" y="518924"/>
                    <a:pt x="24382" y="518924"/>
                  </a:cubicBezTo>
                  <a:close/>
                </a:path>
              </a:pathLst>
            </a:custGeom>
            <a:grpFill/>
            <a:ln w="7607"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0F9E26E2-E763-3849-1284-13D6EAA42BD0}"/>
                </a:ext>
              </a:extLst>
            </p:cNvPr>
            <p:cNvSpPr/>
            <p:nvPr/>
          </p:nvSpPr>
          <p:spPr>
            <a:xfrm>
              <a:off x="5276636" y="5019538"/>
              <a:ext cx="842872" cy="48269"/>
            </a:xfrm>
            <a:custGeom>
              <a:avLst/>
              <a:gdLst>
                <a:gd name="connsiteX0" fmla="*/ 819848 w 842872"/>
                <a:gd name="connsiteY0" fmla="*/ 48269 h 48269"/>
                <a:gd name="connsiteX1" fmla="*/ 23024 w 842872"/>
                <a:gd name="connsiteY1" fmla="*/ 48269 h 48269"/>
                <a:gd name="connsiteX2" fmla="*/ 39 w 842872"/>
                <a:gd name="connsiteY2" fmla="*/ 22985 h 48269"/>
                <a:gd name="connsiteX3" fmla="*/ 23024 w 842872"/>
                <a:gd name="connsiteY3" fmla="*/ 0 h 48269"/>
                <a:gd name="connsiteX4" fmla="*/ 819848 w 842872"/>
                <a:gd name="connsiteY4" fmla="*/ 0 h 48269"/>
                <a:gd name="connsiteX5" fmla="*/ 842834 w 842872"/>
                <a:gd name="connsiteY5" fmla="*/ 25284 h 48269"/>
                <a:gd name="connsiteX6" fmla="*/ 819848 w 84287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872" h="48269">
                  <a:moveTo>
                    <a:pt x="819848" y="48269"/>
                  </a:moveTo>
                  <a:lnTo>
                    <a:pt x="23024" y="48269"/>
                  </a:lnTo>
                  <a:cubicBezTo>
                    <a:pt x="9999" y="47503"/>
                    <a:pt x="-728" y="36010"/>
                    <a:pt x="39" y="22985"/>
                  </a:cubicBezTo>
                  <a:cubicBezTo>
                    <a:pt x="805" y="10726"/>
                    <a:pt x="10765" y="766"/>
                    <a:pt x="23024" y="0"/>
                  </a:cubicBezTo>
                  <a:lnTo>
                    <a:pt x="819848" y="0"/>
                  </a:lnTo>
                  <a:cubicBezTo>
                    <a:pt x="832873" y="766"/>
                    <a:pt x="843600" y="12259"/>
                    <a:pt x="842834" y="25284"/>
                  </a:cubicBezTo>
                  <a:cubicBezTo>
                    <a:pt x="842067" y="38309"/>
                    <a:pt x="832107" y="47503"/>
                    <a:pt x="819848" y="48269"/>
                  </a:cubicBezTo>
                  <a:close/>
                </a:path>
              </a:pathLst>
            </a:custGeom>
            <a:grpFill/>
            <a:ln w="7607"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27FDDAE3-2E67-4DED-EA90-71B694E1A79B}"/>
                </a:ext>
              </a:extLst>
            </p:cNvPr>
            <p:cNvSpPr/>
            <p:nvPr/>
          </p:nvSpPr>
          <p:spPr>
            <a:xfrm>
              <a:off x="5314944" y="5175072"/>
              <a:ext cx="628342" cy="48269"/>
            </a:xfrm>
            <a:custGeom>
              <a:avLst/>
              <a:gdLst>
                <a:gd name="connsiteX0" fmla="*/ 605319 w 628342"/>
                <a:gd name="connsiteY0" fmla="*/ 48269 h 48269"/>
                <a:gd name="connsiteX1" fmla="*/ 23024 w 628342"/>
                <a:gd name="connsiteY1" fmla="*/ 48269 h 48269"/>
                <a:gd name="connsiteX2" fmla="*/ 39 w 628342"/>
                <a:gd name="connsiteY2" fmla="*/ 22985 h 48269"/>
                <a:gd name="connsiteX3" fmla="*/ 23024 w 628342"/>
                <a:gd name="connsiteY3" fmla="*/ 0 h 48269"/>
                <a:gd name="connsiteX4" fmla="*/ 605319 w 628342"/>
                <a:gd name="connsiteY4" fmla="*/ 0 h 48269"/>
                <a:gd name="connsiteX5" fmla="*/ 628304 w 628342"/>
                <a:gd name="connsiteY5" fmla="*/ 25284 h 48269"/>
                <a:gd name="connsiteX6" fmla="*/ 605319 w 62834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42" h="48269">
                  <a:moveTo>
                    <a:pt x="605319" y="48269"/>
                  </a:moveTo>
                  <a:lnTo>
                    <a:pt x="23024" y="48269"/>
                  </a:lnTo>
                  <a:cubicBezTo>
                    <a:pt x="9999" y="47503"/>
                    <a:pt x="-728" y="36010"/>
                    <a:pt x="39" y="22985"/>
                  </a:cubicBezTo>
                  <a:cubicBezTo>
                    <a:pt x="805" y="10726"/>
                    <a:pt x="10765" y="766"/>
                    <a:pt x="23024" y="0"/>
                  </a:cubicBezTo>
                  <a:lnTo>
                    <a:pt x="605319" y="0"/>
                  </a:lnTo>
                  <a:cubicBezTo>
                    <a:pt x="618344" y="766"/>
                    <a:pt x="629070" y="12259"/>
                    <a:pt x="628304" y="25284"/>
                  </a:cubicBezTo>
                  <a:cubicBezTo>
                    <a:pt x="627538" y="37543"/>
                    <a:pt x="617577" y="47503"/>
                    <a:pt x="605319" y="48269"/>
                  </a:cubicBezTo>
                  <a:close/>
                </a:path>
              </a:pathLst>
            </a:custGeom>
            <a:grpFill/>
            <a:ln w="7607"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9E919E3D-4A45-7452-A17A-33B5534E6E94}"/>
                </a:ext>
              </a:extLst>
            </p:cNvPr>
            <p:cNvSpPr/>
            <p:nvPr/>
          </p:nvSpPr>
          <p:spPr>
            <a:xfrm>
              <a:off x="5446766" y="4443373"/>
              <a:ext cx="85811" cy="85811"/>
            </a:xfrm>
            <a:custGeom>
              <a:avLst/>
              <a:gdLst>
                <a:gd name="connsiteX0" fmla="*/ 85812 w 85811"/>
                <a:gd name="connsiteY0" fmla="*/ 42906 h 85811"/>
                <a:gd name="connsiteX1" fmla="*/ 42906 w 85811"/>
                <a:gd name="connsiteY1" fmla="*/ 85812 h 85811"/>
                <a:gd name="connsiteX2" fmla="*/ 0 w 85811"/>
                <a:gd name="connsiteY2" fmla="*/ 42906 h 85811"/>
                <a:gd name="connsiteX3" fmla="*/ 42906 w 85811"/>
                <a:gd name="connsiteY3" fmla="*/ 0 h 85811"/>
                <a:gd name="connsiteX4" fmla="*/ 85812 w 85811"/>
                <a:gd name="connsiteY4" fmla="*/ 42906 h 85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11" h="85811">
                  <a:moveTo>
                    <a:pt x="85812" y="42906"/>
                  </a:moveTo>
                  <a:cubicBezTo>
                    <a:pt x="85812" y="66602"/>
                    <a:pt x="66602" y="85812"/>
                    <a:pt x="42906" y="85812"/>
                  </a:cubicBezTo>
                  <a:cubicBezTo>
                    <a:pt x="19210" y="85812"/>
                    <a:pt x="0" y="66602"/>
                    <a:pt x="0" y="42906"/>
                  </a:cubicBezTo>
                  <a:cubicBezTo>
                    <a:pt x="0" y="19210"/>
                    <a:pt x="19210" y="0"/>
                    <a:pt x="42906" y="0"/>
                  </a:cubicBezTo>
                  <a:cubicBezTo>
                    <a:pt x="66602" y="0"/>
                    <a:pt x="85812" y="19210"/>
                    <a:pt x="85812" y="42906"/>
                  </a:cubicBezTo>
                  <a:close/>
                </a:path>
              </a:pathLst>
            </a:custGeom>
            <a:grpFill/>
            <a:ln w="7607"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07EF699A-1F5C-160F-AEE2-09D076C134CF}"/>
                </a:ext>
              </a:extLst>
            </p:cNvPr>
            <p:cNvSpPr/>
            <p:nvPr/>
          </p:nvSpPr>
          <p:spPr>
            <a:xfrm>
              <a:off x="5967000" y="4686251"/>
              <a:ext cx="101135" cy="101135"/>
            </a:xfrm>
            <a:custGeom>
              <a:avLst/>
              <a:gdLst>
                <a:gd name="connsiteX0" fmla="*/ 101135 w 101135"/>
                <a:gd name="connsiteY0" fmla="*/ 50568 h 101135"/>
                <a:gd name="connsiteX1" fmla="*/ 50568 w 101135"/>
                <a:gd name="connsiteY1" fmla="*/ 101135 h 101135"/>
                <a:gd name="connsiteX2" fmla="*/ 0 w 101135"/>
                <a:gd name="connsiteY2" fmla="*/ 50568 h 101135"/>
                <a:gd name="connsiteX3" fmla="*/ 50568 w 101135"/>
                <a:gd name="connsiteY3" fmla="*/ 0 h 101135"/>
                <a:gd name="connsiteX4" fmla="*/ 101135 w 101135"/>
                <a:gd name="connsiteY4" fmla="*/ 50568 h 10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5" h="101135">
                  <a:moveTo>
                    <a:pt x="101135" y="50568"/>
                  </a:moveTo>
                  <a:cubicBezTo>
                    <a:pt x="101135" y="78495"/>
                    <a:pt x="78495" y="101135"/>
                    <a:pt x="50568" y="101135"/>
                  </a:cubicBezTo>
                  <a:cubicBezTo>
                    <a:pt x="22640" y="101135"/>
                    <a:pt x="0" y="78495"/>
                    <a:pt x="0" y="50568"/>
                  </a:cubicBezTo>
                  <a:cubicBezTo>
                    <a:pt x="0" y="22640"/>
                    <a:pt x="22640" y="0"/>
                    <a:pt x="50568" y="0"/>
                  </a:cubicBezTo>
                  <a:cubicBezTo>
                    <a:pt x="78495" y="0"/>
                    <a:pt x="101135" y="22640"/>
                    <a:pt x="101135" y="50568"/>
                  </a:cubicBezTo>
                  <a:close/>
                </a:path>
              </a:pathLst>
            </a:custGeom>
            <a:grpFill/>
            <a:ln w="7607"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CE2259C3-6433-3869-818A-8E1169D66BB7}"/>
                </a:ext>
              </a:extLst>
            </p:cNvPr>
            <p:cNvSpPr/>
            <p:nvPr/>
          </p:nvSpPr>
          <p:spPr>
            <a:xfrm>
              <a:off x="5829854"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FB7472AA-37BD-5EF9-2327-41EDF2CB059A}"/>
                </a:ext>
              </a:extLst>
            </p:cNvPr>
            <p:cNvSpPr/>
            <p:nvPr/>
          </p:nvSpPr>
          <p:spPr>
            <a:xfrm>
              <a:off x="5430676"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F145250F-900C-8EA3-0348-498330819452}"/>
                </a:ext>
              </a:extLst>
            </p:cNvPr>
            <p:cNvSpPr/>
            <p:nvPr/>
          </p:nvSpPr>
          <p:spPr>
            <a:xfrm>
              <a:off x="5380874" y="4707153"/>
              <a:ext cx="235982" cy="91725"/>
            </a:xfrm>
            <a:custGeom>
              <a:avLst/>
              <a:gdLst>
                <a:gd name="connsiteX0" fmla="*/ 235983 w 235982"/>
                <a:gd name="connsiteY0" fmla="*/ 91726 h 91725"/>
                <a:gd name="connsiteX1" fmla="*/ 88110 w 235982"/>
                <a:gd name="connsiteY1" fmla="*/ 3616 h 91725"/>
                <a:gd name="connsiteX2" fmla="*/ 0 w 235982"/>
                <a:gd name="connsiteY2" fmla="*/ 91726 h 91725"/>
                <a:gd name="connsiteX3" fmla="*/ 235983 w 235982"/>
                <a:gd name="connsiteY3" fmla="*/ 91726 h 91725"/>
              </a:gdLst>
              <a:ahLst/>
              <a:cxnLst>
                <a:cxn ang="0">
                  <a:pos x="connsiteX0" y="connsiteY0"/>
                </a:cxn>
                <a:cxn ang="0">
                  <a:pos x="connsiteX1" y="connsiteY1"/>
                </a:cxn>
                <a:cxn ang="0">
                  <a:pos x="connsiteX2" y="connsiteY2"/>
                </a:cxn>
                <a:cxn ang="0">
                  <a:pos x="connsiteX3" y="connsiteY3"/>
                </a:cxn>
              </a:cxnLst>
              <a:rect l="l" t="t" r="r" b="b"/>
              <a:pathLst>
                <a:path w="235982" h="91725">
                  <a:moveTo>
                    <a:pt x="235983" y="91726"/>
                  </a:moveTo>
                  <a:cubicBezTo>
                    <a:pt x="219127" y="26601"/>
                    <a:pt x="153235" y="-12474"/>
                    <a:pt x="88110" y="3616"/>
                  </a:cubicBezTo>
                  <a:cubicBezTo>
                    <a:pt x="45204" y="14342"/>
                    <a:pt x="10726" y="48054"/>
                    <a:pt x="0" y="91726"/>
                  </a:cubicBezTo>
                  <a:lnTo>
                    <a:pt x="235983" y="91726"/>
                  </a:lnTo>
                  <a:close/>
                </a:path>
              </a:pathLst>
            </a:custGeom>
            <a:grpFill/>
            <a:ln w="7607" cap="flat">
              <a:noFill/>
              <a:prstDash val="solid"/>
              <a:miter/>
            </a:ln>
          </p:spPr>
          <p:txBody>
            <a:bodyPr rtlCol="0" anchor="ctr"/>
            <a:lstStyle/>
            <a:p>
              <a:endParaRPr lang="de-DE"/>
            </a:p>
          </p:txBody>
        </p:sp>
        <p:sp>
          <p:nvSpPr>
            <p:cNvPr id="61" name="Freihandform: Form 60">
              <a:extLst>
                <a:ext uri="{FF2B5EF4-FFF2-40B4-BE49-F238E27FC236}">
                  <a16:creationId xmlns:a16="http://schemas.microsoft.com/office/drawing/2014/main" id="{9663714B-3D3D-706B-71E8-C0B79A604CCF}"/>
                </a:ext>
              </a:extLst>
            </p:cNvPr>
            <p:cNvSpPr/>
            <p:nvPr/>
          </p:nvSpPr>
          <p:spPr>
            <a:xfrm>
              <a:off x="5644439" y="4456398"/>
              <a:ext cx="288082" cy="288082"/>
            </a:xfrm>
            <a:custGeom>
              <a:avLst/>
              <a:gdLst>
                <a:gd name="connsiteX0" fmla="*/ 288083 w 288082"/>
                <a:gd name="connsiteY0" fmla="*/ 144041 h 288082"/>
                <a:gd name="connsiteX1" fmla="*/ 144041 w 288082"/>
                <a:gd name="connsiteY1" fmla="*/ 288083 h 288082"/>
                <a:gd name="connsiteX2" fmla="*/ 0 w 288082"/>
                <a:gd name="connsiteY2" fmla="*/ 144041 h 288082"/>
                <a:gd name="connsiteX3" fmla="*/ 144041 w 288082"/>
                <a:gd name="connsiteY3" fmla="*/ 0 h 288082"/>
                <a:gd name="connsiteX4" fmla="*/ 288083 w 288082"/>
                <a:gd name="connsiteY4" fmla="*/ 144041 h 28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82" h="288082">
                  <a:moveTo>
                    <a:pt x="288083" y="144041"/>
                  </a:moveTo>
                  <a:cubicBezTo>
                    <a:pt x="288083" y="223593"/>
                    <a:pt x="223593" y="288083"/>
                    <a:pt x="144041" y="288083"/>
                  </a:cubicBezTo>
                  <a:cubicBezTo>
                    <a:pt x="64489" y="288083"/>
                    <a:pt x="0" y="223593"/>
                    <a:pt x="0" y="144041"/>
                  </a:cubicBezTo>
                  <a:cubicBezTo>
                    <a:pt x="0" y="64490"/>
                    <a:pt x="64489" y="0"/>
                    <a:pt x="144041" y="0"/>
                  </a:cubicBezTo>
                  <a:cubicBezTo>
                    <a:pt x="223593" y="0"/>
                    <a:pt x="288083" y="64490"/>
                    <a:pt x="288083" y="144041"/>
                  </a:cubicBezTo>
                  <a:close/>
                </a:path>
              </a:pathLst>
            </a:custGeom>
            <a:grpFill/>
            <a:ln w="7607" cap="flat">
              <a:noFill/>
              <a:prstDash val="solid"/>
              <a:miter/>
            </a:ln>
          </p:spPr>
          <p:txBody>
            <a:bodyPr rtlCol="0" anchor="ctr"/>
            <a:lstStyle/>
            <a:p>
              <a:endParaRPr lang="de-DE"/>
            </a:p>
          </p:txBody>
        </p:sp>
        <p:sp>
          <p:nvSpPr>
            <p:cNvPr id="62" name="Freihandform: Form 61">
              <a:extLst>
                <a:ext uri="{FF2B5EF4-FFF2-40B4-BE49-F238E27FC236}">
                  <a16:creationId xmlns:a16="http://schemas.microsoft.com/office/drawing/2014/main" id="{EA4CBAC1-EA7B-3E7A-7AA3-4439AEEC39A7}"/>
                </a:ext>
              </a:extLst>
            </p:cNvPr>
            <p:cNvSpPr/>
            <p:nvPr/>
          </p:nvSpPr>
          <p:spPr>
            <a:xfrm>
              <a:off x="5763963" y="4529912"/>
              <a:ext cx="48307" cy="141781"/>
            </a:xfrm>
            <a:custGeom>
              <a:avLst/>
              <a:gdLst>
                <a:gd name="connsiteX0" fmla="*/ 24518 w 48307"/>
                <a:gd name="connsiteY0" fmla="*/ 141781 h 141781"/>
                <a:gd name="connsiteX1" fmla="*/ 0 w 48307"/>
                <a:gd name="connsiteY1" fmla="*/ 118030 h 141781"/>
                <a:gd name="connsiteX2" fmla="*/ 0 w 48307"/>
                <a:gd name="connsiteY2" fmla="*/ 118030 h 141781"/>
                <a:gd name="connsiteX3" fmla="*/ 0 w 48307"/>
                <a:gd name="connsiteY3" fmla="*/ 23024 h 141781"/>
                <a:gd name="connsiteX4" fmla="*/ 25284 w 48307"/>
                <a:gd name="connsiteY4" fmla="*/ 39 h 141781"/>
                <a:gd name="connsiteX5" fmla="*/ 48269 w 48307"/>
                <a:gd name="connsiteY5" fmla="*/ 23024 h 141781"/>
                <a:gd name="connsiteX6" fmla="*/ 48269 w 48307"/>
                <a:gd name="connsiteY6" fmla="*/ 117264 h 141781"/>
                <a:gd name="connsiteX7" fmla="*/ 24518 w 48307"/>
                <a:gd name="connsiteY7" fmla="*/ 141781 h 141781"/>
                <a:gd name="connsiteX8" fmla="*/ 24518 w 48307"/>
                <a:gd name="connsiteY8" fmla="*/ 141781 h 14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7" h="141781">
                  <a:moveTo>
                    <a:pt x="24518" y="141781"/>
                  </a:moveTo>
                  <a:cubicBezTo>
                    <a:pt x="11493" y="141781"/>
                    <a:pt x="0" y="131055"/>
                    <a:pt x="0" y="118030"/>
                  </a:cubicBezTo>
                  <a:cubicBezTo>
                    <a:pt x="0" y="118030"/>
                    <a:pt x="0" y="118030"/>
                    <a:pt x="0" y="118030"/>
                  </a:cubicBezTo>
                  <a:lnTo>
                    <a:pt x="0" y="23024"/>
                  </a:lnTo>
                  <a:cubicBezTo>
                    <a:pt x="766" y="9999"/>
                    <a:pt x="12259" y="-728"/>
                    <a:pt x="25284" y="39"/>
                  </a:cubicBezTo>
                  <a:cubicBezTo>
                    <a:pt x="37543" y="805"/>
                    <a:pt x="47503" y="10765"/>
                    <a:pt x="48269" y="23024"/>
                  </a:cubicBezTo>
                  <a:lnTo>
                    <a:pt x="48269" y="117264"/>
                  </a:lnTo>
                  <a:cubicBezTo>
                    <a:pt x="49035" y="131055"/>
                    <a:pt x="38309" y="141781"/>
                    <a:pt x="24518" y="141781"/>
                  </a:cubicBezTo>
                  <a:cubicBezTo>
                    <a:pt x="24518" y="141781"/>
                    <a:pt x="24518" y="141781"/>
                    <a:pt x="24518" y="141781"/>
                  </a:cubicBezTo>
                  <a:close/>
                </a:path>
              </a:pathLst>
            </a:custGeom>
            <a:grpFill/>
            <a:ln w="7607" cap="flat">
              <a:noFill/>
              <a:prstDash val="solid"/>
              <a:miter/>
            </a:ln>
          </p:spPr>
          <p:txBody>
            <a:bodyPr rtlCol="0" anchor="ctr"/>
            <a:lstStyle/>
            <a:p>
              <a:endParaRPr lang="de-DE"/>
            </a:p>
          </p:txBody>
        </p:sp>
        <p:sp>
          <p:nvSpPr>
            <p:cNvPr id="63" name="Freihandform: Form 62">
              <a:extLst>
                <a:ext uri="{FF2B5EF4-FFF2-40B4-BE49-F238E27FC236}">
                  <a16:creationId xmlns:a16="http://schemas.microsoft.com/office/drawing/2014/main" id="{4FA5C676-9AF0-254F-0B3E-3C8858A4F826}"/>
                </a:ext>
              </a:extLst>
            </p:cNvPr>
            <p:cNvSpPr/>
            <p:nvPr/>
          </p:nvSpPr>
          <p:spPr>
            <a:xfrm>
              <a:off x="5715652" y="4575880"/>
              <a:ext cx="145656" cy="48351"/>
            </a:xfrm>
            <a:custGeom>
              <a:avLst/>
              <a:gdLst>
                <a:gd name="connsiteX0" fmla="*/ 120331 w 145656"/>
                <a:gd name="connsiteY0" fmla="*/ 48311 h 48351"/>
                <a:gd name="connsiteX1" fmla="*/ 25325 w 145656"/>
                <a:gd name="connsiteY1" fmla="*/ 48311 h 48351"/>
                <a:gd name="connsiteX2" fmla="*/ 41 w 145656"/>
                <a:gd name="connsiteY2" fmla="*/ 25325 h 48351"/>
                <a:gd name="connsiteX3" fmla="*/ 23027 w 145656"/>
                <a:gd name="connsiteY3" fmla="*/ 41 h 48351"/>
                <a:gd name="connsiteX4" fmla="*/ 26091 w 145656"/>
                <a:gd name="connsiteY4" fmla="*/ 41 h 48351"/>
                <a:gd name="connsiteX5" fmla="*/ 120331 w 145656"/>
                <a:gd name="connsiteY5" fmla="*/ 41 h 48351"/>
                <a:gd name="connsiteX6" fmla="*/ 145615 w 145656"/>
                <a:gd name="connsiteY6" fmla="*/ 23027 h 48351"/>
                <a:gd name="connsiteX7" fmla="*/ 122630 w 145656"/>
                <a:gd name="connsiteY7" fmla="*/ 48311 h 48351"/>
                <a:gd name="connsiteX8" fmla="*/ 120331 w 145656"/>
                <a:gd name="connsiteY8" fmla="*/ 48311 h 4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 h="48351">
                  <a:moveTo>
                    <a:pt x="120331" y="48311"/>
                  </a:moveTo>
                  <a:lnTo>
                    <a:pt x="25325" y="48311"/>
                  </a:lnTo>
                  <a:cubicBezTo>
                    <a:pt x="12300" y="49077"/>
                    <a:pt x="808" y="39116"/>
                    <a:pt x="41" y="25325"/>
                  </a:cubicBezTo>
                  <a:cubicBezTo>
                    <a:pt x="-725" y="12300"/>
                    <a:pt x="9236" y="808"/>
                    <a:pt x="23027" y="41"/>
                  </a:cubicBezTo>
                  <a:cubicBezTo>
                    <a:pt x="23793" y="41"/>
                    <a:pt x="24559" y="41"/>
                    <a:pt x="26091" y="41"/>
                  </a:cubicBezTo>
                  <a:lnTo>
                    <a:pt x="120331" y="41"/>
                  </a:lnTo>
                  <a:cubicBezTo>
                    <a:pt x="133356" y="-725"/>
                    <a:pt x="144849" y="9235"/>
                    <a:pt x="145615" y="23027"/>
                  </a:cubicBezTo>
                  <a:cubicBezTo>
                    <a:pt x="146381" y="36052"/>
                    <a:pt x="136421" y="47544"/>
                    <a:pt x="122630" y="48311"/>
                  </a:cubicBezTo>
                  <a:cubicBezTo>
                    <a:pt x="121864" y="48311"/>
                    <a:pt x="121097" y="48311"/>
                    <a:pt x="120331" y="48311"/>
                  </a:cubicBezTo>
                  <a:close/>
                </a:path>
              </a:pathLst>
            </a:custGeom>
            <a:grpFill/>
            <a:ln w="7607" cap="flat">
              <a:noFill/>
              <a:prstDash val="solid"/>
              <a:miter/>
            </a:ln>
          </p:spPr>
          <p:txBody>
            <a:bodyPr rtlCol="0" anchor="ctr"/>
            <a:lstStyle/>
            <a:p>
              <a:endParaRPr lang="de-DE"/>
            </a:p>
          </p:txBody>
        </p:sp>
      </p:grpSp>
      <p:grpSp>
        <p:nvGrpSpPr>
          <p:cNvPr id="66" name="Gruppieren 65">
            <a:extLst>
              <a:ext uri="{FF2B5EF4-FFF2-40B4-BE49-F238E27FC236}">
                <a16:creationId xmlns:a16="http://schemas.microsoft.com/office/drawing/2014/main" id="{5B2D62EF-22E3-FD4A-4723-B0382565E39A}"/>
              </a:ext>
              <a:ext uri="{C183D7F6-B498-43B3-948B-1728B52AA6E4}">
                <adec:decorative xmlns:adec="http://schemas.microsoft.com/office/drawing/2017/decorative" val="1"/>
              </a:ext>
            </a:extLst>
          </p:cNvPr>
          <p:cNvGrpSpPr/>
          <p:nvPr/>
        </p:nvGrpSpPr>
        <p:grpSpPr>
          <a:xfrm>
            <a:off x="5948712" y="8580985"/>
            <a:ext cx="300832" cy="420376"/>
            <a:chOff x="6166792" y="8667473"/>
            <a:chExt cx="300832" cy="420376"/>
          </a:xfrm>
        </p:grpSpPr>
        <p:sp>
          <p:nvSpPr>
            <p:cNvPr id="64" name="Google Shape;287;p27">
              <a:extLst>
                <a:ext uri="{FF2B5EF4-FFF2-40B4-BE49-F238E27FC236}">
                  <a16:creationId xmlns:a16="http://schemas.microsoft.com/office/drawing/2014/main" id="{810C8D26-276F-0E67-EF67-0D7F0FB055F2}"/>
                </a:ext>
              </a:extLst>
            </p:cNvPr>
            <p:cNvSpPr/>
            <p:nvPr/>
          </p:nvSpPr>
          <p:spPr>
            <a:xfrm>
              <a:off x="6166792" y="8727923"/>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Freihandform: Form 64">
              <a:extLst>
                <a:ext uri="{FF2B5EF4-FFF2-40B4-BE49-F238E27FC236}">
                  <a16:creationId xmlns:a16="http://schemas.microsoft.com/office/drawing/2014/main" id="{3E78F08A-85CC-2C21-6E81-F2062E438D9B}"/>
                </a:ext>
              </a:extLst>
            </p:cNvPr>
            <p:cNvSpPr/>
            <p:nvPr/>
          </p:nvSpPr>
          <p:spPr>
            <a:xfrm>
              <a:off x="6204685" y="8667473"/>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tx2"/>
            </a:solidFill>
            <a:ln w="92583" cap="flat">
              <a:noFill/>
              <a:prstDash val="solid"/>
              <a:miter/>
            </a:ln>
          </p:spPr>
          <p:txBody>
            <a:bodyPr rtlCol="0" anchor="ctr"/>
            <a:lstStyle/>
            <a:p>
              <a:endParaRPr lang="de-DE"/>
            </a:p>
          </p:txBody>
        </p:sp>
      </p:grpSp>
      <p:pic>
        <p:nvPicPr>
          <p:cNvPr id="68" name="Grafik 67">
            <a:extLst>
              <a:ext uri="{FF2B5EF4-FFF2-40B4-BE49-F238E27FC236}">
                <a16:creationId xmlns:a16="http://schemas.microsoft.com/office/drawing/2014/main" id="{4587B95A-E24A-8430-B86B-0A24E236AC9E}"/>
              </a:ext>
              <a:ext uri="{C183D7F6-B498-43B3-948B-1728B52AA6E4}">
                <adec:decorative xmlns:adec="http://schemas.microsoft.com/office/drawing/2017/decorative" val="1"/>
              </a:ext>
            </a:extLst>
          </p:cNvPr>
          <p:cNvPicPr>
            <a:picLocks noChangeAspect="1"/>
          </p:cNvPicPr>
          <p:nvPr/>
        </p:nvPicPr>
        <p:blipFill>
          <a:blip r:embed="rId4">
            <a:clrChange>
              <a:clrFrom>
                <a:srgbClr val="FDFDFD"/>
              </a:clrFrom>
              <a:clrTo>
                <a:srgbClr val="FDFDFD">
                  <a:alpha val="0"/>
                </a:srgbClr>
              </a:clrTo>
            </a:clrChange>
          </a:blip>
          <a:srcRect t="18669" b="19903"/>
          <a:stretch/>
        </p:blipFill>
        <p:spPr>
          <a:xfrm>
            <a:off x="254529" y="9181029"/>
            <a:ext cx="679363" cy="571883"/>
          </a:xfrm>
          <a:prstGeom prst="rect">
            <a:avLst/>
          </a:prstGeom>
        </p:spPr>
      </p:pic>
      <p:cxnSp>
        <p:nvCxnSpPr>
          <p:cNvPr id="85" name="Gerader Verbinder 84">
            <a:extLst>
              <a:ext uri="{FF2B5EF4-FFF2-40B4-BE49-F238E27FC236}">
                <a16:creationId xmlns:a16="http://schemas.microsoft.com/office/drawing/2014/main" id="{B7B2622A-9E1B-D8E4-76FE-57559D1FA502}"/>
              </a:ext>
              <a:ext uri="{C183D7F6-B498-43B3-948B-1728B52AA6E4}">
                <adec:decorative xmlns:adec="http://schemas.microsoft.com/office/drawing/2017/decorative" val="1"/>
              </a:ext>
            </a:extLst>
          </p:cNvPr>
          <p:cNvCxnSpPr>
            <a:cxnSpLocks/>
          </p:cNvCxnSpPr>
          <p:nvPr/>
        </p:nvCxnSpPr>
        <p:spPr>
          <a:xfrm flipV="1">
            <a:off x="2185301" y="2123377"/>
            <a:ext cx="432352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8" name="Rechteck 77">
            <a:extLst>
              <a:ext uri="{FF2B5EF4-FFF2-40B4-BE49-F238E27FC236}">
                <a16:creationId xmlns:a16="http://schemas.microsoft.com/office/drawing/2014/main" id="{390391DC-3C65-3690-A994-863AA1749279}"/>
              </a:ext>
            </a:extLst>
          </p:cNvPr>
          <p:cNvSpPr/>
          <p:nvPr/>
        </p:nvSpPr>
        <p:spPr>
          <a:xfrm>
            <a:off x="933892" y="9264438"/>
            <a:ext cx="5569686" cy="4154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100" i="1">
                <a:solidFill>
                  <a:schemeClr val="tx1"/>
                </a:solidFill>
              </a:rPr>
              <a:t>* Nachhaltiger Konsum bedeutet, hier und heute so zu leben, </a:t>
            </a:r>
            <a:br>
              <a:rPr lang="de-DE" sz="1100" i="1">
                <a:solidFill>
                  <a:schemeClr val="tx1"/>
                </a:solidFill>
              </a:rPr>
            </a:br>
            <a:r>
              <a:rPr lang="de-DE" sz="1100" i="1">
                <a:solidFill>
                  <a:schemeClr val="tx1"/>
                </a:solidFill>
              </a:rPr>
              <a:t>dass überall und auch in Zukunft alle Menschen so leben können.</a:t>
            </a:r>
          </a:p>
        </p:txBody>
      </p:sp>
    </p:spTree>
    <p:extLst>
      <p:ext uri="{BB962C8B-B14F-4D97-AF65-F5344CB8AC3E}">
        <p14:creationId xmlns:p14="http://schemas.microsoft.com/office/powerpoint/2010/main" val="72459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8538-9E3D-D2B5-1861-F5484DCBE0DF}"/>
            </a:ext>
          </a:extLst>
        </p:cNvPr>
        <p:cNvGrpSpPr/>
        <p:nvPr/>
      </p:nvGrpSpPr>
      <p:grpSpPr>
        <a:xfrm>
          <a:off x="0" y="0"/>
          <a:ext cx="0" cy="0"/>
          <a:chOff x="0" y="0"/>
          <a:chExt cx="0" cy="0"/>
        </a:xfrm>
      </p:grpSpPr>
      <p:sp>
        <p:nvSpPr>
          <p:cNvPr id="13" name="Titel 12">
            <a:extLst>
              <a:ext uri="{FF2B5EF4-FFF2-40B4-BE49-F238E27FC236}">
                <a16:creationId xmlns:a16="http://schemas.microsoft.com/office/drawing/2014/main" id="{CE14CAB1-7CF1-B028-6C52-0C9BC01A2A25}"/>
              </a:ext>
            </a:extLst>
          </p:cNvPr>
          <p:cNvSpPr>
            <a:spLocks noGrp="1"/>
          </p:cNvSpPr>
          <p:nvPr>
            <p:ph type="title" idx="4294967295"/>
          </p:nvPr>
        </p:nvSpPr>
        <p:spPr>
          <a:xfrm>
            <a:off x="2185301" y="235974"/>
            <a:ext cx="4318278" cy="36000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2"/>
                </a:solidFill>
                <a:effectLst/>
                <a:uLnTx/>
                <a:uFillTx/>
                <a:latin typeface="+mn-lt"/>
                <a:ea typeface="+mn-ea"/>
                <a:cs typeface="+mn-cs"/>
              </a:rPr>
              <a:t>Macht den </a:t>
            </a:r>
            <a:r>
              <a:rPr kumimoji="0" lang="de-DE" sz="1800" b="1" i="0" u="none" strike="noStrike" kern="1200" cap="none" spc="0" normalizeH="0" baseline="0" noProof="0" dirty="0" err="1">
                <a:ln>
                  <a:noFill/>
                </a:ln>
                <a:solidFill>
                  <a:schemeClr val="accent2"/>
                </a:solidFill>
                <a:effectLst/>
                <a:uLnTx/>
                <a:uFillTx/>
                <a:latin typeface="+mn-lt"/>
                <a:ea typeface="+mn-ea"/>
                <a:cs typeface="+mn-cs"/>
              </a:rPr>
              <a:t>LifestyleCheck</a:t>
            </a:r>
            <a:r>
              <a:rPr kumimoji="0" lang="de-DE" sz="1800" b="1" i="0" u="none" strike="noStrike" kern="1200" cap="none" spc="0" normalizeH="0" baseline="0" noProof="0" dirty="0">
                <a:ln>
                  <a:noFill/>
                </a:ln>
                <a:solidFill>
                  <a:schemeClr val="accent2"/>
                </a:solidFill>
                <a:effectLst/>
                <a:uLnTx/>
                <a:uFillTx/>
                <a:latin typeface="+mn-lt"/>
                <a:ea typeface="+mn-ea"/>
                <a:cs typeface="+mn-cs"/>
              </a:rPr>
              <a:t> mit Bahar (1/2)</a:t>
            </a:r>
          </a:p>
        </p:txBody>
      </p:sp>
      <p:sp>
        <p:nvSpPr>
          <p:cNvPr id="27" name="Rechteck: abgerundete Ecken 26">
            <a:extLst>
              <a:ext uri="{FF2B5EF4-FFF2-40B4-BE49-F238E27FC236}">
                <a16:creationId xmlns:a16="http://schemas.microsoft.com/office/drawing/2014/main" id="{5BDF2C36-42EC-9EC9-0DC7-14AAB4AFBCE0}"/>
              </a:ext>
            </a:extLst>
          </p:cNvPr>
          <p:cNvSpPr/>
          <p:nvPr/>
        </p:nvSpPr>
        <p:spPr>
          <a:xfrm flipH="1">
            <a:off x="2185301" y="652868"/>
            <a:ext cx="4318277" cy="1392023"/>
          </a:xfrm>
          <a:prstGeom prst="roundRect">
            <a:avLst>
              <a:gd name="adj" fmla="val 17377"/>
            </a:avLst>
          </a:prstGeom>
          <a:solidFill>
            <a:schemeClr val="bg1">
              <a:lumMod val="95000"/>
              <a:alpha val="50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b"/>
          <a:lstStyle/>
          <a:p>
            <a:pPr algn="ctr"/>
            <a:r>
              <a:rPr lang="de-DE" sz="2400" b="1" dirty="0">
                <a:solidFill>
                  <a:schemeClr val="tx1"/>
                </a:solidFill>
              </a:rPr>
              <a:t>Bahar Yilmaz</a:t>
            </a:r>
          </a:p>
          <a:p>
            <a:r>
              <a:rPr lang="de-DE" sz="1200" b="1" dirty="0">
                <a:solidFill>
                  <a:schemeClr val="tx1"/>
                </a:solidFill>
              </a:rPr>
              <a:t>Alter: </a:t>
            </a:r>
            <a:r>
              <a:rPr lang="de-DE" sz="1200" dirty="0">
                <a:solidFill>
                  <a:schemeClr val="tx1"/>
                </a:solidFill>
              </a:rPr>
              <a:t>60 Jahre</a:t>
            </a:r>
            <a:endParaRPr lang="de-DE" sz="1200" dirty="0">
              <a:solidFill>
                <a:schemeClr val="tx1"/>
              </a:solidFill>
              <a:ea typeface="Calibri"/>
              <a:cs typeface="Calibri"/>
            </a:endParaRPr>
          </a:p>
          <a:p>
            <a:r>
              <a:rPr lang="de-DE" sz="1200" b="1" dirty="0">
                <a:solidFill>
                  <a:schemeClr val="tx1"/>
                </a:solidFill>
              </a:rPr>
              <a:t>Ausbildung: </a:t>
            </a:r>
            <a:r>
              <a:rPr lang="de-DE" sz="1200" dirty="0">
                <a:solidFill>
                  <a:schemeClr val="tx1"/>
                </a:solidFill>
              </a:rPr>
              <a:t>Ehemalige Lehrerin. Bahar arbeitet als Angestellte in einer Wäscherei.</a:t>
            </a:r>
            <a:endParaRPr lang="de-DE" sz="1200" dirty="0">
              <a:solidFill>
                <a:schemeClr val="tx1"/>
              </a:solidFill>
              <a:ea typeface="Calibri"/>
              <a:cs typeface="Calibri"/>
            </a:endParaRPr>
          </a:p>
          <a:p>
            <a:r>
              <a:rPr lang="de-DE" sz="1200" b="1" dirty="0">
                <a:solidFill>
                  <a:schemeClr val="tx1"/>
                </a:solidFill>
              </a:rPr>
              <a:t>Gehalt: </a:t>
            </a:r>
            <a:r>
              <a:rPr lang="de-DE" sz="1200" dirty="0">
                <a:solidFill>
                  <a:schemeClr val="tx1"/>
                </a:solidFill>
              </a:rPr>
              <a:t>2.000 € </a:t>
            </a:r>
            <a:endParaRPr lang="de-DE" sz="1200" dirty="0">
              <a:solidFill>
                <a:schemeClr val="tx1"/>
              </a:solidFill>
              <a:ea typeface="Calibri"/>
              <a:cs typeface="Calibri"/>
            </a:endParaRPr>
          </a:p>
          <a:p>
            <a:r>
              <a:rPr lang="de-DE" sz="1200" b="1" dirty="0">
                <a:solidFill>
                  <a:schemeClr val="tx1"/>
                </a:solidFill>
              </a:rPr>
              <a:t>Nettoeinkommen: </a:t>
            </a:r>
            <a:r>
              <a:rPr lang="de-DE" sz="1200" dirty="0">
                <a:solidFill>
                  <a:schemeClr val="tx1"/>
                </a:solidFill>
              </a:rPr>
              <a:t>2.900 € (von zwei Personen)</a:t>
            </a:r>
            <a:endParaRPr lang="de-DE" sz="1200" b="1" dirty="0">
              <a:solidFill>
                <a:schemeClr val="tx1"/>
              </a:solidFill>
            </a:endParaRPr>
          </a:p>
        </p:txBody>
      </p:sp>
      <p:pic>
        <p:nvPicPr>
          <p:cNvPr id="2" name="Grafik 1">
            <a:extLst>
              <a:ext uri="{FF2B5EF4-FFF2-40B4-BE49-F238E27FC236}">
                <a16:creationId xmlns:a16="http://schemas.microsoft.com/office/drawing/2014/main" id="{AEAA89E8-A3F2-EB20-80FC-204A6F60813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2769" y="384287"/>
            <a:ext cx="1393858" cy="1988224"/>
          </a:xfrm>
          <a:prstGeom prst="rect">
            <a:avLst/>
          </a:prstGeom>
        </p:spPr>
      </p:pic>
      <p:sp>
        <p:nvSpPr>
          <p:cNvPr id="10" name="Rechteck: abgerundete Ecken 9">
            <a:extLst>
              <a:ext uri="{FF2B5EF4-FFF2-40B4-BE49-F238E27FC236}">
                <a16:creationId xmlns:a16="http://schemas.microsoft.com/office/drawing/2014/main" id="{3CC0415C-EC41-C693-FD4A-28714A68112B}"/>
              </a:ext>
            </a:extLst>
          </p:cNvPr>
          <p:cNvSpPr/>
          <p:nvPr/>
        </p:nvSpPr>
        <p:spPr>
          <a:xfrm>
            <a:off x="352234" y="2160824"/>
            <a:ext cx="3670505" cy="3233954"/>
          </a:xfrm>
          <a:prstGeom prst="roundRect">
            <a:avLst>
              <a:gd name="adj" fmla="val 7175"/>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a:spcAft>
                <a:spcPts val="600"/>
              </a:spcAft>
              <a:defRPr/>
            </a:pPr>
            <a:br>
              <a:rPr lang="de-DE" sz="1200" dirty="0">
                <a:solidFill>
                  <a:srgbClr val="4B4B4D"/>
                </a:solidFill>
                <a:latin typeface="Calibri" panose="020F0502020204030204"/>
              </a:rPr>
            </a:br>
            <a:r>
              <a:rPr lang="de-DE" sz="1200" dirty="0">
                <a:solidFill>
                  <a:srgbClr val="4B4B4D"/>
                </a:solidFill>
                <a:latin typeface="Calibri" panose="020F0502020204030204"/>
              </a:rPr>
              <a:t>Bahar ist die Mutter von Zeynep. Gemeinsam mit ihrem Mann kamen sie als Gastarbeiter*innen aus der Türkei nach Deutschland. Bahar arbeitet seitdem nicht in ihrem eigentlichen Beruf als Lehrerin, sondern in einer Wäscherei. Als ausgebildete Lehrerin gibt sie zusätzlich Nachhilfeunterricht. Obwohl sie täglich mit dem Auto zur Arbeit fährt, handelt sie in vielen Bereichen nachhaltig.</a:t>
            </a:r>
          </a:p>
          <a:p>
            <a:pPr>
              <a:spcAft>
                <a:spcPts val="600"/>
              </a:spcAft>
              <a:defRPr/>
            </a:pPr>
            <a:r>
              <a:rPr lang="de-DE" sz="1200" dirty="0">
                <a:solidFill>
                  <a:srgbClr val="4B4B4D"/>
                </a:solidFill>
                <a:latin typeface="Calibri" panose="020F0502020204030204"/>
              </a:rPr>
              <a:t>Sie kocht gerne und verschwendet keine Lebensmittel und  Kleidungsstücke Sie repariert regelmäßig Dinge in ihrem Haushalt. Werkzeuge teilt sie mit befreundeten Familien. Ihr sparsames Handeln macht sie zu einem Vorbild für Menschen in ihrem Umfeld. Dies ist ihr selbst eher nicht bewusst.</a:t>
            </a:r>
          </a:p>
        </p:txBody>
      </p:sp>
      <p:sp>
        <p:nvSpPr>
          <p:cNvPr id="20" name="Rechteck: abgerundete Ecken 19">
            <a:extLst>
              <a:ext uri="{FF2B5EF4-FFF2-40B4-BE49-F238E27FC236}">
                <a16:creationId xmlns:a16="http://schemas.microsoft.com/office/drawing/2014/main" id="{88A0CFA6-A3BA-9EBB-E0DE-5D19E375242D}"/>
              </a:ext>
            </a:extLst>
          </p:cNvPr>
          <p:cNvSpPr/>
          <p:nvPr/>
        </p:nvSpPr>
        <p:spPr>
          <a:xfrm flipH="1">
            <a:off x="4152853" y="2160824"/>
            <a:ext cx="2352912" cy="3233954"/>
          </a:xfrm>
          <a:prstGeom prst="roundRect">
            <a:avLst>
              <a:gd name="adj" fmla="val 10028"/>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dirty="0">
                <a:solidFill>
                  <a:schemeClr val="tx2"/>
                </a:solidFill>
              </a:rPr>
              <a:t>Hobbys</a:t>
            </a:r>
          </a:p>
          <a:p>
            <a:pPr algn="ctr"/>
            <a:endParaRPr lang="de-DE" b="1" dirty="0">
              <a:solidFill>
                <a:schemeClr val="tx2"/>
              </a:solidFill>
            </a:endParaRPr>
          </a:p>
        </p:txBody>
      </p:sp>
      <p:sp>
        <p:nvSpPr>
          <p:cNvPr id="21" name="Rechteck: abgerundete Ecken 20">
            <a:extLst>
              <a:ext uri="{FF2B5EF4-FFF2-40B4-BE49-F238E27FC236}">
                <a16:creationId xmlns:a16="http://schemas.microsoft.com/office/drawing/2014/main" id="{1D3BB4F6-F105-975C-7A60-D0975672A527}"/>
              </a:ext>
            </a:extLst>
          </p:cNvPr>
          <p:cNvSpPr/>
          <p:nvPr/>
        </p:nvSpPr>
        <p:spPr>
          <a:xfrm>
            <a:off x="352234" y="5493459"/>
            <a:ext cx="2897405" cy="1164486"/>
          </a:xfrm>
          <a:prstGeom prst="roundRect">
            <a:avLst>
              <a:gd name="adj" fmla="val 21929"/>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spcAft>
                <a:spcPts val="100"/>
              </a:spcAft>
            </a:pPr>
            <a:r>
              <a:rPr lang="de-DE" b="1" dirty="0">
                <a:solidFill>
                  <a:schemeClr val="accent6"/>
                </a:solidFill>
              </a:rPr>
              <a:t>Ernährung</a:t>
            </a:r>
            <a:endParaRPr lang="en-US" dirty="0"/>
          </a:p>
          <a:p>
            <a:pPr>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Sie kocht gerne für Freunde und Familie</a:t>
            </a:r>
            <a:r>
              <a:rPr lang="de-DE" sz="1200" dirty="0">
                <a:solidFill>
                  <a:srgbClr val="4B4B4D"/>
                </a:solidFill>
                <a:latin typeface="Calibri" panose="020F0502020204030204"/>
              </a:rPr>
              <a:t>.</a:t>
            </a: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 </a:t>
            </a:r>
            <a:r>
              <a:rPr lang="de-DE" sz="1200" dirty="0">
                <a:solidFill>
                  <a:srgbClr val="4B4B4D"/>
                </a:solidFill>
                <a:latin typeface="Calibri" panose="020F0502020204030204"/>
              </a:rPr>
              <a:t>Gelegentlich</a:t>
            </a: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 </a:t>
            </a:r>
            <a:r>
              <a:rPr lang="de-DE" sz="1200" dirty="0">
                <a:solidFill>
                  <a:srgbClr val="4B4B4D"/>
                </a:solidFill>
                <a:latin typeface="Calibri" panose="020F0502020204030204"/>
              </a:rPr>
              <a:t>kocht</a:t>
            </a: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 </a:t>
            </a:r>
            <a:r>
              <a:rPr lang="de-DE" sz="1200" dirty="0">
                <a:solidFill>
                  <a:srgbClr val="4B4B4D"/>
                </a:solidFill>
                <a:latin typeface="Calibri" panose="020F0502020204030204"/>
              </a:rPr>
              <a:t>sie </a:t>
            </a: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mit Fleisch. </a:t>
            </a:r>
            <a:endParaRPr lang="de-DE" b="1" dirty="0">
              <a:solidFill>
                <a:srgbClr val="83053C"/>
              </a:solidFill>
              <a:latin typeface="Calibri" panose="020F0502020204030204"/>
            </a:endParaRPr>
          </a:p>
          <a:p>
            <a:pPr>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Sie verschwendet kaum Lebensmittel.</a:t>
            </a:r>
            <a:endParaRPr lang="de-DE" b="1" dirty="0">
              <a:solidFill>
                <a:schemeClr val="accent6"/>
              </a:solidFill>
              <a:ea typeface="Calibri"/>
              <a:cs typeface="Calibri"/>
            </a:endParaRPr>
          </a:p>
        </p:txBody>
      </p:sp>
      <p:sp>
        <p:nvSpPr>
          <p:cNvPr id="24" name="Rechteck: abgerundete Ecken 23">
            <a:extLst>
              <a:ext uri="{FF2B5EF4-FFF2-40B4-BE49-F238E27FC236}">
                <a16:creationId xmlns:a16="http://schemas.microsoft.com/office/drawing/2014/main" id="{E8DD4F04-DD19-4DDB-6F62-26A51B10C102}"/>
              </a:ext>
            </a:extLst>
          </p:cNvPr>
          <p:cNvSpPr/>
          <p:nvPr/>
        </p:nvSpPr>
        <p:spPr>
          <a:xfrm flipH="1">
            <a:off x="3428539" y="5509667"/>
            <a:ext cx="3077227" cy="1256381"/>
          </a:xfrm>
          <a:prstGeom prst="roundRect">
            <a:avLst>
              <a:gd name="adj" fmla="val 20080"/>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lnSpc>
                <a:spcPct val="90000"/>
              </a:lnSpc>
            </a:pPr>
            <a:r>
              <a:rPr lang="de-DE" b="1" dirty="0">
                <a:solidFill>
                  <a:schemeClr val="bg2"/>
                </a:solidFill>
              </a:rPr>
              <a:t>Wohnen und </a:t>
            </a:r>
            <a:br>
              <a:rPr lang="de-DE" b="1" dirty="0">
                <a:solidFill>
                  <a:schemeClr val="bg2"/>
                </a:solidFill>
              </a:rPr>
            </a:br>
            <a:r>
              <a:rPr lang="de-DE" b="1" dirty="0">
                <a:solidFill>
                  <a:schemeClr val="bg2"/>
                </a:solidFill>
              </a:rPr>
              <a:t>Heizen</a:t>
            </a:r>
          </a:p>
          <a:p>
            <a:pPr>
              <a:lnSpc>
                <a:spcPct val="90000"/>
              </a:lnSpc>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Sie wohnt </a:t>
            </a:r>
            <a:r>
              <a:rPr lang="de-DE" sz="1200" dirty="0">
                <a:solidFill>
                  <a:srgbClr val="4B4B4D"/>
                </a:solidFill>
                <a:latin typeface="Calibri" panose="020F0502020204030204"/>
              </a:rPr>
              <a:t>auf 50 m</a:t>
            </a:r>
            <a:r>
              <a:rPr lang="de-DE" sz="800" baseline="30000" dirty="0">
                <a:solidFill>
                  <a:srgbClr val="4B4B4D"/>
                </a:solidFill>
                <a:latin typeface="Calibri" panose="020F0502020204030204"/>
              </a:rPr>
              <a:t>2 </a:t>
            </a:r>
            <a:r>
              <a:rPr lang="de-DE" sz="1200" dirty="0">
                <a:solidFill>
                  <a:srgbClr val="4B4B4D"/>
                </a:solidFill>
                <a:latin typeface="Calibri" panose="020F0502020204030204"/>
              </a:rPr>
              <a:t> </a:t>
            </a: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mit ihrem Mann in einer Kleinstadt in einer </a:t>
            </a:r>
            <a:r>
              <a:rPr lang="de-DE" sz="1200" dirty="0">
                <a:solidFill>
                  <a:srgbClr val="4B4B4D"/>
                </a:solidFill>
                <a:latin typeface="Calibri" panose="020F0502020204030204"/>
              </a:rPr>
              <a:t>2-Zimmer-Wohnung. </a:t>
            </a:r>
          </a:p>
          <a:p>
            <a:pPr>
              <a:lnSpc>
                <a:spcPct val="90000"/>
              </a:lnSpc>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Sie heizen mit Öl.</a:t>
            </a:r>
            <a:endParaRPr lang="de-DE" sz="1200" b="0" i="0" u="none" strike="noStrike" kern="1200" cap="none" spc="0" normalizeH="0" baseline="0" noProof="0" dirty="0">
              <a:ln>
                <a:noFill/>
              </a:ln>
              <a:solidFill>
                <a:srgbClr val="4B4B4D"/>
              </a:solidFill>
              <a:effectLst/>
              <a:uLnTx/>
              <a:uFillTx/>
              <a:latin typeface="Calibri" panose="020F0502020204030204"/>
              <a:ea typeface="Calibri"/>
              <a:cs typeface="Calibri"/>
            </a:endParaRPr>
          </a:p>
        </p:txBody>
      </p:sp>
      <p:sp>
        <p:nvSpPr>
          <p:cNvPr id="23" name="Rechteck: abgerundete Ecken 22">
            <a:extLst>
              <a:ext uri="{FF2B5EF4-FFF2-40B4-BE49-F238E27FC236}">
                <a16:creationId xmlns:a16="http://schemas.microsoft.com/office/drawing/2014/main" id="{135E9B3C-76EE-90B1-E6B4-F47915CA3294}"/>
              </a:ext>
            </a:extLst>
          </p:cNvPr>
          <p:cNvSpPr/>
          <p:nvPr/>
        </p:nvSpPr>
        <p:spPr>
          <a:xfrm>
            <a:off x="352234" y="6756626"/>
            <a:ext cx="2892719" cy="1164486"/>
          </a:xfrm>
          <a:prstGeom prst="roundRect">
            <a:avLst>
              <a:gd name="adj" fmla="val 19505"/>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lnSpc>
                <a:spcPct val="90000"/>
              </a:lnSpc>
              <a:spcAft>
                <a:spcPts val="200"/>
              </a:spcAft>
            </a:pPr>
            <a:r>
              <a:rPr lang="de-DE" b="1" dirty="0">
                <a:solidFill>
                  <a:schemeClr val="accent4"/>
                </a:solidFill>
              </a:rPr>
              <a:t>Wohnen und Stromverbrauch</a:t>
            </a:r>
            <a:endParaRPr lang="en-US" dirty="0">
              <a:solidFill>
                <a:schemeClr val="accent4"/>
              </a:solidFill>
              <a:ea typeface="Calibri" panose="020F0502020204030204"/>
              <a:cs typeface="Calibri" panose="020F0502020204030204"/>
            </a:endParaRPr>
          </a:p>
          <a:p>
            <a:pPr>
              <a:lnSpc>
                <a:spcPct val="90000"/>
              </a:lnSpc>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Sie versucht aktiv Strom zu sparen </a:t>
            </a:r>
            <a:endParaRPr lang="en-US" dirty="0">
              <a:solidFill>
                <a:srgbClr val="FFFFFF"/>
              </a:solidFill>
              <a:latin typeface="Calibri" panose="020F0502020204030204"/>
            </a:endParaRPr>
          </a:p>
          <a:p>
            <a:pPr>
              <a:lnSpc>
                <a:spcPct val="90000"/>
              </a:lnSpc>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und hat einen geringen Stromverbrauch.</a:t>
            </a:r>
            <a:endParaRPr lang="en-US" dirty="0">
              <a:ea typeface="Calibri" panose="020F0502020204030204"/>
              <a:cs typeface="Calibri" panose="020F0502020204030204"/>
            </a:endParaRPr>
          </a:p>
        </p:txBody>
      </p:sp>
      <p:sp>
        <p:nvSpPr>
          <p:cNvPr id="6" name="Rechteck: abgerundete Ecken 5">
            <a:extLst>
              <a:ext uri="{FF2B5EF4-FFF2-40B4-BE49-F238E27FC236}">
                <a16:creationId xmlns:a16="http://schemas.microsoft.com/office/drawing/2014/main" id="{197AB885-BD3F-DD98-E912-A8F07F87BA31}"/>
              </a:ext>
            </a:extLst>
          </p:cNvPr>
          <p:cNvSpPr/>
          <p:nvPr/>
        </p:nvSpPr>
        <p:spPr>
          <a:xfrm flipH="1">
            <a:off x="3429954" y="6880937"/>
            <a:ext cx="3086678" cy="1417214"/>
          </a:xfrm>
          <a:prstGeom prst="roundRect">
            <a:avLst>
              <a:gd name="adj" fmla="val 20570"/>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dirty="0">
                <a:solidFill>
                  <a:schemeClr val="accent5"/>
                </a:solidFill>
              </a:rPr>
              <a:t>Mobilität</a:t>
            </a:r>
          </a:p>
          <a:p>
            <a:pPr>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Sie fährt meistens </a:t>
            </a:r>
            <a:r>
              <a:rPr lang="de-DE" sz="1200" dirty="0">
                <a:solidFill>
                  <a:srgbClr val="4B4B4D"/>
                </a:solidFill>
                <a:latin typeface="Calibri" panose="020F0502020204030204"/>
              </a:rPr>
              <a:t>mit dem Auto und manchmal mit dem Rad. </a:t>
            </a:r>
          </a:p>
          <a:p>
            <a:pPr>
              <a:defRPr/>
            </a:pPr>
            <a:r>
              <a:rPr lang="de-DE" sz="1200" dirty="0">
                <a:solidFill>
                  <a:srgbClr val="4B4B4D"/>
                </a:solidFill>
                <a:latin typeface="Calibri" panose="020F0502020204030204"/>
              </a:rPr>
              <a:t>Sie besucht ihre Familie in der Türkei jedes </a:t>
            </a:r>
          </a:p>
          <a:p>
            <a:pPr>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3. Jahr (Flugreise).</a:t>
            </a:r>
            <a:endParaRPr lang="de-DE" sz="1100" b="0" i="0" u="none" strike="noStrike" kern="1200" cap="none" spc="0" normalizeH="0" baseline="0" noProof="0" dirty="0">
              <a:ln>
                <a:noFill/>
              </a:ln>
              <a:solidFill>
                <a:srgbClr val="4B4B4D"/>
              </a:solidFill>
              <a:effectLst/>
              <a:uLnTx/>
              <a:uFillTx/>
              <a:latin typeface="Calibri" panose="020F0502020204030204"/>
              <a:ea typeface="Calibri"/>
              <a:cs typeface="Calibri"/>
            </a:endParaRPr>
          </a:p>
        </p:txBody>
      </p:sp>
      <p:sp>
        <p:nvSpPr>
          <p:cNvPr id="5" name="Rechteck: abgerundete Ecken 4">
            <a:extLst>
              <a:ext uri="{FF2B5EF4-FFF2-40B4-BE49-F238E27FC236}">
                <a16:creationId xmlns:a16="http://schemas.microsoft.com/office/drawing/2014/main" id="{2AAA139F-8883-1F9B-1BF6-441131C17628}"/>
              </a:ext>
            </a:extLst>
          </p:cNvPr>
          <p:cNvSpPr/>
          <p:nvPr/>
        </p:nvSpPr>
        <p:spPr>
          <a:xfrm>
            <a:off x="352406" y="8019794"/>
            <a:ext cx="2901897" cy="1602066"/>
          </a:xfrm>
          <a:prstGeom prst="roundRect">
            <a:avLst>
              <a:gd name="adj" fmla="val 18651"/>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1"/>
                </a:solidFill>
              </a:rPr>
              <a:t>Öffentliche Infrastruktur</a:t>
            </a:r>
            <a:endParaRPr lang="de-DE">
              <a:solidFill>
                <a:schemeClr val="accent1"/>
              </a:solidFill>
              <a:ea typeface="Calibri"/>
              <a:cs typeface="Calibri"/>
            </a:endParaRPr>
          </a:p>
          <a:p>
            <a:pPr>
              <a:defRP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In ihrer Stadt gibt es einen gut ausgebauten ÖPNV</a:t>
            </a:r>
            <a:r>
              <a:rPr lang="de-DE" sz="1200">
                <a:solidFill>
                  <a:srgbClr val="4B4B4D"/>
                </a:solidFill>
                <a:latin typeface="Calibri" panose="020F0502020204030204"/>
              </a:rPr>
              <a:t>*.</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a:t>
            </a:r>
            <a:endParaRPr lang="de-DE" sz="1100" b="1" i="1">
              <a:solidFill>
                <a:srgbClr val="009BD5"/>
              </a:solidFill>
              <a:latin typeface="Calibri" panose="020F0502020204030204"/>
            </a:endParaRPr>
          </a:p>
          <a:p>
            <a:pPr>
              <a:defRP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Es gibt öffentliche Orte wie Bibliotheken </a:t>
            </a:r>
            <a:endParaRPr lang="de-DE" sz="1100" b="1" i="1">
              <a:solidFill>
                <a:srgbClr val="009BD5"/>
              </a:solidFill>
              <a:latin typeface="Calibri" panose="020F0502020204030204"/>
            </a:endParaRPr>
          </a:p>
          <a:p>
            <a:pPr>
              <a:spcAft>
                <a:spcPts val="400"/>
              </a:spcAft>
              <a:defRP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u. a., wo sie ihre Nachbarschaft trifft.</a:t>
            </a:r>
            <a:r>
              <a:rPr kumimoji="0" lang="de-DE" sz="1100" b="0" i="1" u="none" strike="noStrike" kern="1200" cap="none" spc="0" normalizeH="0" baseline="0" noProof="0">
                <a:ln>
                  <a:noFill/>
                </a:ln>
                <a:solidFill>
                  <a:srgbClr val="4B4B4D"/>
                </a:solidFill>
                <a:effectLst/>
                <a:uLnTx/>
                <a:uFillTx/>
                <a:latin typeface="Calibri" panose="020F0502020204030204"/>
                <a:ea typeface="+mn-ea"/>
                <a:cs typeface="+mn-cs"/>
              </a:rPr>
              <a:t> </a:t>
            </a:r>
            <a:endParaRPr lang="de-DE" sz="1100" b="1" i="1">
              <a:solidFill>
                <a:srgbClr val="009BD5"/>
              </a:solidFill>
              <a:latin typeface="Calibri" panose="020F0502020204030204"/>
              <a:ea typeface="Calibri"/>
              <a:cs typeface="Calibri"/>
            </a:endParaRPr>
          </a:p>
          <a:p>
            <a:pPr>
              <a:defRPr/>
            </a:pPr>
            <a:r>
              <a:rPr lang="de-DE" sz="1100" i="1">
                <a:solidFill>
                  <a:srgbClr val="4B4B4D"/>
                </a:solidFill>
                <a:ea typeface="Calibri"/>
                <a:cs typeface="Calibri"/>
              </a:rPr>
              <a:t>* Öffentlicher Personennahverkehr</a:t>
            </a:r>
            <a:endParaRPr lang="de-DE" sz="1100" b="1" i="1">
              <a:solidFill>
                <a:schemeClr val="accent1"/>
              </a:solidFill>
              <a:ea typeface="Calibri"/>
              <a:cs typeface="Calibri"/>
            </a:endParaRPr>
          </a:p>
        </p:txBody>
      </p:sp>
      <p:pic>
        <p:nvPicPr>
          <p:cNvPr id="3" name="Grafik 2">
            <a:extLst>
              <a:ext uri="{FF2B5EF4-FFF2-40B4-BE49-F238E27FC236}">
                <a16:creationId xmlns:a16="http://schemas.microsoft.com/office/drawing/2014/main" id="{0DDF5692-50E3-B653-1417-9926755375C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89656" y="4841684"/>
            <a:ext cx="475122" cy="475122"/>
          </a:xfrm>
          <a:prstGeom prst="rect">
            <a:avLst/>
          </a:prstGeom>
        </p:spPr>
      </p:pic>
      <p:sp>
        <p:nvSpPr>
          <p:cNvPr id="9" name="Rechteck: abgerundete Ecken 21">
            <a:extLst>
              <a:ext uri="{FF2B5EF4-FFF2-40B4-BE49-F238E27FC236}">
                <a16:creationId xmlns:a16="http://schemas.microsoft.com/office/drawing/2014/main" id="{37BE55DD-1498-B819-7793-7E5F3FA35E83}"/>
              </a:ext>
            </a:extLst>
          </p:cNvPr>
          <p:cNvSpPr/>
          <p:nvPr/>
        </p:nvSpPr>
        <p:spPr>
          <a:xfrm flipH="1">
            <a:off x="3428539" y="8413039"/>
            <a:ext cx="3086706" cy="1211726"/>
          </a:xfrm>
          <a:prstGeom prst="roundRect">
            <a:avLst>
              <a:gd name="adj" fmla="val 2244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2"/>
                </a:solidFill>
              </a:rPr>
              <a:t>Lieblingsmusik</a:t>
            </a:r>
          </a:p>
        </p:txBody>
      </p:sp>
      <p:pic>
        <p:nvPicPr>
          <p:cNvPr id="12" name="Grafik 8">
            <a:extLst>
              <a:ext uri="{FF2B5EF4-FFF2-40B4-BE49-F238E27FC236}">
                <a16:creationId xmlns:a16="http://schemas.microsoft.com/office/drawing/2014/main" id="{277D5F1E-4D33-46DC-7A09-3A1C21F018D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89656" y="9146003"/>
            <a:ext cx="475121" cy="475121"/>
          </a:xfrm>
          <a:prstGeom prst="rect">
            <a:avLst/>
          </a:prstGeom>
        </p:spPr>
      </p:pic>
    </p:spTree>
    <p:extLst>
      <p:ext uri="{BB962C8B-B14F-4D97-AF65-F5344CB8AC3E}">
        <p14:creationId xmlns:p14="http://schemas.microsoft.com/office/powerpoint/2010/main" val="219454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8538-9E3D-D2B5-1861-F5484DCBE0DF}"/>
            </a:ext>
          </a:extLst>
        </p:cNvPr>
        <p:cNvGrpSpPr/>
        <p:nvPr/>
      </p:nvGrpSpPr>
      <p:grpSpPr>
        <a:xfrm>
          <a:off x="0" y="0"/>
          <a:ext cx="0" cy="0"/>
          <a:chOff x="0" y="0"/>
          <a:chExt cx="0" cy="0"/>
        </a:xfrm>
      </p:grpSpPr>
      <p:sp>
        <p:nvSpPr>
          <p:cNvPr id="13" name="Titel 12">
            <a:extLst>
              <a:ext uri="{FF2B5EF4-FFF2-40B4-BE49-F238E27FC236}">
                <a16:creationId xmlns:a16="http://schemas.microsoft.com/office/drawing/2014/main" id="{CE14CAB1-7CF1-B028-6C52-0C9BC01A2A25}"/>
              </a:ext>
            </a:extLst>
          </p:cNvPr>
          <p:cNvSpPr>
            <a:spLocks noGrp="1"/>
          </p:cNvSpPr>
          <p:nvPr>
            <p:ph type="title" idx="4294967295"/>
          </p:nvPr>
        </p:nvSpPr>
        <p:spPr>
          <a:xfrm>
            <a:off x="2185301" y="235974"/>
            <a:ext cx="4318278" cy="36000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2"/>
                </a:solidFill>
                <a:effectLst/>
                <a:uLnTx/>
                <a:uFillTx/>
                <a:latin typeface="+mn-lt"/>
                <a:ea typeface="+mn-ea"/>
                <a:cs typeface="+mn-cs"/>
              </a:rPr>
              <a:t>Macht den </a:t>
            </a:r>
            <a:r>
              <a:rPr kumimoji="0" lang="de-DE" sz="1800" b="1" i="0" u="none" strike="noStrike" kern="1200" cap="none" spc="0" normalizeH="0" baseline="0" noProof="0" dirty="0" err="1">
                <a:ln>
                  <a:noFill/>
                </a:ln>
                <a:solidFill>
                  <a:schemeClr val="accent2"/>
                </a:solidFill>
                <a:effectLst/>
                <a:uLnTx/>
                <a:uFillTx/>
                <a:latin typeface="+mn-lt"/>
                <a:ea typeface="+mn-ea"/>
                <a:cs typeface="+mn-cs"/>
              </a:rPr>
              <a:t>LifestyleCheck</a:t>
            </a:r>
            <a:r>
              <a:rPr kumimoji="0" lang="de-DE" sz="1800" b="1" i="0" u="none" strike="noStrike" kern="1200" cap="none" spc="0" normalizeH="0" baseline="0" noProof="0" dirty="0">
                <a:ln>
                  <a:noFill/>
                </a:ln>
                <a:solidFill>
                  <a:schemeClr val="accent2"/>
                </a:solidFill>
                <a:effectLst/>
                <a:uLnTx/>
                <a:uFillTx/>
                <a:latin typeface="+mn-lt"/>
                <a:ea typeface="+mn-ea"/>
                <a:cs typeface="+mn-cs"/>
              </a:rPr>
              <a:t> mit Bahar 2/2</a:t>
            </a:r>
          </a:p>
        </p:txBody>
      </p:sp>
      <p:pic>
        <p:nvPicPr>
          <p:cNvPr id="56" name="Grafik 55">
            <a:extLst>
              <a:ext uri="{FF2B5EF4-FFF2-40B4-BE49-F238E27FC236}">
                <a16:creationId xmlns:a16="http://schemas.microsoft.com/office/drawing/2014/main" id="{C42A6D74-1289-4157-B5C0-83C7D3DB5EA7}"/>
              </a:ext>
              <a:ext uri="{C183D7F6-B498-43B3-948B-1728B52AA6E4}">
                <adec:decorative xmlns:adec="http://schemas.microsoft.com/office/drawing/2017/decorative" val="1"/>
              </a:ext>
            </a:extLst>
          </p:cNvPr>
          <p:cNvPicPr>
            <a:picLocks noChangeAspect="1"/>
          </p:cNvPicPr>
          <p:nvPr/>
        </p:nvPicPr>
        <p:blipFill rotWithShape="1">
          <a:blip r:embed="rId3"/>
          <a:srcRect b="9739"/>
          <a:stretch/>
        </p:blipFill>
        <p:spPr>
          <a:xfrm>
            <a:off x="743066" y="323176"/>
            <a:ext cx="1393858" cy="1794597"/>
          </a:xfrm>
          <a:prstGeom prst="rect">
            <a:avLst/>
          </a:prstGeom>
        </p:spPr>
      </p:pic>
      <p:sp>
        <p:nvSpPr>
          <p:cNvPr id="82" name="Textfeld 81">
            <a:extLst>
              <a:ext uri="{FF2B5EF4-FFF2-40B4-BE49-F238E27FC236}">
                <a16:creationId xmlns:a16="http://schemas.microsoft.com/office/drawing/2014/main" id="{B5CA72DE-CAED-651D-876F-068F925EAC3A}"/>
              </a:ext>
            </a:extLst>
          </p:cNvPr>
          <p:cNvSpPr txBox="1"/>
          <p:nvPr/>
        </p:nvSpPr>
        <p:spPr>
          <a:xfrm>
            <a:off x="2301914" y="697134"/>
            <a:ext cx="4194718" cy="1107996"/>
          </a:xfrm>
          <a:prstGeom prst="rect">
            <a:avLst/>
          </a:prstGeom>
          <a:noFill/>
        </p:spPr>
        <p:txBody>
          <a:bodyPr wrap="square">
            <a:spAutoFit/>
          </a:bodyPr>
          <a:lstStyle/>
          <a:p>
            <a:r>
              <a:rPr lang="de-DE" b="1" dirty="0">
                <a:solidFill>
                  <a:schemeClr val="accent1"/>
                </a:solidFill>
              </a:rPr>
              <a:t>Konsum</a:t>
            </a:r>
          </a:p>
          <a:p>
            <a:pPr marL="0" marR="0" lvl="0" indent="0" algn="l" defTabSz="457200" rtl="0" eaLnBrk="1" fontAlgn="auto" latinLnBrk="0" hangingPunct="1">
              <a:spcBef>
                <a:spcPts val="0"/>
              </a:spcBef>
              <a:spcAft>
                <a:spcPts val="0"/>
              </a:spcAft>
              <a:buClrTx/>
              <a:buSzTx/>
              <a:buFontTx/>
              <a:buNone/>
              <a:tabLst/>
              <a:defRPr/>
            </a:pPr>
            <a:b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br>
            <a:r>
              <a:rPr lang="de-DE" sz="1200" dirty="0">
                <a:solidFill>
                  <a:srgbClr val="4B4B4D"/>
                </a:solidFill>
                <a:latin typeface="Calibri" panose="020F0502020204030204"/>
              </a:rPr>
              <a:t>Bahar</a:t>
            </a: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 repariert ihre Kleidungsstücke, die sie häufig und lange trägt. Sie kauft sich selten neue Kleidung und sie besitzt nur</a:t>
            </a:r>
          </a:p>
          <a:p>
            <a:pPr marL="0" marR="0" lvl="0" indent="0" algn="l" defTabSz="457200" rtl="0" eaLnBrk="1" fontAlgn="auto" latinLnBrk="0" hangingPunct="1">
              <a:spcBef>
                <a:spcPts val="0"/>
              </a:spcBef>
              <a:spcAft>
                <a:spcPts val="0"/>
              </a:spcAft>
              <a:buClrTx/>
              <a:buSzTx/>
              <a:buFontTx/>
              <a:buNone/>
              <a:tabLst/>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wenige Elektrogeräte.</a:t>
            </a:r>
          </a:p>
        </p:txBody>
      </p:sp>
      <p:sp>
        <p:nvSpPr>
          <p:cNvPr id="3" name="Textfeld 2">
            <a:extLst>
              <a:ext uri="{FF2B5EF4-FFF2-40B4-BE49-F238E27FC236}">
                <a16:creationId xmlns:a16="http://schemas.microsoft.com/office/drawing/2014/main" id="{EDB2F657-2707-C9F6-6DE9-65FE80765F0D}"/>
              </a:ext>
            </a:extLst>
          </p:cNvPr>
          <p:cNvSpPr txBox="1"/>
          <p:nvPr/>
        </p:nvSpPr>
        <p:spPr>
          <a:xfrm>
            <a:off x="415015" y="2214648"/>
            <a:ext cx="5362226" cy="738664"/>
          </a:xfrm>
          <a:prstGeom prst="rect">
            <a:avLst/>
          </a:prstGeom>
          <a:noFill/>
        </p:spPr>
        <p:txBody>
          <a:bodyPr wrap="square" lIns="91440" tIns="45720" rIns="91440" bIns="45720" anchor="ctr">
            <a:spAutoFit/>
          </a:bodyPr>
          <a:lstStyle/>
          <a:p>
            <a:r>
              <a:rPr lang="de-DE" b="1" dirty="0">
                <a:solidFill>
                  <a:schemeClr val="accent1"/>
                </a:solidFill>
              </a:rPr>
              <a:t>Interesse an nachhaltigem Konsum*</a:t>
            </a:r>
          </a:p>
          <a:p>
            <a:pPr marL="0" marR="0" lvl="0" indent="0" algn="l" defTabSz="457200" rtl="0" eaLnBrk="1" fontAlgn="auto" latinLnBrk="0" hangingPunct="1">
              <a:spcBef>
                <a:spcPts val="0"/>
              </a:spcBef>
              <a:spcAft>
                <a:spcPts val="0"/>
              </a:spcAft>
              <a:buClrTx/>
              <a:buSzTx/>
              <a:buFontTx/>
              <a:buNone/>
              <a:tabLst/>
              <a:defRPr/>
            </a:pPr>
            <a:endPar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endParaRPr>
          </a:p>
          <a:p>
            <a:pPr>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Sie weiß wenig über das Thema und hat</a:t>
            </a:r>
            <a:r>
              <a:rPr lang="de-DE" sz="1200" dirty="0">
                <a:solidFill>
                  <a:srgbClr val="4B4B4D"/>
                </a:solidFill>
                <a:latin typeface="Calibri" panose="020F0502020204030204"/>
              </a:rPr>
              <a:t> im Allgemeinen wenig Zeit im</a:t>
            </a: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 Alltag. </a:t>
            </a:r>
            <a:endParaRPr lang="de-DE" sz="1200" b="1" dirty="0">
              <a:solidFill>
                <a:schemeClr val="accent1"/>
              </a:solidFill>
            </a:endParaRPr>
          </a:p>
        </p:txBody>
      </p:sp>
      <p:sp>
        <p:nvSpPr>
          <p:cNvPr id="7" name="Rechteck: abgerundete Ecken 6">
            <a:extLst>
              <a:ext uri="{FF2B5EF4-FFF2-40B4-BE49-F238E27FC236}">
                <a16:creationId xmlns:a16="http://schemas.microsoft.com/office/drawing/2014/main" id="{5F742C32-5930-3EA9-E123-48AF3CFE3246}"/>
              </a:ext>
            </a:extLst>
          </p:cNvPr>
          <p:cNvSpPr/>
          <p:nvPr/>
        </p:nvSpPr>
        <p:spPr>
          <a:xfrm flipH="1">
            <a:off x="352229" y="3182769"/>
            <a:ext cx="6153531" cy="2012397"/>
          </a:xfrm>
          <a:prstGeom prst="roundRect">
            <a:avLst>
              <a:gd name="adj" fmla="val 11732"/>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4"/>
                </a:solidFill>
              </a:rPr>
              <a:t>Handabdruck*</a:t>
            </a:r>
          </a:p>
          <a:p>
            <a:pPr marL="171450" indent="-171450">
              <a:buClr>
                <a:schemeClr val="tx1"/>
              </a:buClr>
              <a:buFont typeface="Arial" panose="020B0604020202020204" pitchFamily="34" charset="0"/>
              <a:buChar char="•"/>
            </a:pPr>
            <a:endParaRPr lang="de-DE" sz="1200">
              <a:solidFill>
                <a:srgbClr val="4B4B4D"/>
              </a:solidFill>
              <a:latin typeface="Calibri" panose="020F0502020204030204"/>
            </a:endParaRPr>
          </a:p>
          <a:p>
            <a:pPr marL="171450" indent="-171450">
              <a:buClr>
                <a:schemeClr val="tx1"/>
              </a:buClr>
              <a:buFont typeface="Arial" panose="020B0604020202020204" pitchFamily="34" charset="0"/>
              <a:buChar char="•"/>
            </a:pPr>
            <a:r>
              <a:rPr lang="de-DE" sz="1200">
                <a:solidFill>
                  <a:srgbClr val="4B4B4D"/>
                </a:solidFill>
                <a:latin typeface="Calibri" panose="020F0502020204030204"/>
              </a:rPr>
              <a:t>Sie lebt </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a:t>
            </a:r>
            <a:r>
              <a:rPr lang="de-DE" sz="1200">
                <a:solidFill>
                  <a:srgbClr val="4B4B4D"/>
                </a:solidFill>
                <a:latin typeface="Calibri" panose="020F0502020204030204"/>
              </a:rPr>
              <a:t>manchmal unbewusst) Nachhaltigkeit vor und inspiriert dadurch andere Menschen. Dinge zu teilen und zu reparieren </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ist schon immer Teil ihres Alltags</a:t>
            </a:r>
            <a:r>
              <a:rPr lang="de-DE" sz="1200">
                <a:solidFill>
                  <a:srgbClr val="4B4B4D"/>
                </a:solidFill>
                <a:latin typeface="Calibri" panose="020F0502020204030204"/>
              </a:rPr>
              <a:t>.</a:t>
            </a:r>
            <a:endParaRPr lang="de-DE" sz="1200" b="0" i="0" u="none" strike="noStrike" kern="1200" cap="none" spc="0" normalizeH="0" baseline="0" noProof="0">
              <a:ln>
                <a:noFill/>
              </a:ln>
              <a:solidFill>
                <a:srgbClr val="4B4B4D"/>
              </a:solidFill>
              <a:effectLst/>
              <a:uLnTx/>
              <a:uFillTx/>
              <a:latin typeface="Calibri" panose="020F0502020204030204"/>
              <a:ea typeface="Calibri"/>
              <a:cs typeface="Calibri"/>
            </a:endParaRPr>
          </a:p>
        </p:txBody>
      </p:sp>
      <p:sp>
        <p:nvSpPr>
          <p:cNvPr id="87" name="Rechteck 86">
            <a:extLst>
              <a:ext uri="{FF2B5EF4-FFF2-40B4-BE49-F238E27FC236}">
                <a16:creationId xmlns:a16="http://schemas.microsoft.com/office/drawing/2014/main" id="{1336C5A8-B66B-37BE-D113-C5222C5ADA29}"/>
              </a:ext>
            </a:extLst>
          </p:cNvPr>
          <p:cNvSpPr/>
          <p:nvPr/>
        </p:nvSpPr>
        <p:spPr>
          <a:xfrm>
            <a:off x="993103" y="4801912"/>
            <a:ext cx="4949841" cy="2655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de-DE" sz="1200" i="1" dirty="0">
                <a:solidFill>
                  <a:schemeClr val="tx1"/>
                </a:solidFill>
              </a:rPr>
              <a:t>* Der Handabdruck zeigt, wie viel CO</a:t>
            </a:r>
            <a:r>
              <a:rPr lang="de-DE" sz="1200" i="1" baseline="-25000" dirty="0">
                <a:solidFill>
                  <a:schemeClr val="tx1"/>
                </a:solidFill>
              </a:rPr>
              <a:t>2</a:t>
            </a:r>
            <a:r>
              <a:rPr lang="de-DE" sz="1200" i="1" dirty="0">
                <a:solidFill>
                  <a:schemeClr val="tx1"/>
                </a:solidFill>
              </a:rPr>
              <a:t>-Einsparung eure Handlungen bei anderen bewirken.</a:t>
            </a:r>
          </a:p>
        </p:txBody>
      </p:sp>
      <p:sp>
        <p:nvSpPr>
          <p:cNvPr id="24" name="Rechteck: abgerundete Ecken 23">
            <a:extLst>
              <a:ext uri="{FF2B5EF4-FFF2-40B4-BE49-F238E27FC236}">
                <a16:creationId xmlns:a16="http://schemas.microsoft.com/office/drawing/2014/main" id="{E8DD4F04-DD19-4DDB-6F62-26A51B10C102}"/>
              </a:ext>
            </a:extLst>
          </p:cNvPr>
          <p:cNvSpPr/>
          <p:nvPr/>
        </p:nvSpPr>
        <p:spPr>
          <a:xfrm flipH="1">
            <a:off x="352228" y="5311104"/>
            <a:ext cx="6153537" cy="1889531"/>
          </a:xfrm>
          <a:prstGeom prst="roundRect">
            <a:avLst>
              <a:gd name="adj" fmla="val 12708"/>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5"/>
                </a:solidFill>
              </a:rPr>
              <a:t>Was könnte die Politik für Bahar tun?</a:t>
            </a:r>
          </a:p>
          <a:p>
            <a:endPar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endParaRPr>
          </a:p>
          <a:p>
            <a:pPr marL="171450" indent="-171450">
              <a:spcAft>
                <a:spcPts val="600"/>
              </a:spcAft>
              <a:buClr>
                <a:schemeClr val="tx1"/>
              </a:buClr>
              <a:buFont typeface="Arial" panose="020B0604020202020204" pitchFamily="34" charset="0"/>
              <a:buChar cha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Mit </a:t>
            </a:r>
            <a:r>
              <a:rPr lang="de-DE" sz="1200">
                <a:solidFill>
                  <a:srgbClr val="4B4B4D"/>
                </a:solidFill>
                <a:latin typeface="Calibri" panose="020F0502020204030204"/>
              </a:rPr>
              <a:t>mehr Förderprogrammen für nachhaltige Mobilität (ÖPNV-Netz mit höherer Taktung), könnte Bahar ihr Auto stehen lassen. Kostenfreie Aufklärungskampagnen zu Klima, Konsum und Umweltschutz in Bibliotheken könnten Bahar neue Ideen geben.</a:t>
            </a:r>
            <a:endParaRPr lang="de-DE" sz="1200">
              <a:solidFill>
                <a:srgbClr val="4B4B4D"/>
              </a:solidFill>
              <a:latin typeface="Calibri" panose="020F0502020204030204"/>
              <a:ea typeface="Calibri"/>
              <a:cs typeface="Calibri"/>
            </a:endParaRPr>
          </a:p>
          <a:p>
            <a:pPr marL="171450" indent="-171450">
              <a:spcAft>
                <a:spcPts val="600"/>
              </a:spcAft>
              <a:buClr>
                <a:schemeClr val="tx1"/>
              </a:buClr>
              <a:buFont typeface="Arial" panose="020B0604020202020204" pitchFamily="34" charset="0"/>
              <a:buChar char="•"/>
            </a:pPr>
            <a:r>
              <a:rPr lang="de-DE" sz="1200">
                <a:solidFill>
                  <a:srgbClr val="4B4B4D"/>
                </a:solidFill>
                <a:latin typeface="Calibri" panose="020F0502020204030204"/>
              </a:rPr>
              <a:t>Durch Steuersenkungen auf nachhaltige Grundnahrungsmittel könnte Bahar </a:t>
            </a:r>
            <a:br>
              <a:rPr lang="de-DE" sz="1200">
                <a:solidFill>
                  <a:srgbClr val="4B4B4D"/>
                </a:solidFill>
                <a:latin typeface="Calibri" panose="020F0502020204030204"/>
              </a:rPr>
            </a:br>
            <a:r>
              <a:rPr lang="de-DE" sz="1200">
                <a:solidFill>
                  <a:srgbClr val="4B4B4D"/>
                </a:solidFill>
                <a:latin typeface="Calibri" panose="020F0502020204030204"/>
              </a:rPr>
              <a:t>beim Kochen für ihre Freunde regionale Produzent</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*innen stärken.</a:t>
            </a:r>
          </a:p>
        </p:txBody>
      </p:sp>
      <p:sp>
        <p:nvSpPr>
          <p:cNvPr id="26" name="Rechteck: abgerundete Ecken 25">
            <a:extLst>
              <a:ext uri="{FF2B5EF4-FFF2-40B4-BE49-F238E27FC236}">
                <a16:creationId xmlns:a16="http://schemas.microsoft.com/office/drawing/2014/main" id="{08E2DABD-148C-B10D-DABD-B2771ED6439E}"/>
              </a:ext>
            </a:extLst>
          </p:cNvPr>
          <p:cNvSpPr/>
          <p:nvPr/>
        </p:nvSpPr>
        <p:spPr>
          <a:xfrm flipH="1">
            <a:off x="352229" y="7316573"/>
            <a:ext cx="6153536" cy="1750647"/>
          </a:xfrm>
          <a:prstGeom prst="roundRect">
            <a:avLst>
              <a:gd name="adj" fmla="val 13426"/>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tx2"/>
                </a:solidFill>
              </a:rPr>
              <a:t>Fragen von Bahar an euch</a:t>
            </a:r>
          </a:p>
          <a:p>
            <a:endPar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endParaRPr>
          </a:p>
          <a:p>
            <a:pPr marL="171450" indent="-171450">
              <a:spcAft>
                <a:spcPts val="600"/>
              </a:spcAft>
              <a:buClr>
                <a:schemeClr val="tx1"/>
              </a:buClr>
              <a:buFont typeface="Arial" panose="020B0604020202020204" pitchFamily="34" charset="0"/>
              <a:buChar char="•"/>
            </a:pPr>
            <a:r>
              <a:rPr lang="de-DE" sz="1200">
                <a:solidFill>
                  <a:srgbClr val="4B4B4D"/>
                </a:solidFill>
                <a:latin typeface="Calibri" panose="020F0502020204030204"/>
              </a:rPr>
              <a:t>Wann mache ich im Alltag bereits einen Unterschied? Wo könnte ich mein Handeln noch nachhaltiger gestalten? </a:t>
            </a:r>
          </a:p>
          <a:p>
            <a:pPr marL="171450" indent="-171450">
              <a:spcAft>
                <a:spcPts val="600"/>
              </a:spcAft>
              <a:buClr>
                <a:schemeClr val="tx1"/>
              </a:buClr>
              <a:buFont typeface="Arial" panose="020B0604020202020204" pitchFamily="34" charset="0"/>
              <a:buChar char="•"/>
            </a:pPr>
            <a:r>
              <a:rPr lang="de-DE" sz="1200">
                <a:solidFill>
                  <a:srgbClr val="4B4B4D"/>
                </a:solidFill>
                <a:latin typeface="Calibri" panose="020F0502020204030204"/>
              </a:rPr>
              <a:t>Was könnte ich </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tun, um meinen Handabdruck zu vergrößern?</a:t>
            </a:r>
          </a:p>
        </p:txBody>
      </p:sp>
      <p:grpSp>
        <p:nvGrpSpPr>
          <p:cNvPr id="8" name="Gruppieren 7">
            <a:extLst>
              <a:ext uri="{FF2B5EF4-FFF2-40B4-BE49-F238E27FC236}">
                <a16:creationId xmlns:a16="http://schemas.microsoft.com/office/drawing/2014/main" id="{5C662CEA-78D5-6E35-AEE5-B1EBA4BF5555}"/>
              </a:ext>
              <a:ext uri="{C183D7F6-B498-43B3-948B-1728B52AA6E4}">
                <adec:decorative xmlns:adec="http://schemas.microsoft.com/office/drawing/2017/decorative" val="1"/>
              </a:ext>
            </a:extLst>
          </p:cNvPr>
          <p:cNvGrpSpPr/>
          <p:nvPr/>
        </p:nvGrpSpPr>
        <p:grpSpPr>
          <a:xfrm rot="21153371">
            <a:off x="462950" y="4502112"/>
            <a:ext cx="538486" cy="579333"/>
            <a:chOff x="5886601" y="1150658"/>
            <a:chExt cx="849323" cy="913749"/>
          </a:xfrm>
          <a:solidFill>
            <a:schemeClr val="accent4"/>
          </a:solidFill>
        </p:grpSpPr>
        <p:grpSp>
          <p:nvGrpSpPr>
            <p:cNvPr id="9" name="Grafik 12">
              <a:extLst>
                <a:ext uri="{FF2B5EF4-FFF2-40B4-BE49-F238E27FC236}">
                  <a16:creationId xmlns:a16="http://schemas.microsoft.com/office/drawing/2014/main" id="{7F694011-179C-C0C5-E9F6-406599467EF6}"/>
                </a:ext>
              </a:extLst>
            </p:cNvPr>
            <p:cNvGrpSpPr/>
            <p:nvPr/>
          </p:nvGrpSpPr>
          <p:grpSpPr>
            <a:xfrm>
              <a:off x="5886601" y="1150658"/>
              <a:ext cx="849323" cy="913749"/>
              <a:chOff x="5886601" y="1150658"/>
              <a:chExt cx="849323" cy="913749"/>
            </a:xfrm>
            <a:grpFill/>
          </p:grpSpPr>
          <p:sp>
            <p:nvSpPr>
              <p:cNvPr id="16" name="Freihandform: Form 15">
                <a:extLst>
                  <a:ext uri="{FF2B5EF4-FFF2-40B4-BE49-F238E27FC236}">
                    <a16:creationId xmlns:a16="http://schemas.microsoft.com/office/drawing/2014/main" id="{82A48EA2-ECF4-2C1A-9304-160D7574335D}"/>
                  </a:ext>
                </a:extLst>
              </p:cNvPr>
              <p:cNvSpPr/>
              <p:nvPr/>
            </p:nvSpPr>
            <p:spPr>
              <a:xfrm>
                <a:off x="5886699" y="1150658"/>
                <a:ext cx="849226" cy="913749"/>
              </a:xfrm>
              <a:custGeom>
                <a:avLst/>
                <a:gdLst>
                  <a:gd name="connsiteX0" fmla="*/ 154838 w 849226"/>
                  <a:gd name="connsiteY0" fmla="*/ 481311 h 913749"/>
                  <a:gd name="connsiteX1" fmla="*/ 87173 w 849226"/>
                  <a:gd name="connsiteY1" fmla="*/ 595916 h 913749"/>
                  <a:gd name="connsiteX2" fmla="*/ 132283 w 849226"/>
                  <a:gd name="connsiteY2" fmla="*/ 865969 h 913749"/>
                  <a:gd name="connsiteX3" fmla="*/ 230429 w 849226"/>
                  <a:gd name="connsiteY3" fmla="*/ 903764 h 913749"/>
                  <a:gd name="connsiteX4" fmla="*/ 402336 w 849226"/>
                  <a:gd name="connsiteY4" fmla="*/ 890962 h 913749"/>
                  <a:gd name="connsiteX5" fmla="*/ 576682 w 849226"/>
                  <a:gd name="connsiteY5" fmla="*/ 790988 h 913749"/>
                  <a:gd name="connsiteX6" fmla="*/ 503530 w 849226"/>
                  <a:gd name="connsiteY6" fmla="*/ 631882 h 913749"/>
                  <a:gd name="connsiteX7" fmla="*/ 474269 w 849226"/>
                  <a:gd name="connsiteY7" fmla="*/ 544100 h 913749"/>
                  <a:gd name="connsiteX8" fmla="*/ 491947 w 849226"/>
                  <a:gd name="connsiteY8" fmla="*/ 498989 h 913749"/>
                  <a:gd name="connsiteX9" fmla="*/ 451714 w 849226"/>
                  <a:gd name="connsiteY9" fmla="*/ 433153 h 913749"/>
                  <a:gd name="connsiteX10" fmla="*/ 356006 w 849226"/>
                  <a:gd name="connsiteY10" fmla="*/ 425228 h 913749"/>
                  <a:gd name="connsiteX11" fmla="*/ 154838 w 849226"/>
                  <a:gd name="connsiteY11" fmla="*/ 481311 h 913749"/>
                  <a:gd name="connsiteX12" fmla="*/ 327965 w 849226"/>
                  <a:gd name="connsiteY12" fmla="*/ 338055 h 913749"/>
                  <a:gd name="connsiteX13" fmla="*/ 345643 w 849226"/>
                  <a:gd name="connsiteY13" fmla="*/ 378289 h 913749"/>
                  <a:gd name="connsiteX14" fmla="*/ 393192 w 849226"/>
                  <a:gd name="connsiteY14" fmla="*/ 372802 h 913749"/>
                  <a:gd name="connsiteX15" fmla="*/ 410261 w 849226"/>
                  <a:gd name="connsiteY15" fmla="*/ 306356 h 913749"/>
                  <a:gd name="connsiteX16" fmla="*/ 425501 w 849226"/>
                  <a:gd name="connsiteY16" fmla="*/ 93605 h 913749"/>
                  <a:gd name="connsiteX17" fmla="*/ 414528 w 849226"/>
                  <a:gd name="connsiteY17" fmla="*/ 29597 h 913749"/>
                  <a:gd name="connsiteX18" fmla="*/ 374904 w 849226"/>
                  <a:gd name="connsiteY18" fmla="*/ 337 h 913749"/>
                  <a:gd name="connsiteX19" fmla="*/ 342595 w 849226"/>
                  <a:gd name="connsiteY19" fmla="*/ 41789 h 913749"/>
                  <a:gd name="connsiteX20" fmla="*/ 321259 w 849226"/>
                  <a:gd name="connsiteY20" fmla="*/ 258197 h 913749"/>
                  <a:gd name="connsiteX21" fmla="*/ 327965 w 849226"/>
                  <a:gd name="connsiteY21" fmla="*/ 338055 h 913749"/>
                  <a:gd name="connsiteX22" fmla="*/ 643738 w 849226"/>
                  <a:gd name="connsiteY22" fmla="*/ 157004 h 913749"/>
                  <a:gd name="connsiteX23" fmla="*/ 640690 w 849226"/>
                  <a:gd name="connsiteY23" fmla="*/ 113113 h 913749"/>
                  <a:gd name="connsiteX24" fmla="*/ 580339 w 849226"/>
                  <a:gd name="connsiteY24" fmla="*/ 102749 h 913749"/>
                  <a:gd name="connsiteX25" fmla="*/ 543763 w 849226"/>
                  <a:gd name="connsiteY25" fmla="*/ 194799 h 913749"/>
                  <a:gd name="connsiteX26" fmla="*/ 505968 w 849226"/>
                  <a:gd name="connsiteY26" fmla="*/ 358781 h 913749"/>
                  <a:gd name="connsiteX27" fmla="*/ 521818 w 849226"/>
                  <a:gd name="connsiteY27" fmla="*/ 447173 h 913749"/>
                  <a:gd name="connsiteX28" fmla="*/ 643738 w 849226"/>
                  <a:gd name="connsiteY28" fmla="*/ 157004 h 913749"/>
                  <a:gd name="connsiteX29" fmla="*/ 708965 w 849226"/>
                  <a:gd name="connsiteY29" fmla="*/ 690404 h 913749"/>
                  <a:gd name="connsiteX30" fmla="*/ 816254 w 849226"/>
                  <a:gd name="connsiteY30" fmla="*/ 650780 h 913749"/>
                  <a:gd name="connsiteX31" fmla="*/ 829056 w 849226"/>
                  <a:gd name="connsiteY31" fmla="*/ 563607 h 913749"/>
                  <a:gd name="connsiteX32" fmla="*/ 730910 w 849226"/>
                  <a:gd name="connsiteY32" fmla="*/ 556901 h 913749"/>
                  <a:gd name="connsiteX33" fmla="*/ 649224 w 849226"/>
                  <a:gd name="connsiteY33" fmla="*/ 636149 h 913749"/>
                  <a:gd name="connsiteX34" fmla="*/ 708965 w 849226"/>
                  <a:gd name="connsiteY34" fmla="*/ 690404 h 913749"/>
                  <a:gd name="connsiteX35" fmla="*/ 708965 w 849226"/>
                  <a:gd name="connsiteY35" fmla="*/ 690404 h 913749"/>
                  <a:gd name="connsiteX36" fmla="*/ 215798 w 849226"/>
                  <a:gd name="connsiteY36" fmla="*/ 114332 h 913749"/>
                  <a:gd name="connsiteX37" fmla="*/ 183490 w 849226"/>
                  <a:gd name="connsiteY37" fmla="*/ 78975 h 913749"/>
                  <a:gd name="connsiteX38" fmla="*/ 149962 w 849226"/>
                  <a:gd name="connsiteY38" fmla="*/ 113722 h 913749"/>
                  <a:gd name="connsiteX39" fmla="*/ 142037 w 849226"/>
                  <a:gd name="connsiteY39" fmla="*/ 188703 h 913749"/>
                  <a:gd name="connsiteX40" fmla="*/ 157886 w 849226"/>
                  <a:gd name="connsiteY40" fmla="*/ 297821 h 913749"/>
                  <a:gd name="connsiteX41" fmla="*/ 197510 w 849226"/>
                  <a:gd name="connsiteY41" fmla="*/ 333178 h 913749"/>
                  <a:gd name="connsiteX42" fmla="*/ 230429 w 849226"/>
                  <a:gd name="connsiteY42" fmla="*/ 292335 h 913749"/>
                  <a:gd name="connsiteX43" fmla="*/ 230429 w 849226"/>
                  <a:gd name="connsiteY43" fmla="*/ 214306 h 913749"/>
                  <a:gd name="connsiteX44" fmla="*/ 215798 w 849226"/>
                  <a:gd name="connsiteY44" fmla="*/ 114332 h 913749"/>
                  <a:gd name="connsiteX45" fmla="*/ 71933 w 849226"/>
                  <a:gd name="connsiteY45" fmla="*/ 463023 h 913749"/>
                  <a:gd name="connsiteX46" fmla="*/ 108509 w 849226"/>
                  <a:gd name="connsiteY46" fmla="*/ 479482 h 913749"/>
                  <a:gd name="connsiteX47" fmla="*/ 123749 w 849226"/>
                  <a:gd name="connsiteY47" fmla="*/ 433762 h 913749"/>
                  <a:gd name="connsiteX48" fmla="*/ 105461 w 849226"/>
                  <a:gd name="connsiteY48" fmla="*/ 381946 h 913749"/>
                  <a:gd name="connsiteX49" fmla="*/ 78029 w 849226"/>
                  <a:gd name="connsiteY49" fmla="*/ 276485 h 913749"/>
                  <a:gd name="connsiteX50" fmla="*/ 35357 w 849226"/>
                  <a:gd name="connsiteY50" fmla="*/ 241738 h 913749"/>
                  <a:gd name="connsiteX51" fmla="*/ 0 w 849226"/>
                  <a:gd name="connsiteY51" fmla="*/ 275876 h 913749"/>
                  <a:gd name="connsiteX52" fmla="*/ 71933 w 849226"/>
                  <a:gd name="connsiteY52" fmla="*/ 463023 h 913749"/>
                  <a:gd name="connsiteX53" fmla="*/ 210312 w 849226"/>
                  <a:gd name="connsiteY53" fmla="*/ 422789 h 913749"/>
                  <a:gd name="connsiteX54" fmla="*/ 243230 w 849226"/>
                  <a:gd name="connsiteY54" fmla="*/ 376460 h 913749"/>
                  <a:gd name="connsiteX55" fmla="*/ 221285 w 849226"/>
                  <a:gd name="connsiteY55" fmla="*/ 346589 h 913749"/>
                  <a:gd name="connsiteX56" fmla="*/ 180442 w 849226"/>
                  <a:gd name="connsiteY56" fmla="*/ 394748 h 913749"/>
                  <a:gd name="connsiteX57" fmla="*/ 210312 w 849226"/>
                  <a:gd name="connsiteY57" fmla="*/ 422789 h 91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9226" h="913749">
                    <a:moveTo>
                      <a:pt x="154838" y="481311"/>
                    </a:moveTo>
                    <a:cubicBezTo>
                      <a:pt x="110947" y="505695"/>
                      <a:pt x="89002" y="548977"/>
                      <a:pt x="87173" y="595916"/>
                    </a:cubicBezTo>
                    <a:cubicBezTo>
                      <a:pt x="84125" y="688575"/>
                      <a:pt x="91440" y="780625"/>
                      <a:pt x="132283" y="865969"/>
                    </a:cubicBezTo>
                    <a:cubicBezTo>
                      <a:pt x="155448" y="914737"/>
                      <a:pt x="181051" y="923881"/>
                      <a:pt x="230429" y="903764"/>
                    </a:cubicBezTo>
                    <a:cubicBezTo>
                      <a:pt x="287122" y="880599"/>
                      <a:pt x="342595" y="873893"/>
                      <a:pt x="402336" y="890962"/>
                    </a:cubicBezTo>
                    <a:cubicBezTo>
                      <a:pt x="466344" y="908641"/>
                      <a:pt x="552907" y="857434"/>
                      <a:pt x="576682" y="790988"/>
                    </a:cubicBezTo>
                    <a:cubicBezTo>
                      <a:pt x="599846" y="727589"/>
                      <a:pt x="573024" y="669068"/>
                      <a:pt x="503530" y="631882"/>
                    </a:cubicBezTo>
                    <a:cubicBezTo>
                      <a:pt x="456590" y="606889"/>
                      <a:pt x="451714" y="591039"/>
                      <a:pt x="474269" y="544100"/>
                    </a:cubicBezTo>
                    <a:cubicBezTo>
                      <a:pt x="481584" y="529469"/>
                      <a:pt x="487680" y="514839"/>
                      <a:pt x="491947" y="498989"/>
                    </a:cubicBezTo>
                    <a:cubicBezTo>
                      <a:pt x="499872" y="469729"/>
                      <a:pt x="479755" y="436810"/>
                      <a:pt x="451714" y="433153"/>
                    </a:cubicBezTo>
                    <a:cubicBezTo>
                      <a:pt x="421234" y="428885"/>
                      <a:pt x="389534" y="427666"/>
                      <a:pt x="356006" y="425228"/>
                    </a:cubicBezTo>
                    <a:cubicBezTo>
                      <a:pt x="288341" y="432543"/>
                      <a:pt x="218237" y="445954"/>
                      <a:pt x="154838" y="481311"/>
                    </a:cubicBezTo>
                    <a:close/>
                    <a:moveTo>
                      <a:pt x="327965" y="338055"/>
                    </a:moveTo>
                    <a:cubicBezTo>
                      <a:pt x="330403" y="352685"/>
                      <a:pt x="336499" y="366706"/>
                      <a:pt x="345643" y="378289"/>
                    </a:cubicBezTo>
                    <a:cubicBezTo>
                      <a:pt x="362712" y="399625"/>
                      <a:pt x="382829" y="397796"/>
                      <a:pt x="393192" y="372802"/>
                    </a:cubicBezTo>
                    <a:cubicBezTo>
                      <a:pt x="402336" y="351466"/>
                      <a:pt x="407822" y="329521"/>
                      <a:pt x="410261" y="306356"/>
                    </a:cubicBezTo>
                    <a:cubicBezTo>
                      <a:pt x="416966" y="235642"/>
                      <a:pt x="421843" y="164319"/>
                      <a:pt x="425501" y="93605"/>
                    </a:cubicBezTo>
                    <a:cubicBezTo>
                      <a:pt x="426720" y="71050"/>
                      <a:pt x="423062" y="49714"/>
                      <a:pt x="414528" y="29597"/>
                    </a:cubicBezTo>
                    <a:cubicBezTo>
                      <a:pt x="407822" y="15577"/>
                      <a:pt x="384048" y="-2711"/>
                      <a:pt x="374904" y="337"/>
                    </a:cubicBezTo>
                    <a:cubicBezTo>
                      <a:pt x="360274" y="5213"/>
                      <a:pt x="344424" y="25940"/>
                      <a:pt x="342595" y="41789"/>
                    </a:cubicBezTo>
                    <a:cubicBezTo>
                      <a:pt x="333451" y="108845"/>
                      <a:pt x="329184" y="177121"/>
                      <a:pt x="321259" y="258197"/>
                    </a:cubicBezTo>
                    <a:cubicBezTo>
                      <a:pt x="323088" y="275876"/>
                      <a:pt x="323088" y="306965"/>
                      <a:pt x="327965" y="338055"/>
                    </a:cubicBezTo>
                    <a:close/>
                    <a:moveTo>
                      <a:pt x="643738" y="157004"/>
                    </a:moveTo>
                    <a:cubicBezTo>
                      <a:pt x="648614" y="144812"/>
                      <a:pt x="645566" y="126524"/>
                      <a:pt x="640690" y="113113"/>
                    </a:cubicBezTo>
                    <a:cubicBezTo>
                      <a:pt x="629717" y="81413"/>
                      <a:pt x="597408" y="74708"/>
                      <a:pt x="580339" y="102749"/>
                    </a:cubicBezTo>
                    <a:cubicBezTo>
                      <a:pt x="563880" y="131401"/>
                      <a:pt x="551688" y="162490"/>
                      <a:pt x="543763" y="194799"/>
                    </a:cubicBezTo>
                    <a:cubicBezTo>
                      <a:pt x="529133" y="249053"/>
                      <a:pt x="519989" y="304527"/>
                      <a:pt x="505968" y="358781"/>
                    </a:cubicBezTo>
                    <a:cubicBezTo>
                      <a:pt x="498653" y="388042"/>
                      <a:pt x="493776" y="416084"/>
                      <a:pt x="521818" y="447173"/>
                    </a:cubicBezTo>
                    <a:cubicBezTo>
                      <a:pt x="562661" y="350857"/>
                      <a:pt x="604114" y="253930"/>
                      <a:pt x="643738" y="157004"/>
                    </a:cubicBezTo>
                    <a:close/>
                    <a:moveTo>
                      <a:pt x="708965" y="690404"/>
                    </a:moveTo>
                    <a:cubicBezTo>
                      <a:pt x="744931" y="678212"/>
                      <a:pt x="780898" y="666020"/>
                      <a:pt x="816254" y="650780"/>
                    </a:cubicBezTo>
                    <a:cubicBezTo>
                      <a:pt x="854050" y="634321"/>
                      <a:pt x="860755" y="589210"/>
                      <a:pt x="829056" y="563607"/>
                    </a:cubicBezTo>
                    <a:cubicBezTo>
                      <a:pt x="798576" y="539223"/>
                      <a:pt x="764438" y="541661"/>
                      <a:pt x="730910" y="556901"/>
                    </a:cubicBezTo>
                    <a:cubicBezTo>
                      <a:pt x="693115" y="574580"/>
                      <a:pt x="655930" y="594697"/>
                      <a:pt x="649224" y="636149"/>
                    </a:cubicBezTo>
                    <a:cubicBezTo>
                      <a:pt x="647395" y="679431"/>
                      <a:pt x="674827" y="701986"/>
                      <a:pt x="708965" y="690404"/>
                    </a:cubicBezTo>
                    <a:lnTo>
                      <a:pt x="708965" y="690404"/>
                    </a:lnTo>
                    <a:close/>
                    <a:moveTo>
                      <a:pt x="215798" y="114332"/>
                    </a:moveTo>
                    <a:cubicBezTo>
                      <a:pt x="212141" y="100921"/>
                      <a:pt x="194462" y="90557"/>
                      <a:pt x="183490" y="78975"/>
                    </a:cubicBezTo>
                    <a:cubicBezTo>
                      <a:pt x="171907" y="90557"/>
                      <a:pt x="154229" y="99701"/>
                      <a:pt x="149962" y="113722"/>
                    </a:cubicBezTo>
                    <a:cubicBezTo>
                      <a:pt x="142646" y="138106"/>
                      <a:pt x="140208" y="163709"/>
                      <a:pt x="142037" y="188703"/>
                    </a:cubicBezTo>
                    <a:cubicBezTo>
                      <a:pt x="144475" y="225279"/>
                      <a:pt x="153010" y="261245"/>
                      <a:pt x="157886" y="297821"/>
                    </a:cubicBezTo>
                    <a:cubicBezTo>
                      <a:pt x="160934" y="321596"/>
                      <a:pt x="175565" y="333788"/>
                      <a:pt x="197510" y="333178"/>
                    </a:cubicBezTo>
                    <a:cubicBezTo>
                      <a:pt x="221894" y="332569"/>
                      <a:pt x="229819" y="314281"/>
                      <a:pt x="230429" y="292335"/>
                    </a:cubicBezTo>
                    <a:cubicBezTo>
                      <a:pt x="231038" y="267951"/>
                      <a:pt x="230429" y="244177"/>
                      <a:pt x="230429" y="214306"/>
                    </a:cubicBezTo>
                    <a:cubicBezTo>
                      <a:pt x="226771" y="184436"/>
                      <a:pt x="224333" y="148469"/>
                      <a:pt x="215798" y="114332"/>
                    </a:cubicBezTo>
                    <a:close/>
                    <a:moveTo>
                      <a:pt x="71933" y="463023"/>
                    </a:moveTo>
                    <a:cubicBezTo>
                      <a:pt x="75590" y="472167"/>
                      <a:pt x="95707" y="473996"/>
                      <a:pt x="108509" y="479482"/>
                    </a:cubicBezTo>
                    <a:cubicBezTo>
                      <a:pt x="113995" y="464242"/>
                      <a:pt x="124968" y="449002"/>
                      <a:pt x="123749" y="433762"/>
                    </a:cubicBezTo>
                    <a:cubicBezTo>
                      <a:pt x="122530" y="416084"/>
                      <a:pt x="110338" y="399625"/>
                      <a:pt x="105461" y="381946"/>
                    </a:cubicBezTo>
                    <a:cubicBezTo>
                      <a:pt x="95098" y="347199"/>
                      <a:pt x="85344" y="312452"/>
                      <a:pt x="78029" y="276485"/>
                    </a:cubicBezTo>
                    <a:cubicBezTo>
                      <a:pt x="73152" y="251492"/>
                      <a:pt x="56693" y="238081"/>
                      <a:pt x="35357" y="241738"/>
                    </a:cubicBezTo>
                    <a:cubicBezTo>
                      <a:pt x="22555" y="243567"/>
                      <a:pt x="12802" y="263074"/>
                      <a:pt x="0" y="275876"/>
                    </a:cubicBezTo>
                    <a:cubicBezTo>
                      <a:pt x="25603" y="343541"/>
                      <a:pt x="46939" y="403892"/>
                      <a:pt x="71933" y="463023"/>
                    </a:cubicBezTo>
                    <a:close/>
                    <a:moveTo>
                      <a:pt x="210312" y="422789"/>
                    </a:moveTo>
                    <a:cubicBezTo>
                      <a:pt x="237744" y="424009"/>
                      <a:pt x="245669" y="399625"/>
                      <a:pt x="243230" y="376460"/>
                    </a:cubicBezTo>
                    <a:cubicBezTo>
                      <a:pt x="242011" y="365487"/>
                      <a:pt x="229210" y="347199"/>
                      <a:pt x="221285" y="346589"/>
                    </a:cubicBezTo>
                    <a:cubicBezTo>
                      <a:pt x="199339" y="345980"/>
                      <a:pt x="181661" y="356953"/>
                      <a:pt x="180442" y="394748"/>
                    </a:cubicBezTo>
                    <a:cubicBezTo>
                      <a:pt x="187147" y="401453"/>
                      <a:pt x="198120" y="422180"/>
                      <a:pt x="210312" y="422789"/>
                    </a:cubicBezTo>
                    <a:close/>
                  </a:path>
                </a:pathLst>
              </a:custGeom>
              <a:grpFill/>
              <a:ln w="603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52F11F4B-61DD-AB92-DC6A-729CF9625242}"/>
                  </a:ext>
                </a:extLst>
              </p:cNvPr>
              <p:cNvSpPr/>
              <p:nvPr/>
            </p:nvSpPr>
            <p:spPr>
              <a:xfrm>
                <a:off x="5973259" y="1576495"/>
                <a:ext cx="498265" cy="487912"/>
              </a:xfrm>
              <a:custGeom>
                <a:avLst/>
                <a:gdLst>
                  <a:gd name="connsiteX0" fmla="*/ 271275 w 498265"/>
                  <a:gd name="connsiteY0" fmla="*/ 0 h 487912"/>
                  <a:gd name="connsiteX1" fmla="*/ 68278 w 498265"/>
                  <a:gd name="connsiteY1" fmla="*/ 55474 h 487912"/>
                  <a:gd name="connsiteX2" fmla="*/ 612 w 498265"/>
                  <a:gd name="connsiteY2" fmla="*/ 170078 h 487912"/>
                  <a:gd name="connsiteX3" fmla="*/ 45723 w 498265"/>
                  <a:gd name="connsiteY3" fmla="*/ 440131 h 487912"/>
                  <a:gd name="connsiteX4" fmla="*/ 143868 w 498265"/>
                  <a:gd name="connsiteY4" fmla="*/ 477926 h 487912"/>
                  <a:gd name="connsiteX5" fmla="*/ 315776 w 498265"/>
                  <a:gd name="connsiteY5" fmla="*/ 465125 h 487912"/>
                  <a:gd name="connsiteX6" fmla="*/ 490121 w 498265"/>
                  <a:gd name="connsiteY6" fmla="*/ 365150 h 487912"/>
                  <a:gd name="connsiteX7" fmla="*/ 416969 w 498265"/>
                  <a:gd name="connsiteY7" fmla="*/ 206045 h 487912"/>
                  <a:gd name="connsiteX8" fmla="*/ 387709 w 498265"/>
                  <a:gd name="connsiteY8" fmla="*/ 118262 h 487912"/>
                  <a:gd name="connsiteX9" fmla="*/ 405387 w 498265"/>
                  <a:gd name="connsiteY9" fmla="*/ 73152 h 487912"/>
                  <a:gd name="connsiteX10" fmla="*/ 365153 w 498265"/>
                  <a:gd name="connsiteY10" fmla="*/ 7315 h 487912"/>
                  <a:gd name="connsiteX11" fmla="*/ 271275 w 498265"/>
                  <a:gd name="connsiteY11" fmla="*/ 0 h 48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265" h="487912">
                    <a:moveTo>
                      <a:pt x="271275" y="0"/>
                    </a:moveTo>
                    <a:cubicBezTo>
                      <a:pt x="201780" y="6706"/>
                      <a:pt x="131676" y="20117"/>
                      <a:pt x="68278" y="55474"/>
                    </a:cubicBezTo>
                    <a:cubicBezTo>
                      <a:pt x="24387" y="79858"/>
                      <a:pt x="2441" y="123139"/>
                      <a:pt x="612" y="170078"/>
                    </a:cubicBezTo>
                    <a:cubicBezTo>
                      <a:pt x="-2436" y="262738"/>
                      <a:pt x="4880" y="354787"/>
                      <a:pt x="45723" y="440131"/>
                    </a:cubicBezTo>
                    <a:cubicBezTo>
                      <a:pt x="68888" y="488899"/>
                      <a:pt x="94491" y="498043"/>
                      <a:pt x="143868" y="477926"/>
                    </a:cubicBezTo>
                    <a:cubicBezTo>
                      <a:pt x="200561" y="454762"/>
                      <a:pt x="256035" y="448056"/>
                      <a:pt x="315776" y="465125"/>
                    </a:cubicBezTo>
                    <a:cubicBezTo>
                      <a:pt x="379784" y="482803"/>
                      <a:pt x="466347" y="431597"/>
                      <a:pt x="490121" y="365150"/>
                    </a:cubicBezTo>
                    <a:cubicBezTo>
                      <a:pt x="513286" y="301752"/>
                      <a:pt x="486464" y="243230"/>
                      <a:pt x="416969" y="206045"/>
                    </a:cubicBezTo>
                    <a:cubicBezTo>
                      <a:pt x="370030" y="181051"/>
                      <a:pt x="365153" y="165202"/>
                      <a:pt x="387709" y="118262"/>
                    </a:cubicBezTo>
                    <a:cubicBezTo>
                      <a:pt x="395024" y="103632"/>
                      <a:pt x="401120" y="89002"/>
                      <a:pt x="405387" y="73152"/>
                    </a:cubicBezTo>
                    <a:cubicBezTo>
                      <a:pt x="413312" y="43891"/>
                      <a:pt x="393195" y="10973"/>
                      <a:pt x="365153" y="7315"/>
                    </a:cubicBezTo>
                    <a:cubicBezTo>
                      <a:pt x="335893" y="3658"/>
                      <a:pt x="304803" y="2438"/>
                      <a:pt x="271275" y="0"/>
                    </a:cubicBezTo>
                    <a:close/>
                  </a:path>
                </a:pathLst>
              </a:custGeom>
              <a:grpFill/>
              <a:ln w="603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5884C4D2-C46F-FD96-DA25-E102A1ABC5BD}"/>
                  </a:ext>
                </a:extLst>
              </p:cNvPr>
              <p:cNvSpPr/>
              <p:nvPr/>
            </p:nvSpPr>
            <p:spPr>
              <a:xfrm>
                <a:off x="6208567" y="1150658"/>
                <a:ext cx="103860" cy="393027"/>
              </a:xfrm>
              <a:custGeom>
                <a:avLst/>
                <a:gdLst>
                  <a:gd name="connsiteX0" fmla="*/ 0 w 103860"/>
                  <a:gd name="connsiteY0" fmla="*/ 258197 h 393027"/>
                  <a:gd name="connsiteX1" fmla="*/ 6096 w 103860"/>
                  <a:gd name="connsiteY1" fmla="*/ 338055 h 393027"/>
                  <a:gd name="connsiteX2" fmla="*/ 23774 w 103860"/>
                  <a:gd name="connsiteY2" fmla="*/ 378289 h 393027"/>
                  <a:gd name="connsiteX3" fmla="*/ 71323 w 103860"/>
                  <a:gd name="connsiteY3" fmla="*/ 372802 h 393027"/>
                  <a:gd name="connsiteX4" fmla="*/ 88392 w 103860"/>
                  <a:gd name="connsiteY4" fmla="*/ 306356 h 393027"/>
                  <a:gd name="connsiteX5" fmla="*/ 103632 w 103860"/>
                  <a:gd name="connsiteY5" fmla="*/ 93605 h 393027"/>
                  <a:gd name="connsiteX6" fmla="*/ 92659 w 103860"/>
                  <a:gd name="connsiteY6" fmla="*/ 29597 h 393027"/>
                  <a:gd name="connsiteX7" fmla="*/ 53035 w 103860"/>
                  <a:gd name="connsiteY7" fmla="*/ 337 h 393027"/>
                  <a:gd name="connsiteX8" fmla="*/ 20726 w 103860"/>
                  <a:gd name="connsiteY8" fmla="*/ 41789 h 393027"/>
                  <a:gd name="connsiteX9" fmla="*/ 0 w 103860"/>
                  <a:gd name="connsiteY9" fmla="*/ 258197 h 3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60" h="393027">
                    <a:moveTo>
                      <a:pt x="0" y="258197"/>
                    </a:moveTo>
                    <a:cubicBezTo>
                      <a:pt x="1219" y="275876"/>
                      <a:pt x="1829" y="306965"/>
                      <a:pt x="6096" y="338055"/>
                    </a:cubicBezTo>
                    <a:cubicBezTo>
                      <a:pt x="8534" y="352685"/>
                      <a:pt x="14630" y="366706"/>
                      <a:pt x="23774" y="378289"/>
                    </a:cubicBezTo>
                    <a:cubicBezTo>
                      <a:pt x="40843" y="399625"/>
                      <a:pt x="60960" y="397796"/>
                      <a:pt x="71323" y="372802"/>
                    </a:cubicBezTo>
                    <a:cubicBezTo>
                      <a:pt x="80467" y="351466"/>
                      <a:pt x="85954" y="329521"/>
                      <a:pt x="88392" y="306356"/>
                    </a:cubicBezTo>
                    <a:cubicBezTo>
                      <a:pt x="95098" y="235642"/>
                      <a:pt x="99974" y="164319"/>
                      <a:pt x="103632" y="93605"/>
                    </a:cubicBezTo>
                    <a:cubicBezTo>
                      <a:pt x="104851" y="71050"/>
                      <a:pt x="101194" y="49714"/>
                      <a:pt x="92659" y="29597"/>
                    </a:cubicBezTo>
                    <a:cubicBezTo>
                      <a:pt x="85954" y="15577"/>
                      <a:pt x="62179" y="-2711"/>
                      <a:pt x="53035" y="337"/>
                    </a:cubicBezTo>
                    <a:cubicBezTo>
                      <a:pt x="38405" y="5213"/>
                      <a:pt x="22555" y="25940"/>
                      <a:pt x="20726" y="41789"/>
                    </a:cubicBezTo>
                    <a:cubicBezTo>
                      <a:pt x="11582" y="108845"/>
                      <a:pt x="7315" y="177121"/>
                      <a:pt x="0" y="258197"/>
                    </a:cubicBezTo>
                    <a:close/>
                  </a:path>
                </a:pathLst>
              </a:custGeom>
              <a:grpFill/>
              <a:ln w="6030"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629ACCF6-7CFD-1251-0E51-EF678FFF48B1}"/>
                  </a:ext>
                </a:extLst>
              </p:cNvPr>
              <p:cNvSpPr/>
              <p:nvPr/>
            </p:nvSpPr>
            <p:spPr>
              <a:xfrm>
                <a:off x="6389623" y="1235122"/>
                <a:ext cx="143283" cy="363359"/>
              </a:xfrm>
              <a:custGeom>
                <a:avLst/>
                <a:gdLst>
                  <a:gd name="connsiteX0" fmla="*/ 18894 w 143283"/>
                  <a:gd name="connsiteY0" fmla="*/ 362709 h 363359"/>
                  <a:gd name="connsiteX1" fmla="*/ 140814 w 143283"/>
                  <a:gd name="connsiteY1" fmla="*/ 71929 h 363359"/>
                  <a:gd name="connsiteX2" fmla="*/ 137766 w 143283"/>
                  <a:gd name="connsiteY2" fmla="*/ 28038 h 363359"/>
                  <a:gd name="connsiteX3" fmla="*/ 77415 w 143283"/>
                  <a:gd name="connsiteY3" fmla="*/ 17675 h 363359"/>
                  <a:gd name="connsiteX4" fmla="*/ 40839 w 143283"/>
                  <a:gd name="connsiteY4" fmla="*/ 109725 h 363359"/>
                  <a:gd name="connsiteX5" fmla="*/ 3044 w 143283"/>
                  <a:gd name="connsiteY5" fmla="*/ 273707 h 363359"/>
                  <a:gd name="connsiteX6" fmla="*/ 18894 w 143283"/>
                  <a:gd name="connsiteY6" fmla="*/ 362709 h 3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3" h="363359">
                    <a:moveTo>
                      <a:pt x="18894" y="362709"/>
                    </a:moveTo>
                    <a:cubicBezTo>
                      <a:pt x="35962" y="355393"/>
                      <a:pt x="101190" y="169465"/>
                      <a:pt x="140814" y="71929"/>
                    </a:cubicBezTo>
                    <a:cubicBezTo>
                      <a:pt x="145690" y="59737"/>
                      <a:pt x="142642" y="41449"/>
                      <a:pt x="137766" y="28038"/>
                    </a:cubicBezTo>
                    <a:cubicBezTo>
                      <a:pt x="126793" y="-3661"/>
                      <a:pt x="94484" y="-10367"/>
                      <a:pt x="77415" y="17675"/>
                    </a:cubicBezTo>
                    <a:cubicBezTo>
                      <a:pt x="60956" y="46326"/>
                      <a:pt x="48764" y="77416"/>
                      <a:pt x="40839" y="109725"/>
                    </a:cubicBezTo>
                    <a:cubicBezTo>
                      <a:pt x="26209" y="163979"/>
                      <a:pt x="17065" y="219453"/>
                      <a:pt x="3044" y="273707"/>
                    </a:cubicBezTo>
                    <a:cubicBezTo>
                      <a:pt x="-4271" y="304187"/>
                      <a:pt x="1825" y="370633"/>
                      <a:pt x="18894" y="362709"/>
                    </a:cubicBezTo>
                    <a:close/>
                  </a:path>
                </a:pathLst>
              </a:custGeom>
              <a:grpFill/>
              <a:ln w="6030"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792D4ADB-40DC-3857-6877-3D04B2312450}"/>
                  </a:ext>
                </a:extLst>
              </p:cNvPr>
              <p:cNvSpPr/>
              <p:nvPr/>
            </p:nvSpPr>
            <p:spPr>
              <a:xfrm>
                <a:off x="6535274" y="1696009"/>
                <a:ext cx="200041" cy="148071"/>
              </a:xfrm>
              <a:custGeom>
                <a:avLst/>
                <a:gdLst>
                  <a:gd name="connsiteX0" fmla="*/ 39 w 200041"/>
                  <a:gd name="connsiteY0" fmla="*/ 91407 h 148071"/>
                  <a:gd name="connsiteX1" fmla="*/ 59780 w 200041"/>
                  <a:gd name="connsiteY1" fmla="*/ 145052 h 148071"/>
                  <a:gd name="connsiteX2" fmla="*/ 167070 w 200041"/>
                  <a:gd name="connsiteY2" fmla="*/ 105428 h 148071"/>
                  <a:gd name="connsiteX3" fmla="*/ 179871 w 200041"/>
                  <a:gd name="connsiteY3" fmla="*/ 18255 h 148071"/>
                  <a:gd name="connsiteX4" fmla="*/ 81726 w 200041"/>
                  <a:gd name="connsiteY4" fmla="*/ 11550 h 148071"/>
                  <a:gd name="connsiteX5" fmla="*/ 39 w 200041"/>
                  <a:gd name="connsiteY5" fmla="*/ 91407 h 14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41" h="148071">
                    <a:moveTo>
                      <a:pt x="39" y="91407"/>
                    </a:moveTo>
                    <a:cubicBezTo>
                      <a:pt x="-1180" y="134079"/>
                      <a:pt x="26252" y="156634"/>
                      <a:pt x="59780" y="145052"/>
                    </a:cubicBezTo>
                    <a:cubicBezTo>
                      <a:pt x="95746" y="132860"/>
                      <a:pt x="131713" y="120668"/>
                      <a:pt x="167070" y="105428"/>
                    </a:cubicBezTo>
                    <a:cubicBezTo>
                      <a:pt x="204865" y="88969"/>
                      <a:pt x="211570" y="43858"/>
                      <a:pt x="179871" y="18255"/>
                    </a:cubicBezTo>
                    <a:cubicBezTo>
                      <a:pt x="149391" y="-6129"/>
                      <a:pt x="115254" y="-3690"/>
                      <a:pt x="81726" y="11550"/>
                    </a:cubicBezTo>
                    <a:cubicBezTo>
                      <a:pt x="44540" y="29838"/>
                      <a:pt x="7354" y="49954"/>
                      <a:pt x="39" y="91407"/>
                    </a:cubicBezTo>
                    <a:close/>
                  </a:path>
                </a:pathLst>
              </a:custGeom>
              <a:grpFill/>
              <a:ln w="6030"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F3731639-99DC-C6DB-FB7B-C6A6FC1BEB5A}"/>
                  </a:ext>
                </a:extLst>
              </p:cNvPr>
              <p:cNvSpPr/>
              <p:nvPr/>
            </p:nvSpPr>
            <p:spPr>
              <a:xfrm>
                <a:off x="6027544" y="1229528"/>
                <a:ext cx="89735" cy="254329"/>
              </a:xfrm>
              <a:custGeom>
                <a:avLst/>
                <a:gdLst>
                  <a:gd name="connsiteX0" fmla="*/ 89584 w 89735"/>
                  <a:gd name="connsiteY0" fmla="*/ 135436 h 254329"/>
                  <a:gd name="connsiteX1" fmla="*/ 74344 w 89735"/>
                  <a:gd name="connsiteY1" fmla="*/ 35461 h 254329"/>
                  <a:gd name="connsiteX2" fmla="*/ 42035 w 89735"/>
                  <a:gd name="connsiteY2" fmla="*/ 105 h 254329"/>
                  <a:gd name="connsiteX3" fmla="*/ 8507 w 89735"/>
                  <a:gd name="connsiteY3" fmla="*/ 34852 h 254329"/>
                  <a:gd name="connsiteX4" fmla="*/ 582 w 89735"/>
                  <a:gd name="connsiteY4" fmla="*/ 109833 h 254329"/>
                  <a:gd name="connsiteX5" fmla="*/ 16432 w 89735"/>
                  <a:gd name="connsiteY5" fmla="*/ 218951 h 254329"/>
                  <a:gd name="connsiteX6" fmla="*/ 56056 w 89735"/>
                  <a:gd name="connsiteY6" fmla="*/ 254308 h 254329"/>
                  <a:gd name="connsiteX7" fmla="*/ 88974 w 89735"/>
                  <a:gd name="connsiteY7" fmla="*/ 213465 h 254329"/>
                  <a:gd name="connsiteX8" fmla="*/ 89584 w 89735"/>
                  <a:gd name="connsiteY8" fmla="*/ 135436 h 2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35" h="254329">
                    <a:moveTo>
                      <a:pt x="89584" y="135436"/>
                    </a:moveTo>
                    <a:cubicBezTo>
                      <a:pt x="85316" y="105565"/>
                      <a:pt x="83488" y="69599"/>
                      <a:pt x="74344" y="35461"/>
                    </a:cubicBezTo>
                    <a:cubicBezTo>
                      <a:pt x="70686" y="22050"/>
                      <a:pt x="59104" y="1933"/>
                      <a:pt x="42035" y="105"/>
                    </a:cubicBezTo>
                    <a:cubicBezTo>
                      <a:pt x="24966" y="-1724"/>
                      <a:pt x="12774" y="20831"/>
                      <a:pt x="8507" y="34852"/>
                    </a:cubicBezTo>
                    <a:cubicBezTo>
                      <a:pt x="1192" y="59236"/>
                      <a:pt x="-1247" y="84839"/>
                      <a:pt x="582" y="109833"/>
                    </a:cubicBezTo>
                    <a:cubicBezTo>
                      <a:pt x="3020" y="146409"/>
                      <a:pt x="11555" y="182375"/>
                      <a:pt x="16432" y="218951"/>
                    </a:cubicBezTo>
                    <a:cubicBezTo>
                      <a:pt x="19480" y="242725"/>
                      <a:pt x="34110" y="254917"/>
                      <a:pt x="56056" y="254308"/>
                    </a:cubicBezTo>
                    <a:cubicBezTo>
                      <a:pt x="80440" y="253698"/>
                      <a:pt x="88364" y="235410"/>
                      <a:pt x="88974" y="213465"/>
                    </a:cubicBezTo>
                    <a:cubicBezTo>
                      <a:pt x="90193" y="189690"/>
                      <a:pt x="89584" y="165306"/>
                      <a:pt x="89584" y="135436"/>
                    </a:cubicBezTo>
                    <a:close/>
                  </a:path>
                </a:pathLst>
              </a:custGeom>
              <a:grpFill/>
              <a:ln w="6030"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2D7C7B83-45AD-654B-48E8-DFD63B109350}"/>
                  </a:ext>
                </a:extLst>
              </p:cNvPr>
              <p:cNvSpPr/>
              <p:nvPr/>
            </p:nvSpPr>
            <p:spPr>
              <a:xfrm>
                <a:off x="5886601" y="1391801"/>
                <a:ext cx="124046" cy="239874"/>
              </a:xfrm>
              <a:custGeom>
                <a:avLst/>
                <a:gdLst>
                  <a:gd name="connsiteX0" fmla="*/ 97 w 124046"/>
                  <a:gd name="connsiteY0" fmla="*/ 35342 h 239874"/>
                  <a:gd name="connsiteX1" fmla="*/ 72030 w 124046"/>
                  <a:gd name="connsiteY1" fmla="*/ 221880 h 239874"/>
                  <a:gd name="connsiteX2" fmla="*/ 108606 w 124046"/>
                  <a:gd name="connsiteY2" fmla="*/ 238339 h 239874"/>
                  <a:gd name="connsiteX3" fmla="*/ 123846 w 124046"/>
                  <a:gd name="connsiteY3" fmla="*/ 192619 h 239874"/>
                  <a:gd name="connsiteX4" fmla="*/ 105558 w 124046"/>
                  <a:gd name="connsiteY4" fmla="*/ 140803 h 239874"/>
                  <a:gd name="connsiteX5" fmla="*/ 78126 w 124046"/>
                  <a:gd name="connsiteY5" fmla="*/ 35342 h 239874"/>
                  <a:gd name="connsiteX6" fmla="*/ 35454 w 124046"/>
                  <a:gd name="connsiteY6" fmla="*/ 595 h 239874"/>
                  <a:gd name="connsiteX7" fmla="*/ 97 w 124046"/>
                  <a:gd name="connsiteY7" fmla="*/ 35342 h 2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46" h="239874">
                    <a:moveTo>
                      <a:pt x="97" y="35342"/>
                    </a:moveTo>
                    <a:cubicBezTo>
                      <a:pt x="1926" y="65212"/>
                      <a:pt x="47037" y="162748"/>
                      <a:pt x="72030" y="221880"/>
                    </a:cubicBezTo>
                    <a:cubicBezTo>
                      <a:pt x="75688" y="231024"/>
                      <a:pt x="96414" y="244435"/>
                      <a:pt x="108606" y="238339"/>
                    </a:cubicBezTo>
                    <a:cubicBezTo>
                      <a:pt x="120798" y="232243"/>
                      <a:pt x="125065" y="207859"/>
                      <a:pt x="123846" y="192619"/>
                    </a:cubicBezTo>
                    <a:cubicBezTo>
                      <a:pt x="122627" y="174940"/>
                      <a:pt x="110435" y="158481"/>
                      <a:pt x="105558" y="140803"/>
                    </a:cubicBezTo>
                    <a:cubicBezTo>
                      <a:pt x="95195" y="106056"/>
                      <a:pt x="85441" y="71308"/>
                      <a:pt x="78126" y="35342"/>
                    </a:cubicBezTo>
                    <a:cubicBezTo>
                      <a:pt x="73249" y="10348"/>
                      <a:pt x="56790" y="-3063"/>
                      <a:pt x="35454" y="595"/>
                    </a:cubicBezTo>
                    <a:cubicBezTo>
                      <a:pt x="22653" y="3033"/>
                      <a:pt x="-1731" y="5472"/>
                      <a:pt x="97" y="35342"/>
                    </a:cubicBezTo>
                    <a:close/>
                  </a:path>
                </a:pathLst>
              </a:custGeom>
              <a:grpFill/>
              <a:ln w="6030"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2D772B9A-48FE-0E00-7F1A-DC9B0389793B}"/>
                  </a:ext>
                </a:extLst>
              </p:cNvPr>
              <p:cNvSpPr/>
              <p:nvPr/>
            </p:nvSpPr>
            <p:spPr>
              <a:xfrm>
                <a:off x="6067237" y="1497237"/>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grpFill/>
              <a:ln w="6030" cap="flat">
                <a:noFill/>
                <a:prstDash val="solid"/>
                <a:miter/>
              </a:ln>
            </p:spPr>
            <p:txBody>
              <a:bodyPr rtlCol="0" anchor="ctr"/>
              <a:lstStyle/>
              <a:p>
                <a:endParaRPr lang="de-DE"/>
              </a:p>
            </p:txBody>
          </p:sp>
        </p:grpSp>
        <p:sp>
          <p:nvSpPr>
            <p:cNvPr id="11" name="Freihandform: Form 10">
              <a:extLst>
                <a:ext uri="{FF2B5EF4-FFF2-40B4-BE49-F238E27FC236}">
                  <a16:creationId xmlns:a16="http://schemas.microsoft.com/office/drawing/2014/main" id="{EB20781B-6A4E-742B-A7F5-B4A50352D19C}"/>
                </a:ext>
              </a:extLst>
            </p:cNvPr>
            <p:cNvSpPr/>
            <p:nvPr/>
          </p:nvSpPr>
          <p:spPr>
            <a:xfrm>
              <a:off x="6055444" y="1711999"/>
              <a:ext cx="274334" cy="257078"/>
            </a:xfrm>
            <a:custGeom>
              <a:avLst/>
              <a:gdLst>
                <a:gd name="connsiteX0" fmla="*/ 264070 w 274334"/>
                <a:gd name="connsiteY0" fmla="*/ 41889 h 257078"/>
                <a:gd name="connsiteX1" fmla="*/ 264070 w 274334"/>
                <a:gd name="connsiteY1" fmla="*/ 41889 h 257078"/>
                <a:gd name="connsiteX2" fmla="*/ 182994 w 274334"/>
                <a:gd name="connsiteY2" fmla="*/ 1046 h 257078"/>
                <a:gd name="connsiteX3" fmla="*/ 142760 w 274334"/>
                <a:gd name="connsiteY3" fmla="*/ 20553 h 257078"/>
                <a:gd name="connsiteX4" fmla="*/ 137274 w 274334"/>
                <a:gd name="connsiteY4" fmla="*/ 26040 h 257078"/>
                <a:gd name="connsiteX5" fmla="*/ 67779 w 274334"/>
                <a:gd name="connsiteY5" fmla="*/ 1046 h 257078"/>
                <a:gd name="connsiteX6" fmla="*/ 12915 w 274334"/>
                <a:gd name="connsiteY6" fmla="*/ 37622 h 257078"/>
                <a:gd name="connsiteX7" fmla="*/ 6819 w 274334"/>
                <a:gd name="connsiteY7" fmla="*/ 118699 h 257078"/>
                <a:gd name="connsiteX8" fmla="*/ 29984 w 274334"/>
                <a:gd name="connsiteY8" fmla="*/ 159542 h 257078"/>
                <a:gd name="connsiteX9" fmla="*/ 61074 w 274334"/>
                <a:gd name="connsiteY9" fmla="*/ 194899 h 257078"/>
                <a:gd name="connsiteX10" fmla="*/ 66560 w 274334"/>
                <a:gd name="connsiteY10" fmla="*/ 200385 h 257078"/>
                <a:gd name="connsiteX11" fmla="*/ 81800 w 274334"/>
                <a:gd name="connsiteY11" fmla="*/ 215016 h 257078"/>
                <a:gd name="connsiteX12" fmla="*/ 125082 w 274334"/>
                <a:gd name="connsiteY12" fmla="*/ 251592 h 257078"/>
                <a:gd name="connsiteX13" fmla="*/ 137274 w 274334"/>
                <a:gd name="connsiteY13" fmla="*/ 257078 h 257078"/>
                <a:gd name="connsiteX14" fmla="*/ 149466 w 274334"/>
                <a:gd name="connsiteY14" fmla="*/ 252201 h 257078"/>
                <a:gd name="connsiteX15" fmla="*/ 150685 w 274334"/>
                <a:gd name="connsiteY15" fmla="*/ 250982 h 257078"/>
                <a:gd name="connsiteX16" fmla="*/ 154952 w 274334"/>
                <a:gd name="connsiteY16" fmla="*/ 247324 h 257078"/>
                <a:gd name="connsiteX17" fmla="*/ 164706 w 274334"/>
                <a:gd name="connsiteY17" fmla="*/ 239400 h 257078"/>
                <a:gd name="connsiteX18" fmla="*/ 171411 w 274334"/>
                <a:gd name="connsiteY18" fmla="*/ 233304 h 257078"/>
                <a:gd name="connsiteX19" fmla="*/ 200672 w 274334"/>
                <a:gd name="connsiteY19" fmla="*/ 207091 h 257078"/>
                <a:gd name="connsiteX20" fmla="*/ 235419 w 274334"/>
                <a:gd name="connsiteY20" fmla="*/ 169905 h 257078"/>
                <a:gd name="connsiteX21" fmla="*/ 265290 w 274334"/>
                <a:gd name="connsiteY21" fmla="*/ 123576 h 257078"/>
                <a:gd name="connsiteX22" fmla="*/ 273824 w 274334"/>
                <a:gd name="connsiteY22" fmla="*/ 93705 h 257078"/>
                <a:gd name="connsiteX23" fmla="*/ 264070 w 274334"/>
                <a:gd name="connsiteY23" fmla="*/ 41889 h 257078"/>
                <a:gd name="connsiteX24" fmla="*/ 48882 w 274334"/>
                <a:gd name="connsiteY24" fmla="*/ 40060 h 257078"/>
                <a:gd name="connsiteX25" fmla="*/ 69608 w 274334"/>
                <a:gd name="connsiteY25" fmla="*/ 30307 h 257078"/>
                <a:gd name="connsiteX26" fmla="*/ 80581 w 274334"/>
                <a:gd name="connsiteY26" fmla="*/ 29088 h 257078"/>
                <a:gd name="connsiteX27" fmla="*/ 117157 w 274334"/>
                <a:gd name="connsiteY27" fmla="*/ 47376 h 257078"/>
                <a:gd name="connsiteX28" fmla="*/ 123253 w 274334"/>
                <a:gd name="connsiteY28" fmla="*/ 57129 h 257078"/>
                <a:gd name="connsiteX29" fmla="*/ 126301 w 274334"/>
                <a:gd name="connsiteY29" fmla="*/ 62616 h 257078"/>
                <a:gd name="connsiteX30" fmla="*/ 126910 w 274334"/>
                <a:gd name="connsiteY30" fmla="*/ 64444 h 257078"/>
                <a:gd name="connsiteX31" fmla="*/ 127520 w 274334"/>
                <a:gd name="connsiteY31" fmla="*/ 66273 h 257078"/>
                <a:gd name="connsiteX32" fmla="*/ 137274 w 274334"/>
                <a:gd name="connsiteY32" fmla="*/ 72369 h 257078"/>
                <a:gd name="connsiteX33" fmla="*/ 137274 w 274334"/>
                <a:gd name="connsiteY33" fmla="*/ 72369 h 257078"/>
                <a:gd name="connsiteX34" fmla="*/ 147027 w 274334"/>
                <a:gd name="connsiteY34" fmla="*/ 66273 h 257078"/>
                <a:gd name="connsiteX35" fmla="*/ 148856 w 274334"/>
                <a:gd name="connsiteY35" fmla="*/ 62616 h 257078"/>
                <a:gd name="connsiteX36" fmla="*/ 152514 w 274334"/>
                <a:gd name="connsiteY36" fmla="*/ 55300 h 257078"/>
                <a:gd name="connsiteX37" fmla="*/ 217131 w 274334"/>
                <a:gd name="connsiteY37" fmla="*/ 34574 h 257078"/>
                <a:gd name="connsiteX38" fmla="*/ 232981 w 274334"/>
                <a:gd name="connsiteY38" fmla="*/ 47985 h 257078"/>
                <a:gd name="connsiteX39" fmla="*/ 244563 w 274334"/>
                <a:gd name="connsiteY39" fmla="*/ 94315 h 257078"/>
                <a:gd name="connsiteX40" fmla="*/ 244563 w 274334"/>
                <a:gd name="connsiteY40" fmla="*/ 94315 h 257078"/>
                <a:gd name="connsiteX41" fmla="*/ 231762 w 274334"/>
                <a:gd name="connsiteY41" fmla="*/ 127233 h 257078"/>
                <a:gd name="connsiteX42" fmla="*/ 191528 w 274334"/>
                <a:gd name="connsiteY42" fmla="*/ 176001 h 257078"/>
                <a:gd name="connsiteX43" fmla="*/ 137883 w 274334"/>
                <a:gd name="connsiteY43" fmla="*/ 223550 h 257078"/>
                <a:gd name="connsiteX44" fmla="*/ 129958 w 274334"/>
                <a:gd name="connsiteY44" fmla="*/ 216844 h 257078"/>
                <a:gd name="connsiteX45" fmla="*/ 123862 w 274334"/>
                <a:gd name="connsiteY45" fmla="*/ 212577 h 257078"/>
                <a:gd name="connsiteX46" fmla="*/ 91554 w 274334"/>
                <a:gd name="connsiteY46" fmla="*/ 183926 h 257078"/>
                <a:gd name="connsiteX47" fmla="*/ 56197 w 274334"/>
                <a:gd name="connsiteY47" fmla="*/ 144912 h 257078"/>
                <a:gd name="connsiteX48" fmla="*/ 39128 w 274334"/>
                <a:gd name="connsiteY48" fmla="*/ 119308 h 257078"/>
                <a:gd name="connsiteX49" fmla="*/ 29984 w 274334"/>
                <a:gd name="connsiteY49" fmla="*/ 79684 h 257078"/>
                <a:gd name="connsiteX50" fmla="*/ 48882 w 274334"/>
                <a:gd name="connsiteY50" fmla="*/ 40060 h 257078"/>
                <a:gd name="connsiteX51" fmla="*/ 48882 w 274334"/>
                <a:gd name="connsiteY51" fmla="*/ 40060 h 25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4334" h="257078">
                  <a:moveTo>
                    <a:pt x="264070" y="41889"/>
                  </a:moveTo>
                  <a:lnTo>
                    <a:pt x="264070" y="41889"/>
                  </a:lnTo>
                  <a:cubicBezTo>
                    <a:pt x="248830" y="12019"/>
                    <a:pt x="215912" y="-4440"/>
                    <a:pt x="182994" y="1046"/>
                  </a:cubicBezTo>
                  <a:cubicBezTo>
                    <a:pt x="167754" y="3484"/>
                    <a:pt x="153733" y="10190"/>
                    <a:pt x="142760" y="20553"/>
                  </a:cubicBezTo>
                  <a:cubicBezTo>
                    <a:pt x="140931" y="22382"/>
                    <a:pt x="139102" y="24211"/>
                    <a:pt x="137274" y="26040"/>
                  </a:cubicBezTo>
                  <a:cubicBezTo>
                    <a:pt x="120205" y="5923"/>
                    <a:pt x="93992" y="-3221"/>
                    <a:pt x="67779" y="1046"/>
                  </a:cubicBezTo>
                  <a:cubicBezTo>
                    <a:pt x="44614" y="4094"/>
                    <a:pt x="24498" y="17505"/>
                    <a:pt x="12915" y="37622"/>
                  </a:cubicBezTo>
                  <a:cubicBezTo>
                    <a:pt x="-1715" y="62006"/>
                    <a:pt x="-4154" y="92486"/>
                    <a:pt x="6819" y="118699"/>
                  </a:cubicBezTo>
                  <a:cubicBezTo>
                    <a:pt x="12306" y="133329"/>
                    <a:pt x="20230" y="147350"/>
                    <a:pt x="29984" y="159542"/>
                  </a:cubicBezTo>
                  <a:cubicBezTo>
                    <a:pt x="39738" y="172344"/>
                    <a:pt x="50101" y="183926"/>
                    <a:pt x="61074" y="194899"/>
                  </a:cubicBezTo>
                  <a:lnTo>
                    <a:pt x="66560" y="200385"/>
                  </a:lnTo>
                  <a:cubicBezTo>
                    <a:pt x="71437" y="205262"/>
                    <a:pt x="76314" y="210139"/>
                    <a:pt x="81800" y="215016"/>
                  </a:cubicBezTo>
                  <a:cubicBezTo>
                    <a:pt x="93992" y="225988"/>
                    <a:pt x="107403" y="236961"/>
                    <a:pt x="125082" y="251592"/>
                  </a:cubicBezTo>
                  <a:cubicBezTo>
                    <a:pt x="128130" y="254640"/>
                    <a:pt x="132397" y="256468"/>
                    <a:pt x="137274" y="257078"/>
                  </a:cubicBezTo>
                  <a:cubicBezTo>
                    <a:pt x="141541" y="257078"/>
                    <a:pt x="145808" y="255249"/>
                    <a:pt x="149466" y="252201"/>
                  </a:cubicBezTo>
                  <a:cubicBezTo>
                    <a:pt x="150075" y="252201"/>
                    <a:pt x="150075" y="251592"/>
                    <a:pt x="150685" y="250982"/>
                  </a:cubicBezTo>
                  <a:lnTo>
                    <a:pt x="154952" y="247324"/>
                  </a:lnTo>
                  <a:cubicBezTo>
                    <a:pt x="158000" y="244886"/>
                    <a:pt x="161658" y="241838"/>
                    <a:pt x="164706" y="239400"/>
                  </a:cubicBezTo>
                  <a:lnTo>
                    <a:pt x="171411" y="233304"/>
                  </a:lnTo>
                  <a:cubicBezTo>
                    <a:pt x="181165" y="224769"/>
                    <a:pt x="191528" y="216235"/>
                    <a:pt x="200672" y="207091"/>
                  </a:cubicBezTo>
                  <a:cubicBezTo>
                    <a:pt x="212864" y="195508"/>
                    <a:pt x="224446" y="183316"/>
                    <a:pt x="235419" y="169905"/>
                  </a:cubicBezTo>
                  <a:cubicBezTo>
                    <a:pt x="247611" y="155884"/>
                    <a:pt x="257365" y="140644"/>
                    <a:pt x="265290" y="123576"/>
                  </a:cubicBezTo>
                  <a:cubicBezTo>
                    <a:pt x="269557" y="113822"/>
                    <a:pt x="272605" y="104068"/>
                    <a:pt x="273824" y="93705"/>
                  </a:cubicBezTo>
                  <a:cubicBezTo>
                    <a:pt x="275653" y="76636"/>
                    <a:pt x="272605" y="57739"/>
                    <a:pt x="264070" y="41889"/>
                  </a:cubicBezTo>
                  <a:close/>
                  <a:moveTo>
                    <a:pt x="48882" y="40060"/>
                  </a:moveTo>
                  <a:cubicBezTo>
                    <a:pt x="54978" y="35184"/>
                    <a:pt x="62293" y="31526"/>
                    <a:pt x="69608" y="30307"/>
                  </a:cubicBezTo>
                  <a:cubicBezTo>
                    <a:pt x="73266" y="29697"/>
                    <a:pt x="76923" y="29088"/>
                    <a:pt x="80581" y="29088"/>
                  </a:cubicBezTo>
                  <a:cubicBezTo>
                    <a:pt x="95211" y="29088"/>
                    <a:pt x="108622" y="35793"/>
                    <a:pt x="117157" y="47376"/>
                  </a:cubicBezTo>
                  <a:cubicBezTo>
                    <a:pt x="119595" y="50424"/>
                    <a:pt x="121424" y="53472"/>
                    <a:pt x="123253" y="57129"/>
                  </a:cubicBezTo>
                  <a:cubicBezTo>
                    <a:pt x="124472" y="58958"/>
                    <a:pt x="125082" y="60787"/>
                    <a:pt x="126301" y="62616"/>
                  </a:cubicBezTo>
                  <a:cubicBezTo>
                    <a:pt x="126301" y="63225"/>
                    <a:pt x="126910" y="63835"/>
                    <a:pt x="126910" y="64444"/>
                  </a:cubicBezTo>
                  <a:lnTo>
                    <a:pt x="127520" y="66273"/>
                  </a:lnTo>
                  <a:cubicBezTo>
                    <a:pt x="129349" y="69931"/>
                    <a:pt x="133006" y="72369"/>
                    <a:pt x="137274" y="72369"/>
                  </a:cubicBezTo>
                  <a:lnTo>
                    <a:pt x="137274" y="72369"/>
                  </a:lnTo>
                  <a:cubicBezTo>
                    <a:pt x="141541" y="72369"/>
                    <a:pt x="145198" y="69931"/>
                    <a:pt x="147027" y="66273"/>
                  </a:cubicBezTo>
                  <a:lnTo>
                    <a:pt x="148856" y="62616"/>
                  </a:lnTo>
                  <a:cubicBezTo>
                    <a:pt x="150075" y="60177"/>
                    <a:pt x="151294" y="57739"/>
                    <a:pt x="152514" y="55300"/>
                  </a:cubicBezTo>
                  <a:cubicBezTo>
                    <a:pt x="164706" y="31526"/>
                    <a:pt x="193357" y="22382"/>
                    <a:pt x="217131" y="34574"/>
                  </a:cubicBezTo>
                  <a:cubicBezTo>
                    <a:pt x="223227" y="37622"/>
                    <a:pt x="228714" y="42499"/>
                    <a:pt x="232981" y="47985"/>
                  </a:cubicBezTo>
                  <a:cubicBezTo>
                    <a:pt x="243344" y="60787"/>
                    <a:pt x="247611" y="77856"/>
                    <a:pt x="244563" y="94315"/>
                  </a:cubicBezTo>
                  <a:lnTo>
                    <a:pt x="244563" y="94315"/>
                  </a:lnTo>
                  <a:cubicBezTo>
                    <a:pt x="242734" y="105897"/>
                    <a:pt x="237858" y="117480"/>
                    <a:pt x="231762" y="127233"/>
                  </a:cubicBezTo>
                  <a:cubicBezTo>
                    <a:pt x="220179" y="144912"/>
                    <a:pt x="206768" y="161371"/>
                    <a:pt x="191528" y="176001"/>
                  </a:cubicBezTo>
                  <a:cubicBezTo>
                    <a:pt x="174459" y="193070"/>
                    <a:pt x="156781" y="208920"/>
                    <a:pt x="137883" y="223550"/>
                  </a:cubicBezTo>
                  <a:cubicBezTo>
                    <a:pt x="134835" y="221112"/>
                    <a:pt x="132397" y="219283"/>
                    <a:pt x="129958" y="216844"/>
                  </a:cubicBezTo>
                  <a:lnTo>
                    <a:pt x="123862" y="212577"/>
                  </a:lnTo>
                  <a:cubicBezTo>
                    <a:pt x="112890" y="203433"/>
                    <a:pt x="102526" y="193680"/>
                    <a:pt x="91554" y="183926"/>
                  </a:cubicBezTo>
                  <a:cubicBezTo>
                    <a:pt x="78752" y="171734"/>
                    <a:pt x="67170" y="158932"/>
                    <a:pt x="56197" y="144912"/>
                  </a:cubicBezTo>
                  <a:cubicBezTo>
                    <a:pt x="49491" y="136987"/>
                    <a:pt x="44005" y="128452"/>
                    <a:pt x="39128" y="119308"/>
                  </a:cubicBezTo>
                  <a:cubicBezTo>
                    <a:pt x="32422" y="107116"/>
                    <a:pt x="29374" y="93705"/>
                    <a:pt x="29984" y="79684"/>
                  </a:cubicBezTo>
                  <a:cubicBezTo>
                    <a:pt x="30594" y="65054"/>
                    <a:pt x="37299" y="50424"/>
                    <a:pt x="48882" y="40060"/>
                  </a:cubicBezTo>
                  <a:lnTo>
                    <a:pt x="48882" y="40060"/>
                  </a:lnTo>
                  <a:close/>
                </a:path>
              </a:pathLst>
            </a:custGeom>
            <a:solidFill>
              <a:schemeClr val="bg1"/>
            </a:solidFill>
            <a:ln w="603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087EEFA6-6D63-A20D-609C-175705C59E2D}"/>
                </a:ext>
              </a:extLst>
            </p:cNvPr>
            <p:cNvSpPr/>
            <p:nvPr/>
          </p:nvSpPr>
          <p:spPr>
            <a:xfrm>
              <a:off x="6019079" y="1722179"/>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grpFill/>
            <a:ln w="603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73DBC4E6-C531-2C4A-8578-625266C51C59}"/>
                </a:ext>
              </a:extLst>
            </p:cNvPr>
            <p:cNvSpPr/>
            <p:nvPr/>
          </p:nvSpPr>
          <p:spPr>
            <a:xfrm>
              <a:off x="6201361" y="1909337"/>
              <a:ext cx="64905" cy="77462"/>
            </a:xfrm>
            <a:custGeom>
              <a:avLst/>
              <a:gdLst>
                <a:gd name="connsiteX0" fmla="*/ 501 w 64905"/>
                <a:gd name="connsiteY0" fmla="*/ 49378 h 77462"/>
                <a:gd name="connsiteX1" fmla="*/ 30981 w 64905"/>
                <a:gd name="connsiteY1" fmla="*/ 77419 h 77462"/>
                <a:gd name="connsiteX2" fmla="*/ 64509 w 64905"/>
                <a:gd name="connsiteY2" fmla="*/ 30480 h 77462"/>
                <a:gd name="connsiteX3" fmla="*/ 41954 w 64905"/>
                <a:gd name="connsiteY3" fmla="*/ 0 h 77462"/>
                <a:gd name="connsiteX4" fmla="*/ 501 w 64905"/>
                <a:gd name="connsiteY4" fmla="*/ 49378 h 7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05" h="77462">
                  <a:moveTo>
                    <a:pt x="501" y="49378"/>
                  </a:moveTo>
                  <a:cubicBezTo>
                    <a:pt x="4768" y="71933"/>
                    <a:pt x="18179" y="77419"/>
                    <a:pt x="30981" y="77419"/>
                  </a:cubicBezTo>
                  <a:cubicBezTo>
                    <a:pt x="58413" y="78638"/>
                    <a:pt x="66947" y="53645"/>
                    <a:pt x="64509" y="30480"/>
                  </a:cubicBezTo>
                  <a:cubicBezTo>
                    <a:pt x="63290" y="18898"/>
                    <a:pt x="50488" y="610"/>
                    <a:pt x="41954" y="0"/>
                  </a:cubicBezTo>
                  <a:cubicBezTo>
                    <a:pt x="20008" y="0"/>
                    <a:pt x="-3766" y="27432"/>
                    <a:pt x="501" y="49378"/>
                  </a:cubicBezTo>
                  <a:close/>
                </a:path>
              </a:pathLst>
            </a:custGeom>
            <a:grpFill/>
            <a:ln w="603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0112492E-25FE-DFB4-2728-52723011C0D4}"/>
                </a:ext>
              </a:extLst>
            </p:cNvPr>
            <p:cNvSpPr/>
            <p:nvPr/>
          </p:nvSpPr>
          <p:spPr>
            <a:xfrm>
              <a:off x="6243665" y="1886766"/>
              <a:ext cx="41873" cy="50019"/>
            </a:xfrm>
            <a:custGeom>
              <a:avLst/>
              <a:gdLst>
                <a:gd name="connsiteX0" fmla="*/ 259 w 41873"/>
                <a:gd name="connsiteY0" fmla="*/ 31715 h 50019"/>
                <a:gd name="connsiteX1" fmla="*/ 19766 w 41873"/>
                <a:gd name="connsiteY1" fmla="*/ 50003 h 50019"/>
                <a:gd name="connsiteX2" fmla="*/ 41712 w 41873"/>
                <a:gd name="connsiteY2" fmla="*/ 19523 h 50019"/>
                <a:gd name="connsiteX3" fmla="*/ 27081 w 41873"/>
                <a:gd name="connsiteY3" fmla="*/ 15 h 50019"/>
                <a:gd name="connsiteX4" fmla="*/ 259 w 41873"/>
                <a:gd name="connsiteY4" fmla="*/ 31715 h 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3" h="50019">
                  <a:moveTo>
                    <a:pt x="259" y="31715"/>
                  </a:moveTo>
                  <a:cubicBezTo>
                    <a:pt x="2697" y="46345"/>
                    <a:pt x="11841" y="49393"/>
                    <a:pt x="19766" y="50003"/>
                  </a:cubicBezTo>
                  <a:cubicBezTo>
                    <a:pt x="37444" y="50612"/>
                    <a:pt x="42931" y="34763"/>
                    <a:pt x="41712" y="19523"/>
                  </a:cubicBezTo>
                  <a:cubicBezTo>
                    <a:pt x="41102" y="12207"/>
                    <a:pt x="32568" y="15"/>
                    <a:pt x="27081" y="15"/>
                  </a:cubicBezTo>
                  <a:cubicBezTo>
                    <a:pt x="13060" y="-594"/>
                    <a:pt x="-2180" y="17084"/>
                    <a:pt x="259" y="31715"/>
                  </a:cubicBezTo>
                  <a:close/>
                </a:path>
              </a:pathLst>
            </a:custGeom>
            <a:grpFill/>
            <a:ln w="6030" cap="flat">
              <a:noFill/>
              <a:prstDash val="solid"/>
              <a:miter/>
            </a:ln>
          </p:spPr>
          <p:txBody>
            <a:bodyPr rtlCol="0" anchor="ctr"/>
            <a:lstStyle/>
            <a:p>
              <a:endParaRPr lang="de-DE"/>
            </a:p>
          </p:txBody>
        </p:sp>
      </p:grpSp>
      <p:grpSp>
        <p:nvGrpSpPr>
          <p:cNvPr id="35" name="Gruppieren 34">
            <a:extLst>
              <a:ext uri="{FF2B5EF4-FFF2-40B4-BE49-F238E27FC236}">
                <a16:creationId xmlns:a16="http://schemas.microsoft.com/office/drawing/2014/main" id="{92218DA8-BE03-1131-E52F-7829E6AAC01F}"/>
              </a:ext>
              <a:ext uri="{C183D7F6-B498-43B3-948B-1728B52AA6E4}">
                <adec:decorative xmlns:adec="http://schemas.microsoft.com/office/drawing/2017/decorative" val="1"/>
              </a:ext>
            </a:extLst>
          </p:cNvPr>
          <p:cNvGrpSpPr/>
          <p:nvPr/>
        </p:nvGrpSpPr>
        <p:grpSpPr>
          <a:xfrm>
            <a:off x="5852868" y="6548120"/>
            <a:ext cx="492520" cy="571235"/>
            <a:chOff x="3752850" y="2476500"/>
            <a:chExt cx="1642491" cy="1904999"/>
          </a:xfrm>
          <a:solidFill>
            <a:schemeClr val="accent5"/>
          </a:solidFill>
        </p:grpSpPr>
        <p:sp>
          <p:nvSpPr>
            <p:cNvPr id="36" name="Freihandform: Form 35">
              <a:extLst>
                <a:ext uri="{FF2B5EF4-FFF2-40B4-BE49-F238E27FC236}">
                  <a16:creationId xmlns:a16="http://schemas.microsoft.com/office/drawing/2014/main" id="{55F05A00-E24F-D521-47FD-7F64024AAB07}"/>
                </a:ext>
              </a:extLst>
            </p:cNvPr>
            <p:cNvSpPr/>
            <p:nvPr/>
          </p:nvSpPr>
          <p:spPr>
            <a:xfrm>
              <a:off x="4314825" y="2476500"/>
              <a:ext cx="518541" cy="518540"/>
            </a:xfrm>
            <a:custGeom>
              <a:avLst/>
              <a:gdLst>
                <a:gd name="connsiteX0" fmla="*/ 259271 w 518541"/>
                <a:gd name="connsiteY0" fmla="*/ 518541 h 518540"/>
                <a:gd name="connsiteX1" fmla="*/ 518541 w 518541"/>
                <a:gd name="connsiteY1" fmla="*/ 259271 h 518540"/>
                <a:gd name="connsiteX2" fmla="*/ 259271 w 518541"/>
                <a:gd name="connsiteY2" fmla="*/ 0 h 518540"/>
                <a:gd name="connsiteX3" fmla="*/ 0 w 518541"/>
                <a:gd name="connsiteY3" fmla="*/ 259271 h 518540"/>
                <a:gd name="connsiteX4" fmla="*/ 259271 w 518541"/>
                <a:gd name="connsiteY4" fmla="*/ 518541 h 518540"/>
                <a:gd name="connsiteX5" fmla="*/ 259271 w 518541"/>
                <a:gd name="connsiteY5" fmla="*/ 54388 h 518540"/>
                <a:gd name="connsiteX6" fmla="*/ 464153 w 518541"/>
                <a:gd name="connsiteY6" fmla="*/ 259271 h 518540"/>
                <a:gd name="connsiteX7" fmla="*/ 259271 w 518541"/>
                <a:gd name="connsiteY7" fmla="*/ 464153 h 518540"/>
                <a:gd name="connsiteX8" fmla="*/ 54388 w 518541"/>
                <a:gd name="connsiteY8" fmla="*/ 259271 h 518540"/>
                <a:gd name="connsiteX9" fmla="*/ 259271 w 518541"/>
                <a:gd name="connsiteY9" fmla="*/ 54388 h 5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541" h="518540">
                  <a:moveTo>
                    <a:pt x="259271" y="518541"/>
                  </a:moveTo>
                  <a:cubicBezTo>
                    <a:pt x="402241" y="518541"/>
                    <a:pt x="518541" y="402241"/>
                    <a:pt x="518541" y="259271"/>
                  </a:cubicBezTo>
                  <a:cubicBezTo>
                    <a:pt x="518541" y="116300"/>
                    <a:pt x="402146" y="0"/>
                    <a:pt x="259271" y="0"/>
                  </a:cubicBezTo>
                  <a:cubicBezTo>
                    <a:pt x="116396" y="0"/>
                    <a:pt x="0" y="116300"/>
                    <a:pt x="0" y="259271"/>
                  </a:cubicBezTo>
                  <a:cubicBezTo>
                    <a:pt x="0" y="402241"/>
                    <a:pt x="116300" y="518541"/>
                    <a:pt x="259271" y="518541"/>
                  </a:cubicBezTo>
                  <a:close/>
                  <a:moveTo>
                    <a:pt x="259271" y="54388"/>
                  </a:moveTo>
                  <a:cubicBezTo>
                    <a:pt x="372237" y="54388"/>
                    <a:pt x="464153" y="146304"/>
                    <a:pt x="464153" y="259271"/>
                  </a:cubicBezTo>
                  <a:cubicBezTo>
                    <a:pt x="464153" y="372237"/>
                    <a:pt x="372237" y="464153"/>
                    <a:pt x="259271" y="464153"/>
                  </a:cubicBezTo>
                  <a:cubicBezTo>
                    <a:pt x="146304" y="464153"/>
                    <a:pt x="54388" y="372237"/>
                    <a:pt x="54388" y="259271"/>
                  </a:cubicBezTo>
                  <a:cubicBezTo>
                    <a:pt x="54388" y="146304"/>
                    <a:pt x="146304" y="54388"/>
                    <a:pt x="259271" y="54388"/>
                  </a:cubicBez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CDE6D02F-9AFB-6401-ABF0-43DC2810C84A}"/>
                </a:ext>
              </a:extLst>
            </p:cNvPr>
            <p:cNvSpPr/>
            <p:nvPr/>
          </p:nvSpPr>
          <p:spPr>
            <a:xfrm>
              <a:off x="4314825" y="3806570"/>
              <a:ext cx="518541" cy="518541"/>
            </a:xfrm>
            <a:custGeom>
              <a:avLst/>
              <a:gdLst>
                <a:gd name="connsiteX0" fmla="*/ 259271 w 518541"/>
                <a:gd name="connsiteY0" fmla="*/ 0 h 518541"/>
                <a:gd name="connsiteX1" fmla="*/ 0 w 518541"/>
                <a:gd name="connsiteY1" fmla="*/ 259271 h 518541"/>
                <a:gd name="connsiteX2" fmla="*/ 259271 w 518541"/>
                <a:gd name="connsiteY2" fmla="*/ 518541 h 518541"/>
                <a:gd name="connsiteX3" fmla="*/ 518541 w 518541"/>
                <a:gd name="connsiteY3" fmla="*/ 259271 h 518541"/>
                <a:gd name="connsiteX4" fmla="*/ 259271 w 518541"/>
                <a:gd name="connsiteY4" fmla="*/ 0 h 5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1" h="518541">
                  <a:moveTo>
                    <a:pt x="259271" y="0"/>
                  </a:moveTo>
                  <a:cubicBezTo>
                    <a:pt x="116300" y="0"/>
                    <a:pt x="0" y="116300"/>
                    <a:pt x="0" y="259271"/>
                  </a:cubicBezTo>
                  <a:cubicBezTo>
                    <a:pt x="0" y="402241"/>
                    <a:pt x="116300" y="518541"/>
                    <a:pt x="259271" y="518541"/>
                  </a:cubicBezTo>
                  <a:cubicBezTo>
                    <a:pt x="402241" y="518541"/>
                    <a:pt x="518541" y="402241"/>
                    <a:pt x="518541" y="259271"/>
                  </a:cubicBezTo>
                  <a:cubicBezTo>
                    <a:pt x="518541" y="116300"/>
                    <a:pt x="402241" y="0"/>
                    <a:pt x="259271" y="0"/>
                  </a:cubicBez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AAA09626-0ABC-0506-B00D-2EE0E1EAB320}"/>
                </a:ext>
              </a:extLst>
            </p:cNvPr>
            <p:cNvSpPr/>
            <p:nvPr/>
          </p:nvSpPr>
          <p:spPr>
            <a:xfrm>
              <a:off x="3752850" y="2990564"/>
              <a:ext cx="1642491" cy="1390935"/>
            </a:xfrm>
            <a:custGeom>
              <a:avLst/>
              <a:gdLst>
                <a:gd name="connsiteX0" fmla="*/ 1374362 w 1642491"/>
                <a:gd name="connsiteY0" fmla="*/ 334994 h 1390935"/>
                <a:gd name="connsiteX1" fmla="*/ 1039368 w 1642491"/>
                <a:gd name="connsiteY1" fmla="*/ 0 h 1390935"/>
                <a:gd name="connsiteX2" fmla="*/ 1028605 w 1642491"/>
                <a:gd name="connsiteY2" fmla="*/ 0 h 1390935"/>
                <a:gd name="connsiteX3" fmla="*/ 821531 w 1642491"/>
                <a:gd name="connsiteY3" fmla="*/ 195453 h 1390935"/>
                <a:gd name="connsiteX4" fmla="*/ 620268 w 1642491"/>
                <a:gd name="connsiteY4" fmla="*/ 0 h 1390935"/>
                <a:gd name="connsiteX5" fmla="*/ 603123 w 1642491"/>
                <a:gd name="connsiteY5" fmla="*/ 0 h 1390935"/>
                <a:gd name="connsiteX6" fmla="*/ 268129 w 1642491"/>
                <a:gd name="connsiteY6" fmla="*/ 334994 h 1390935"/>
                <a:gd name="connsiteX7" fmla="*/ 268129 w 1642491"/>
                <a:gd name="connsiteY7" fmla="*/ 370999 h 1390935"/>
                <a:gd name="connsiteX8" fmla="*/ 0 w 1642491"/>
                <a:gd name="connsiteY8" fmla="*/ 370999 h 1390935"/>
                <a:gd name="connsiteX9" fmla="*/ 0 w 1642491"/>
                <a:gd name="connsiteY9" fmla="*/ 686276 h 1390935"/>
                <a:gd name="connsiteX10" fmla="*/ 164116 w 1642491"/>
                <a:gd name="connsiteY10" fmla="*/ 686276 h 1390935"/>
                <a:gd name="connsiteX11" fmla="*/ 164116 w 1642491"/>
                <a:gd name="connsiteY11" fmla="*/ 1390936 h 1390935"/>
                <a:gd name="connsiteX12" fmla="*/ 218504 w 1642491"/>
                <a:gd name="connsiteY12" fmla="*/ 1390936 h 1390935"/>
                <a:gd name="connsiteX13" fmla="*/ 218504 w 1642491"/>
                <a:gd name="connsiteY13" fmla="*/ 686276 h 1390935"/>
                <a:gd name="connsiteX14" fmla="*/ 1423988 w 1642491"/>
                <a:gd name="connsiteY14" fmla="*/ 686276 h 1390935"/>
                <a:gd name="connsiteX15" fmla="*/ 1423988 w 1642491"/>
                <a:gd name="connsiteY15" fmla="*/ 1390936 h 1390935"/>
                <a:gd name="connsiteX16" fmla="*/ 1478375 w 1642491"/>
                <a:gd name="connsiteY16" fmla="*/ 1390936 h 1390935"/>
                <a:gd name="connsiteX17" fmla="*/ 1478375 w 1642491"/>
                <a:gd name="connsiteY17" fmla="*/ 686276 h 1390935"/>
                <a:gd name="connsiteX18" fmla="*/ 1642491 w 1642491"/>
                <a:gd name="connsiteY18" fmla="*/ 686276 h 1390935"/>
                <a:gd name="connsiteX19" fmla="*/ 1642491 w 1642491"/>
                <a:gd name="connsiteY19" fmla="*/ 370999 h 1390935"/>
                <a:gd name="connsiteX20" fmla="*/ 1374458 w 1642491"/>
                <a:gd name="connsiteY20" fmla="*/ 370999 h 1390935"/>
                <a:gd name="connsiteX21" fmla="*/ 1374458 w 1642491"/>
                <a:gd name="connsiteY21" fmla="*/ 334994 h 1390935"/>
                <a:gd name="connsiteX22" fmla="*/ 322421 w 1642491"/>
                <a:gd name="connsiteY22" fmla="*/ 334994 h 1390935"/>
                <a:gd name="connsiteX23" fmla="*/ 598170 w 1642491"/>
                <a:gd name="connsiteY23" fmla="*/ 54388 h 1390935"/>
                <a:gd name="connsiteX24" fmla="*/ 820865 w 1642491"/>
                <a:gd name="connsiteY24" fmla="*/ 270700 h 1390935"/>
                <a:gd name="connsiteX25" fmla="*/ 1049846 w 1642491"/>
                <a:gd name="connsiteY25" fmla="*/ 54483 h 1390935"/>
                <a:gd name="connsiteX26" fmla="*/ 1319879 w 1642491"/>
                <a:gd name="connsiteY26" fmla="*/ 334994 h 1390935"/>
                <a:gd name="connsiteX27" fmla="*/ 1319879 w 1642491"/>
                <a:gd name="connsiteY27" fmla="*/ 370999 h 1390935"/>
                <a:gd name="connsiteX28" fmla="*/ 1180338 w 1642491"/>
                <a:gd name="connsiteY28" fmla="*/ 370999 h 1390935"/>
                <a:gd name="connsiteX29" fmla="*/ 1180338 w 1642491"/>
                <a:gd name="connsiteY29" fmla="*/ 245269 h 1390935"/>
                <a:gd name="connsiteX30" fmla="*/ 1089755 w 1642491"/>
                <a:gd name="connsiteY30" fmla="*/ 245269 h 1390935"/>
                <a:gd name="connsiteX31" fmla="*/ 1089755 w 1642491"/>
                <a:gd name="connsiteY31" fmla="*/ 370999 h 1390935"/>
                <a:gd name="connsiteX32" fmla="*/ 552450 w 1642491"/>
                <a:gd name="connsiteY32" fmla="*/ 370999 h 1390935"/>
                <a:gd name="connsiteX33" fmla="*/ 552450 w 1642491"/>
                <a:gd name="connsiteY33" fmla="*/ 245269 h 1390935"/>
                <a:gd name="connsiteX34" fmla="*/ 461867 w 1642491"/>
                <a:gd name="connsiteY34" fmla="*/ 245269 h 1390935"/>
                <a:gd name="connsiteX35" fmla="*/ 461867 w 1642491"/>
                <a:gd name="connsiteY35" fmla="*/ 370999 h 1390935"/>
                <a:gd name="connsiteX36" fmla="*/ 322326 w 1642491"/>
                <a:gd name="connsiteY36" fmla="*/ 370999 h 1390935"/>
                <a:gd name="connsiteX37" fmla="*/ 322326 w 1642491"/>
                <a:gd name="connsiteY37" fmla="*/ 334994 h 1390935"/>
                <a:gd name="connsiteX38" fmla="*/ 1588008 w 1642491"/>
                <a:gd name="connsiteY38" fmla="*/ 425291 h 1390935"/>
                <a:gd name="connsiteX39" fmla="*/ 1588008 w 1642491"/>
                <a:gd name="connsiteY39" fmla="*/ 631888 h 1390935"/>
                <a:gd name="connsiteX40" fmla="*/ 54388 w 1642491"/>
                <a:gd name="connsiteY40" fmla="*/ 631888 h 1390935"/>
                <a:gd name="connsiteX41" fmla="*/ 54388 w 1642491"/>
                <a:gd name="connsiteY41" fmla="*/ 425291 h 1390935"/>
                <a:gd name="connsiteX42" fmla="*/ 1588103 w 1642491"/>
                <a:gd name="connsiteY42" fmla="*/ 425291 h 13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42491" h="1390935">
                  <a:moveTo>
                    <a:pt x="1374362" y="334994"/>
                  </a:moveTo>
                  <a:cubicBezTo>
                    <a:pt x="1374362" y="150304"/>
                    <a:pt x="1224058" y="0"/>
                    <a:pt x="1039368" y="0"/>
                  </a:cubicBezTo>
                  <a:lnTo>
                    <a:pt x="1028605" y="0"/>
                  </a:lnTo>
                  <a:lnTo>
                    <a:pt x="821531" y="195453"/>
                  </a:lnTo>
                  <a:lnTo>
                    <a:pt x="620268" y="0"/>
                  </a:lnTo>
                  <a:lnTo>
                    <a:pt x="603123" y="0"/>
                  </a:lnTo>
                  <a:cubicBezTo>
                    <a:pt x="418433" y="0"/>
                    <a:pt x="268129" y="150304"/>
                    <a:pt x="268129" y="334994"/>
                  </a:cubicBezTo>
                  <a:lnTo>
                    <a:pt x="268129" y="370999"/>
                  </a:lnTo>
                  <a:lnTo>
                    <a:pt x="0" y="370999"/>
                  </a:lnTo>
                  <a:lnTo>
                    <a:pt x="0" y="686276"/>
                  </a:lnTo>
                  <a:lnTo>
                    <a:pt x="164116" y="686276"/>
                  </a:lnTo>
                  <a:lnTo>
                    <a:pt x="164116" y="1390936"/>
                  </a:lnTo>
                  <a:lnTo>
                    <a:pt x="218504" y="1390936"/>
                  </a:lnTo>
                  <a:lnTo>
                    <a:pt x="218504" y="686276"/>
                  </a:lnTo>
                  <a:lnTo>
                    <a:pt x="1423988" y="686276"/>
                  </a:lnTo>
                  <a:lnTo>
                    <a:pt x="1423988" y="1390936"/>
                  </a:lnTo>
                  <a:lnTo>
                    <a:pt x="1478375" y="1390936"/>
                  </a:lnTo>
                  <a:lnTo>
                    <a:pt x="1478375" y="686276"/>
                  </a:lnTo>
                  <a:lnTo>
                    <a:pt x="1642491" y="686276"/>
                  </a:lnTo>
                  <a:lnTo>
                    <a:pt x="1642491" y="370999"/>
                  </a:lnTo>
                  <a:lnTo>
                    <a:pt x="1374458" y="370999"/>
                  </a:lnTo>
                  <a:lnTo>
                    <a:pt x="1374458" y="334994"/>
                  </a:lnTo>
                  <a:close/>
                  <a:moveTo>
                    <a:pt x="322421" y="334994"/>
                  </a:moveTo>
                  <a:cubicBezTo>
                    <a:pt x="322421" y="181832"/>
                    <a:pt x="445675" y="56959"/>
                    <a:pt x="598170" y="54388"/>
                  </a:cubicBezTo>
                  <a:lnTo>
                    <a:pt x="820865" y="270700"/>
                  </a:lnTo>
                  <a:lnTo>
                    <a:pt x="1049846" y="54483"/>
                  </a:lnTo>
                  <a:cubicBezTo>
                    <a:pt x="1199674" y="60103"/>
                    <a:pt x="1319879" y="183737"/>
                    <a:pt x="1319879" y="334994"/>
                  </a:cubicBezTo>
                  <a:lnTo>
                    <a:pt x="1319879" y="370999"/>
                  </a:lnTo>
                  <a:lnTo>
                    <a:pt x="1180338" y="370999"/>
                  </a:lnTo>
                  <a:lnTo>
                    <a:pt x="1180338" y="245269"/>
                  </a:lnTo>
                  <a:lnTo>
                    <a:pt x="1089755" y="245269"/>
                  </a:lnTo>
                  <a:lnTo>
                    <a:pt x="1089755" y="370999"/>
                  </a:lnTo>
                  <a:lnTo>
                    <a:pt x="552450" y="370999"/>
                  </a:lnTo>
                  <a:lnTo>
                    <a:pt x="552450" y="245269"/>
                  </a:lnTo>
                  <a:lnTo>
                    <a:pt x="461867" y="245269"/>
                  </a:lnTo>
                  <a:lnTo>
                    <a:pt x="461867" y="370999"/>
                  </a:lnTo>
                  <a:lnTo>
                    <a:pt x="322326" y="370999"/>
                  </a:lnTo>
                  <a:lnTo>
                    <a:pt x="322326" y="334994"/>
                  </a:lnTo>
                  <a:close/>
                  <a:moveTo>
                    <a:pt x="1588008" y="425291"/>
                  </a:moveTo>
                  <a:lnTo>
                    <a:pt x="1588008" y="631888"/>
                  </a:lnTo>
                  <a:lnTo>
                    <a:pt x="54388" y="631888"/>
                  </a:lnTo>
                  <a:lnTo>
                    <a:pt x="54388" y="425291"/>
                  </a:lnTo>
                  <a:lnTo>
                    <a:pt x="1588103" y="425291"/>
                  </a:lnTo>
                  <a:close/>
                </a:path>
              </a:pathLst>
            </a:custGeom>
            <a:grpFill/>
            <a:ln w="9525" cap="flat">
              <a:noFill/>
              <a:prstDash val="solid"/>
              <a:miter/>
            </a:ln>
          </p:spPr>
          <p:txBody>
            <a:bodyPr rtlCol="0" anchor="ctr"/>
            <a:lstStyle/>
            <a:p>
              <a:endParaRPr lang="de-DE"/>
            </a:p>
          </p:txBody>
        </p:sp>
      </p:grpSp>
      <p:grpSp>
        <p:nvGrpSpPr>
          <p:cNvPr id="47" name="Gruppieren 46">
            <a:extLst>
              <a:ext uri="{FF2B5EF4-FFF2-40B4-BE49-F238E27FC236}">
                <a16:creationId xmlns:a16="http://schemas.microsoft.com/office/drawing/2014/main" id="{1D1516C0-140C-40CB-193F-983FA35486D6}"/>
              </a:ext>
              <a:ext uri="{C183D7F6-B498-43B3-948B-1728B52AA6E4}">
                <adec:decorative xmlns:adec="http://schemas.microsoft.com/office/drawing/2017/decorative" val="1"/>
              </a:ext>
            </a:extLst>
          </p:cNvPr>
          <p:cNvGrpSpPr/>
          <p:nvPr/>
        </p:nvGrpSpPr>
        <p:grpSpPr>
          <a:xfrm rot="471821">
            <a:off x="5893674" y="2448310"/>
            <a:ext cx="515105" cy="535432"/>
            <a:chOff x="5047546" y="4443373"/>
            <a:chExt cx="1105634" cy="1149265"/>
          </a:xfrm>
          <a:solidFill>
            <a:schemeClr val="accent1"/>
          </a:solidFill>
        </p:grpSpPr>
        <p:sp>
          <p:nvSpPr>
            <p:cNvPr id="48" name="Freihandform: Form 47">
              <a:extLst>
                <a:ext uri="{FF2B5EF4-FFF2-40B4-BE49-F238E27FC236}">
                  <a16:creationId xmlns:a16="http://schemas.microsoft.com/office/drawing/2014/main" id="{F31AEC14-ADAB-78CB-D228-810D286B317B}"/>
                </a:ext>
              </a:extLst>
            </p:cNvPr>
            <p:cNvSpPr/>
            <p:nvPr/>
          </p:nvSpPr>
          <p:spPr>
            <a:xfrm>
              <a:off x="5047546" y="4778192"/>
              <a:ext cx="1105634" cy="612941"/>
            </a:xfrm>
            <a:custGeom>
              <a:avLst/>
              <a:gdLst>
                <a:gd name="connsiteX0" fmla="*/ 985345 w 1105634"/>
                <a:gd name="connsiteY0" fmla="*/ 612942 h 612941"/>
                <a:gd name="connsiteX1" fmla="*/ 329498 w 1105634"/>
                <a:gd name="connsiteY1" fmla="*/ 612942 h 612941"/>
                <a:gd name="connsiteX2" fmla="*/ 306512 w 1105634"/>
                <a:gd name="connsiteY2" fmla="*/ 595320 h 612941"/>
                <a:gd name="connsiteX3" fmla="*/ 144083 w 1105634"/>
                <a:gd name="connsiteY3" fmla="*/ 48269 h 612941"/>
                <a:gd name="connsiteX4" fmla="*/ 25325 w 1105634"/>
                <a:gd name="connsiteY4" fmla="*/ 48269 h 612941"/>
                <a:gd name="connsiteX5" fmla="*/ 41 w 1105634"/>
                <a:gd name="connsiteY5" fmla="*/ 25284 h 612941"/>
                <a:gd name="connsiteX6" fmla="*/ 23027 w 1105634"/>
                <a:gd name="connsiteY6" fmla="*/ 0 h 612941"/>
                <a:gd name="connsiteX7" fmla="*/ 26091 w 1105634"/>
                <a:gd name="connsiteY7" fmla="*/ 0 h 612941"/>
                <a:gd name="connsiteX8" fmla="*/ 163237 w 1105634"/>
                <a:gd name="connsiteY8" fmla="*/ 0 h 612941"/>
                <a:gd name="connsiteX9" fmla="*/ 186222 w 1105634"/>
                <a:gd name="connsiteY9" fmla="*/ 17622 h 612941"/>
                <a:gd name="connsiteX10" fmla="*/ 347886 w 1105634"/>
                <a:gd name="connsiteY10" fmla="*/ 564673 h 612941"/>
                <a:gd name="connsiteX11" fmla="*/ 965425 w 1105634"/>
                <a:gd name="connsiteY11" fmla="*/ 564673 h 612941"/>
                <a:gd name="connsiteX12" fmla="*/ 1052003 w 1105634"/>
                <a:gd name="connsiteY12" fmla="*/ 126419 h 612941"/>
                <a:gd name="connsiteX13" fmla="*/ 314174 w 1105634"/>
                <a:gd name="connsiteY13" fmla="*/ 126419 h 612941"/>
                <a:gd name="connsiteX14" fmla="*/ 288890 w 1105634"/>
                <a:gd name="connsiteY14" fmla="*/ 103434 h 612941"/>
                <a:gd name="connsiteX15" fmla="*/ 311875 w 1105634"/>
                <a:gd name="connsiteY15" fmla="*/ 78150 h 612941"/>
                <a:gd name="connsiteX16" fmla="*/ 314940 w 1105634"/>
                <a:gd name="connsiteY16" fmla="*/ 78150 h 612941"/>
                <a:gd name="connsiteX17" fmla="*/ 1081117 w 1105634"/>
                <a:gd name="connsiteY17" fmla="*/ 78150 h 612941"/>
                <a:gd name="connsiteX18" fmla="*/ 1105635 w 1105634"/>
                <a:gd name="connsiteY18" fmla="*/ 102668 h 612941"/>
                <a:gd name="connsiteX19" fmla="*/ 1104869 w 1105634"/>
                <a:gd name="connsiteY19" fmla="*/ 107265 h 612941"/>
                <a:gd name="connsiteX20" fmla="*/ 1008330 w 1105634"/>
                <a:gd name="connsiteY20" fmla="*/ 593787 h 612941"/>
                <a:gd name="connsiteX21" fmla="*/ 985345 w 1105634"/>
                <a:gd name="connsiteY21" fmla="*/ 612942 h 61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5634" h="612941">
                  <a:moveTo>
                    <a:pt x="985345" y="612942"/>
                  </a:moveTo>
                  <a:lnTo>
                    <a:pt x="329498" y="612942"/>
                  </a:lnTo>
                  <a:cubicBezTo>
                    <a:pt x="318771" y="612942"/>
                    <a:pt x="309577" y="606046"/>
                    <a:pt x="306512" y="595320"/>
                  </a:cubicBezTo>
                  <a:lnTo>
                    <a:pt x="144083" y="48269"/>
                  </a:lnTo>
                  <a:lnTo>
                    <a:pt x="25325" y="48269"/>
                  </a:lnTo>
                  <a:cubicBezTo>
                    <a:pt x="12300" y="49035"/>
                    <a:pt x="808" y="39075"/>
                    <a:pt x="41" y="25284"/>
                  </a:cubicBezTo>
                  <a:cubicBezTo>
                    <a:pt x="-725" y="11493"/>
                    <a:pt x="9235" y="766"/>
                    <a:pt x="23027" y="0"/>
                  </a:cubicBezTo>
                  <a:cubicBezTo>
                    <a:pt x="23793" y="0"/>
                    <a:pt x="24559" y="0"/>
                    <a:pt x="26091" y="0"/>
                  </a:cubicBezTo>
                  <a:lnTo>
                    <a:pt x="163237" y="0"/>
                  </a:lnTo>
                  <a:cubicBezTo>
                    <a:pt x="173964" y="0"/>
                    <a:pt x="183158" y="6896"/>
                    <a:pt x="186222" y="17622"/>
                  </a:cubicBezTo>
                  <a:lnTo>
                    <a:pt x="347886" y="564673"/>
                  </a:lnTo>
                  <a:lnTo>
                    <a:pt x="965425" y="564673"/>
                  </a:lnTo>
                  <a:lnTo>
                    <a:pt x="1052003" y="126419"/>
                  </a:lnTo>
                  <a:lnTo>
                    <a:pt x="314174" y="126419"/>
                  </a:lnTo>
                  <a:cubicBezTo>
                    <a:pt x="301149" y="127185"/>
                    <a:pt x="289656" y="117225"/>
                    <a:pt x="288890" y="103434"/>
                  </a:cubicBezTo>
                  <a:cubicBezTo>
                    <a:pt x="288124" y="89643"/>
                    <a:pt x="298084" y="78916"/>
                    <a:pt x="311875" y="78150"/>
                  </a:cubicBezTo>
                  <a:cubicBezTo>
                    <a:pt x="312642" y="78150"/>
                    <a:pt x="313408" y="78150"/>
                    <a:pt x="314940" y="78150"/>
                  </a:cubicBezTo>
                  <a:lnTo>
                    <a:pt x="1081117" y="78150"/>
                  </a:lnTo>
                  <a:cubicBezTo>
                    <a:pt x="1094142" y="78150"/>
                    <a:pt x="1105635" y="88877"/>
                    <a:pt x="1105635" y="102668"/>
                  </a:cubicBezTo>
                  <a:cubicBezTo>
                    <a:pt x="1105635" y="104200"/>
                    <a:pt x="1105635" y="105732"/>
                    <a:pt x="1104869" y="107265"/>
                  </a:cubicBezTo>
                  <a:lnTo>
                    <a:pt x="1008330" y="593787"/>
                  </a:lnTo>
                  <a:cubicBezTo>
                    <a:pt x="1006032" y="604514"/>
                    <a:pt x="996838" y="612942"/>
                    <a:pt x="985345" y="612942"/>
                  </a:cubicBezTo>
                  <a:close/>
                </a:path>
              </a:pathLst>
            </a:custGeom>
            <a:grpFill/>
            <a:ln w="7607"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1954C551-137A-AF46-ADCB-D2CB1BB04749}"/>
                </a:ext>
              </a:extLst>
            </p:cNvPr>
            <p:cNvSpPr/>
            <p:nvPr/>
          </p:nvSpPr>
          <p:spPr>
            <a:xfrm>
              <a:off x="5528882" y="4855712"/>
              <a:ext cx="155262" cy="520098"/>
            </a:xfrm>
            <a:custGeom>
              <a:avLst/>
              <a:gdLst>
                <a:gd name="connsiteX0" fmla="*/ 24382 w 155262"/>
                <a:gd name="connsiteY0" fmla="*/ 520099 h 520098"/>
                <a:gd name="connsiteX1" fmla="*/ 19019 w 155262"/>
                <a:gd name="connsiteY1" fmla="*/ 519332 h 520098"/>
                <a:gd name="connsiteX2" fmla="*/ 630 w 155262"/>
                <a:gd name="connsiteY2" fmla="*/ 490218 h 520098"/>
                <a:gd name="connsiteX3" fmla="*/ 107129 w 155262"/>
                <a:gd name="connsiteY3" fmla="*/ 19019 h 520098"/>
                <a:gd name="connsiteX4" fmla="*/ 136244 w 155262"/>
                <a:gd name="connsiteY4" fmla="*/ 630 h 520098"/>
                <a:gd name="connsiteX5" fmla="*/ 154632 w 155262"/>
                <a:gd name="connsiteY5" fmla="*/ 29745 h 520098"/>
                <a:gd name="connsiteX6" fmla="*/ 154632 w 155262"/>
                <a:gd name="connsiteY6" fmla="*/ 29745 h 520098"/>
                <a:gd name="connsiteX7" fmla="*/ 48133 w 155262"/>
                <a:gd name="connsiteY7" fmla="*/ 500944 h 520098"/>
                <a:gd name="connsiteX8" fmla="*/ 24382 w 155262"/>
                <a:gd name="connsiteY8" fmla="*/ 520099 h 52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62" h="520098">
                  <a:moveTo>
                    <a:pt x="24382" y="520099"/>
                  </a:moveTo>
                  <a:cubicBezTo>
                    <a:pt x="22849" y="520099"/>
                    <a:pt x="20551" y="520099"/>
                    <a:pt x="19019" y="519332"/>
                  </a:cubicBezTo>
                  <a:cubicBezTo>
                    <a:pt x="5994" y="516268"/>
                    <a:pt x="-2434" y="503243"/>
                    <a:pt x="630" y="490218"/>
                  </a:cubicBezTo>
                  <a:lnTo>
                    <a:pt x="107129" y="19019"/>
                  </a:lnTo>
                  <a:cubicBezTo>
                    <a:pt x="110194" y="5994"/>
                    <a:pt x="123219" y="-2434"/>
                    <a:pt x="136244" y="630"/>
                  </a:cubicBezTo>
                  <a:cubicBezTo>
                    <a:pt x="149269" y="3695"/>
                    <a:pt x="157697" y="16720"/>
                    <a:pt x="154632" y="29745"/>
                  </a:cubicBezTo>
                  <a:lnTo>
                    <a:pt x="154632" y="29745"/>
                  </a:lnTo>
                  <a:lnTo>
                    <a:pt x="48133" y="500944"/>
                  </a:lnTo>
                  <a:cubicBezTo>
                    <a:pt x="45069" y="512437"/>
                    <a:pt x="35108" y="520099"/>
                    <a:pt x="24382" y="520099"/>
                  </a:cubicBezTo>
                  <a:close/>
                </a:path>
              </a:pathLst>
            </a:custGeom>
            <a:grpFill/>
            <a:ln w="7607"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EC73D30B-81BB-0B60-2B74-DABC93E5A015}"/>
                </a:ext>
              </a:extLst>
            </p:cNvPr>
            <p:cNvSpPr/>
            <p:nvPr/>
          </p:nvSpPr>
          <p:spPr>
            <a:xfrm>
              <a:off x="5689013"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49"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835" y="511262"/>
                    <a:pt x="35875" y="518924"/>
                    <a:pt x="24382" y="518924"/>
                  </a:cubicBezTo>
                  <a:close/>
                </a:path>
              </a:pathLst>
            </a:custGeom>
            <a:grpFill/>
            <a:ln w="7607"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2540C5FB-4391-D7EB-903B-D41317EABECD}"/>
                </a:ext>
              </a:extLst>
            </p:cNvPr>
            <p:cNvSpPr/>
            <p:nvPr/>
          </p:nvSpPr>
          <p:spPr>
            <a:xfrm>
              <a:off x="5844547"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50"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069" y="511262"/>
                    <a:pt x="35874" y="518924"/>
                    <a:pt x="24382" y="518924"/>
                  </a:cubicBezTo>
                  <a:close/>
                </a:path>
              </a:pathLst>
            </a:custGeom>
            <a:grpFill/>
            <a:ln w="7607"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0F9E26E2-E763-3849-1284-13D6EAA42BD0}"/>
                </a:ext>
              </a:extLst>
            </p:cNvPr>
            <p:cNvSpPr/>
            <p:nvPr/>
          </p:nvSpPr>
          <p:spPr>
            <a:xfrm>
              <a:off x="5276636" y="5019538"/>
              <a:ext cx="842872" cy="48269"/>
            </a:xfrm>
            <a:custGeom>
              <a:avLst/>
              <a:gdLst>
                <a:gd name="connsiteX0" fmla="*/ 819848 w 842872"/>
                <a:gd name="connsiteY0" fmla="*/ 48269 h 48269"/>
                <a:gd name="connsiteX1" fmla="*/ 23024 w 842872"/>
                <a:gd name="connsiteY1" fmla="*/ 48269 h 48269"/>
                <a:gd name="connsiteX2" fmla="*/ 39 w 842872"/>
                <a:gd name="connsiteY2" fmla="*/ 22985 h 48269"/>
                <a:gd name="connsiteX3" fmla="*/ 23024 w 842872"/>
                <a:gd name="connsiteY3" fmla="*/ 0 h 48269"/>
                <a:gd name="connsiteX4" fmla="*/ 819848 w 842872"/>
                <a:gd name="connsiteY4" fmla="*/ 0 h 48269"/>
                <a:gd name="connsiteX5" fmla="*/ 842834 w 842872"/>
                <a:gd name="connsiteY5" fmla="*/ 25284 h 48269"/>
                <a:gd name="connsiteX6" fmla="*/ 819848 w 84287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872" h="48269">
                  <a:moveTo>
                    <a:pt x="819848" y="48269"/>
                  </a:moveTo>
                  <a:lnTo>
                    <a:pt x="23024" y="48269"/>
                  </a:lnTo>
                  <a:cubicBezTo>
                    <a:pt x="9999" y="47503"/>
                    <a:pt x="-728" y="36010"/>
                    <a:pt x="39" y="22985"/>
                  </a:cubicBezTo>
                  <a:cubicBezTo>
                    <a:pt x="805" y="10726"/>
                    <a:pt x="10765" y="766"/>
                    <a:pt x="23024" y="0"/>
                  </a:cubicBezTo>
                  <a:lnTo>
                    <a:pt x="819848" y="0"/>
                  </a:lnTo>
                  <a:cubicBezTo>
                    <a:pt x="832873" y="766"/>
                    <a:pt x="843600" y="12259"/>
                    <a:pt x="842834" y="25284"/>
                  </a:cubicBezTo>
                  <a:cubicBezTo>
                    <a:pt x="842067" y="38309"/>
                    <a:pt x="832107" y="47503"/>
                    <a:pt x="819848" y="48269"/>
                  </a:cubicBezTo>
                  <a:close/>
                </a:path>
              </a:pathLst>
            </a:custGeom>
            <a:grpFill/>
            <a:ln w="7607"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27FDDAE3-2E67-4DED-EA90-71B694E1A79B}"/>
                </a:ext>
              </a:extLst>
            </p:cNvPr>
            <p:cNvSpPr/>
            <p:nvPr/>
          </p:nvSpPr>
          <p:spPr>
            <a:xfrm>
              <a:off x="5314944" y="5175072"/>
              <a:ext cx="628342" cy="48269"/>
            </a:xfrm>
            <a:custGeom>
              <a:avLst/>
              <a:gdLst>
                <a:gd name="connsiteX0" fmla="*/ 605319 w 628342"/>
                <a:gd name="connsiteY0" fmla="*/ 48269 h 48269"/>
                <a:gd name="connsiteX1" fmla="*/ 23024 w 628342"/>
                <a:gd name="connsiteY1" fmla="*/ 48269 h 48269"/>
                <a:gd name="connsiteX2" fmla="*/ 39 w 628342"/>
                <a:gd name="connsiteY2" fmla="*/ 22985 h 48269"/>
                <a:gd name="connsiteX3" fmla="*/ 23024 w 628342"/>
                <a:gd name="connsiteY3" fmla="*/ 0 h 48269"/>
                <a:gd name="connsiteX4" fmla="*/ 605319 w 628342"/>
                <a:gd name="connsiteY4" fmla="*/ 0 h 48269"/>
                <a:gd name="connsiteX5" fmla="*/ 628304 w 628342"/>
                <a:gd name="connsiteY5" fmla="*/ 25284 h 48269"/>
                <a:gd name="connsiteX6" fmla="*/ 605319 w 62834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42" h="48269">
                  <a:moveTo>
                    <a:pt x="605319" y="48269"/>
                  </a:moveTo>
                  <a:lnTo>
                    <a:pt x="23024" y="48269"/>
                  </a:lnTo>
                  <a:cubicBezTo>
                    <a:pt x="9999" y="47503"/>
                    <a:pt x="-728" y="36010"/>
                    <a:pt x="39" y="22985"/>
                  </a:cubicBezTo>
                  <a:cubicBezTo>
                    <a:pt x="805" y="10726"/>
                    <a:pt x="10765" y="766"/>
                    <a:pt x="23024" y="0"/>
                  </a:cubicBezTo>
                  <a:lnTo>
                    <a:pt x="605319" y="0"/>
                  </a:lnTo>
                  <a:cubicBezTo>
                    <a:pt x="618344" y="766"/>
                    <a:pt x="629070" y="12259"/>
                    <a:pt x="628304" y="25284"/>
                  </a:cubicBezTo>
                  <a:cubicBezTo>
                    <a:pt x="627538" y="37543"/>
                    <a:pt x="617577" y="47503"/>
                    <a:pt x="605319" y="48269"/>
                  </a:cubicBezTo>
                  <a:close/>
                </a:path>
              </a:pathLst>
            </a:custGeom>
            <a:grpFill/>
            <a:ln w="7607"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9E919E3D-4A45-7452-A17A-33B5534E6E94}"/>
                </a:ext>
              </a:extLst>
            </p:cNvPr>
            <p:cNvSpPr/>
            <p:nvPr/>
          </p:nvSpPr>
          <p:spPr>
            <a:xfrm>
              <a:off x="5446766" y="4443373"/>
              <a:ext cx="85811" cy="85811"/>
            </a:xfrm>
            <a:custGeom>
              <a:avLst/>
              <a:gdLst>
                <a:gd name="connsiteX0" fmla="*/ 85812 w 85811"/>
                <a:gd name="connsiteY0" fmla="*/ 42906 h 85811"/>
                <a:gd name="connsiteX1" fmla="*/ 42906 w 85811"/>
                <a:gd name="connsiteY1" fmla="*/ 85812 h 85811"/>
                <a:gd name="connsiteX2" fmla="*/ 0 w 85811"/>
                <a:gd name="connsiteY2" fmla="*/ 42906 h 85811"/>
                <a:gd name="connsiteX3" fmla="*/ 42906 w 85811"/>
                <a:gd name="connsiteY3" fmla="*/ 0 h 85811"/>
                <a:gd name="connsiteX4" fmla="*/ 85812 w 85811"/>
                <a:gd name="connsiteY4" fmla="*/ 42906 h 85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11" h="85811">
                  <a:moveTo>
                    <a:pt x="85812" y="42906"/>
                  </a:moveTo>
                  <a:cubicBezTo>
                    <a:pt x="85812" y="66602"/>
                    <a:pt x="66602" y="85812"/>
                    <a:pt x="42906" y="85812"/>
                  </a:cubicBezTo>
                  <a:cubicBezTo>
                    <a:pt x="19210" y="85812"/>
                    <a:pt x="0" y="66602"/>
                    <a:pt x="0" y="42906"/>
                  </a:cubicBezTo>
                  <a:cubicBezTo>
                    <a:pt x="0" y="19210"/>
                    <a:pt x="19210" y="0"/>
                    <a:pt x="42906" y="0"/>
                  </a:cubicBezTo>
                  <a:cubicBezTo>
                    <a:pt x="66602" y="0"/>
                    <a:pt x="85812" y="19210"/>
                    <a:pt x="85812" y="42906"/>
                  </a:cubicBezTo>
                  <a:close/>
                </a:path>
              </a:pathLst>
            </a:custGeom>
            <a:grpFill/>
            <a:ln w="7607"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07EF699A-1F5C-160F-AEE2-09D076C134CF}"/>
                </a:ext>
              </a:extLst>
            </p:cNvPr>
            <p:cNvSpPr/>
            <p:nvPr/>
          </p:nvSpPr>
          <p:spPr>
            <a:xfrm>
              <a:off x="5967000" y="4686251"/>
              <a:ext cx="101135" cy="101135"/>
            </a:xfrm>
            <a:custGeom>
              <a:avLst/>
              <a:gdLst>
                <a:gd name="connsiteX0" fmla="*/ 101135 w 101135"/>
                <a:gd name="connsiteY0" fmla="*/ 50568 h 101135"/>
                <a:gd name="connsiteX1" fmla="*/ 50568 w 101135"/>
                <a:gd name="connsiteY1" fmla="*/ 101135 h 101135"/>
                <a:gd name="connsiteX2" fmla="*/ 0 w 101135"/>
                <a:gd name="connsiteY2" fmla="*/ 50568 h 101135"/>
                <a:gd name="connsiteX3" fmla="*/ 50568 w 101135"/>
                <a:gd name="connsiteY3" fmla="*/ 0 h 101135"/>
                <a:gd name="connsiteX4" fmla="*/ 101135 w 101135"/>
                <a:gd name="connsiteY4" fmla="*/ 50568 h 10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5" h="101135">
                  <a:moveTo>
                    <a:pt x="101135" y="50568"/>
                  </a:moveTo>
                  <a:cubicBezTo>
                    <a:pt x="101135" y="78495"/>
                    <a:pt x="78495" y="101135"/>
                    <a:pt x="50568" y="101135"/>
                  </a:cubicBezTo>
                  <a:cubicBezTo>
                    <a:pt x="22640" y="101135"/>
                    <a:pt x="0" y="78495"/>
                    <a:pt x="0" y="50568"/>
                  </a:cubicBezTo>
                  <a:cubicBezTo>
                    <a:pt x="0" y="22640"/>
                    <a:pt x="22640" y="0"/>
                    <a:pt x="50568" y="0"/>
                  </a:cubicBezTo>
                  <a:cubicBezTo>
                    <a:pt x="78495" y="0"/>
                    <a:pt x="101135" y="22640"/>
                    <a:pt x="101135" y="50568"/>
                  </a:cubicBezTo>
                  <a:close/>
                </a:path>
              </a:pathLst>
            </a:custGeom>
            <a:grpFill/>
            <a:ln w="7607"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CE2259C3-6433-3869-818A-8E1169D66BB7}"/>
                </a:ext>
              </a:extLst>
            </p:cNvPr>
            <p:cNvSpPr/>
            <p:nvPr/>
          </p:nvSpPr>
          <p:spPr>
            <a:xfrm>
              <a:off x="5829854"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FB7472AA-37BD-5EF9-2327-41EDF2CB059A}"/>
                </a:ext>
              </a:extLst>
            </p:cNvPr>
            <p:cNvSpPr/>
            <p:nvPr/>
          </p:nvSpPr>
          <p:spPr>
            <a:xfrm>
              <a:off x="5430676"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F145250F-900C-8EA3-0348-498330819452}"/>
                </a:ext>
              </a:extLst>
            </p:cNvPr>
            <p:cNvSpPr/>
            <p:nvPr/>
          </p:nvSpPr>
          <p:spPr>
            <a:xfrm>
              <a:off x="5380874" y="4707153"/>
              <a:ext cx="235982" cy="91725"/>
            </a:xfrm>
            <a:custGeom>
              <a:avLst/>
              <a:gdLst>
                <a:gd name="connsiteX0" fmla="*/ 235983 w 235982"/>
                <a:gd name="connsiteY0" fmla="*/ 91726 h 91725"/>
                <a:gd name="connsiteX1" fmla="*/ 88110 w 235982"/>
                <a:gd name="connsiteY1" fmla="*/ 3616 h 91725"/>
                <a:gd name="connsiteX2" fmla="*/ 0 w 235982"/>
                <a:gd name="connsiteY2" fmla="*/ 91726 h 91725"/>
                <a:gd name="connsiteX3" fmla="*/ 235983 w 235982"/>
                <a:gd name="connsiteY3" fmla="*/ 91726 h 91725"/>
              </a:gdLst>
              <a:ahLst/>
              <a:cxnLst>
                <a:cxn ang="0">
                  <a:pos x="connsiteX0" y="connsiteY0"/>
                </a:cxn>
                <a:cxn ang="0">
                  <a:pos x="connsiteX1" y="connsiteY1"/>
                </a:cxn>
                <a:cxn ang="0">
                  <a:pos x="connsiteX2" y="connsiteY2"/>
                </a:cxn>
                <a:cxn ang="0">
                  <a:pos x="connsiteX3" y="connsiteY3"/>
                </a:cxn>
              </a:cxnLst>
              <a:rect l="l" t="t" r="r" b="b"/>
              <a:pathLst>
                <a:path w="235982" h="91725">
                  <a:moveTo>
                    <a:pt x="235983" y="91726"/>
                  </a:moveTo>
                  <a:cubicBezTo>
                    <a:pt x="219127" y="26601"/>
                    <a:pt x="153235" y="-12474"/>
                    <a:pt x="88110" y="3616"/>
                  </a:cubicBezTo>
                  <a:cubicBezTo>
                    <a:pt x="45204" y="14342"/>
                    <a:pt x="10726" y="48054"/>
                    <a:pt x="0" y="91726"/>
                  </a:cubicBezTo>
                  <a:lnTo>
                    <a:pt x="235983" y="91726"/>
                  </a:lnTo>
                  <a:close/>
                </a:path>
              </a:pathLst>
            </a:custGeom>
            <a:grpFill/>
            <a:ln w="7607" cap="flat">
              <a:noFill/>
              <a:prstDash val="solid"/>
              <a:miter/>
            </a:ln>
          </p:spPr>
          <p:txBody>
            <a:bodyPr rtlCol="0" anchor="ctr"/>
            <a:lstStyle/>
            <a:p>
              <a:endParaRPr lang="de-DE"/>
            </a:p>
          </p:txBody>
        </p:sp>
        <p:sp>
          <p:nvSpPr>
            <p:cNvPr id="61" name="Freihandform: Form 60">
              <a:extLst>
                <a:ext uri="{FF2B5EF4-FFF2-40B4-BE49-F238E27FC236}">
                  <a16:creationId xmlns:a16="http://schemas.microsoft.com/office/drawing/2014/main" id="{9663714B-3D3D-706B-71E8-C0B79A604CCF}"/>
                </a:ext>
              </a:extLst>
            </p:cNvPr>
            <p:cNvSpPr/>
            <p:nvPr/>
          </p:nvSpPr>
          <p:spPr>
            <a:xfrm>
              <a:off x="5644439" y="4456398"/>
              <a:ext cx="288082" cy="288082"/>
            </a:xfrm>
            <a:custGeom>
              <a:avLst/>
              <a:gdLst>
                <a:gd name="connsiteX0" fmla="*/ 288083 w 288082"/>
                <a:gd name="connsiteY0" fmla="*/ 144041 h 288082"/>
                <a:gd name="connsiteX1" fmla="*/ 144041 w 288082"/>
                <a:gd name="connsiteY1" fmla="*/ 288083 h 288082"/>
                <a:gd name="connsiteX2" fmla="*/ 0 w 288082"/>
                <a:gd name="connsiteY2" fmla="*/ 144041 h 288082"/>
                <a:gd name="connsiteX3" fmla="*/ 144041 w 288082"/>
                <a:gd name="connsiteY3" fmla="*/ 0 h 288082"/>
                <a:gd name="connsiteX4" fmla="*/ 288083 w 288082"/>
                <a:gd name="connsiteY4" fmla="*/ 144041 h 28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82" h="288082">
                  <a:moveTo>
                    <a:pt x="288083" y="144041"/>
                  </a:moveTo>
                  <a:cubicBezTo>
                    <a:pt x="288083" y="223593"/>
                    <a:pt x="223593" y="288083"/>
                    <a:pt x="144041" y="288083"/>
                  </a:cubicBezTo>
                  <a:cubicBezTo>
                    <a:pt x="64489" y="288083"/>
                    <a:pt x="0" y="223593"/>
                    <a:pt x="0" y="144041"/>
                  </a:cubicBezTo>
                  <a:cubicBezTo>
                    <a:pt x="0" y="64490"/>
                    <a:pt x="64489" y="0"/>
                    <a:pt x="144041" y="0"/>
                  </a:cubicBezTo>
                  <a:cubicBezTo>
                    <a:pt x="223593" y="0"/>
                    <a:pt x="288083" y="64490"/>
                    <a:pt x="288083" y="144041"/>
                  </a:cubicBezTo>
                  <a:close/>
                </a:path>
              </a:pathLst>
            </a:custGeom>
            <a:grpFill/>
            <a:ln w="7607" cap="flat">
              <a:noFill/>
              <a:prstDash val="solid"/>
              <a:miter/>
            </a:ln>
          </p:spPr>
          <p:txBody>
            <a:bodyPr rtlCol="0" anchor="ctr"/>
            <a:lstStyle/>
            <a:p>
              <a:endParaRPr lang="de-DE"/>
            </a:p>
          </p:txBody>
        </p:sp>
        <p:sp>
          <p:nvSpPr>
            <p:cNvPr id="62" name="Freihandform: Form 61">
              <a:extLst>
                <a:ext uri="{FF2B5EF4-FFF2-40B4-BE49-F238E27FC236}">
                  <a16:creationId xmlns:a16="http://schemas.microsoft.com/office/drawing/2014/main" id="{EA4CBAC1-EA7B-3E7A-7AA3-4439AEEC39A7}"/>
                </a:ext>
              </a:extLst>
            </p:cNvPr>
            <p:cNvSpPr/>
            <p:nvPr/>
          </p:nvSpPr>
          <p:spPr>
            <a:xfrm>
              <a:off x="5763963" y="4529912"/>
              <a:ext cx="48307" cy="141781"/>
            </a:xfrm>
            <a:custGeom>
              <a:avLst/>
              <a:gdLst>
                <a:gd name="connsiteX0" fmla="*/ 24518 w 48307"/>
                <a:gd name="connsiteY0" fmla="*/ 141781 h 141781"/>
                <a:gd name="connsiteX1" fmla="*/ 0 w 48307"/>
                <a:gd name="connsiteY1" fmla="*/ 118030 h 141781"/>
                <a:gd name="connsiteX2" fmla="*/ 0 w 48307"/>
                <a:gd name="connsiteY2" fmla="*/ 118030 h 141781"/>
                <a:gd name="connsiteX3" fmla="*/ 0 w 48307"/>
                <a:gd name="connsiteY3" fmla="*/ 23024 h 141781"/>
                <a:gd name="connsiteX4" fmla="*/ 25284 w 48307"/>
                <a:gd name="connsiteY4" fmla="*/ 39 h 141781"/>
                <a:gd name="connsiteX5" fmla="*/ 48269 w 48307"/>
                <a:gd name="connsiteY5" fmla="*/ 23024 h 141781"/>
                <a:gd name="connsiteX6" fmla="*/ 48269 w 48307"/>
                <a:gd name="connsiteY6" fmla="*/ 117264 h 141781"/>
                <a:gd name="connsiteX7" fmla="*/ 24518 w 48307"/>
                <a:gd name="connsiteY7" fmla="*/ 141781 h 141781"/>
                <a:gd name="connsiteX8" fmla="*/ 24518 w 48307"/>
                <a:gd name="connsiteY8" fmla="*/ 141781 h 14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7" h="141781">
                  <a:moveTo>
                    <a:pt x="24518" y="141781"/>
                  </a:moveTo>
                  <a:cubicBezTo>
                    <a:pt x="11493" y="141781"/>
                    <a:pt x="0" y="131055"/>
                    <a:pt x="0" y="118030"/>
                  </a:cubicBezTo>
                  <a:cubicBezTo>
                    <a:pt x="0" y="118030"/>
                    <a:pt x="0" y="118030"/>
                    <a:pt x="0" y="118030"/>
                  </a:cubicBezTo>
                  <a:lnTo>
                    <a:pt x="0" y="23024"/>
                  </a:lnTo>
                  <a:cubicBezTo>
                    <a:pt x="766" y="9999"/>
                    <a:pt x="12259" y="-728"/>
                    <a:pt x="25284" y="39"/>
                  </a:cubicBezTo>
                  <a:cubicBezTo>
                    <a:pt x="37543" y="805"/>
                    <a:pt x="47503" y="10765"/>
                    <a:pt x="48269" y="23024"/>
                  </a:cubicBezTo>
                  <a:lnTo>
                    <a:pt x="48269" y="117264"/>
                  </a:lnTo>
                  <a:cubicBezTo>
                    <a:pt x="49035" y="131055"/>
                    <a:pt x="38309" y="141781"/>
                    <a:pt x="24518" y="141781"/>
                  </a:cubicBezTo>
                  <a:cubicBezTo>
                    <a:pt x="24518" y="141781"/>
                    <a:pt x="24518" y="141781"/>
                    <a:pt x="24518" y="141781"/>
                  </a:cubicBezTo>
                  <a:close/>
                </a:path>
              </a:pathLst>
            </a:custGeom>
            <a:grpFill/>
            <a:ln w="7607" cap="flat">
              <a:noFill/>
              <a:prstDash val="solid"/>
              <a:miter/>
            </a:ln>
          </p:spPr>
          <p:txBody>
            <a:bodyPr rtlCol="0" anchor="ctr"/>
            <a:lstStyle/>
            <a:p>
              <a:endParaRPr lang="de-DE"/>
            </a:p>
          </p:txBody>
        </p:sp>
        <p:sp>
          <p:nvSpPr>
            <p:cNvPr id="63" name="Freihandform: Form 62">
              <a:extLst>
                <a:ext uri="{FF2B5EF4-FFF2-40B4-BE49-F238E27FC236}">
                  <a16:creationId xmlns:a16="http://schemas.microsoft.com/office/drawing/2014/main" id="{4FA5C676-9AF0-254F-0B3E-3C8858A4F826}"/>
                </a:ext>
              </a:extLst>
            </p:cNvPr>
            <p:cNvSpPr/>
            <p:nvPr/>
          </p:nvSpPr>
          <p:spPr>
            <a:xfrm>
              <a:off x="5715652" y="4575880"/>
              <a:ext cx="145656" cy="48351"/>
            </a:xfrm>
            <a:custGeom>
              <a:avLst/>
              <a:gdLst>
                <a:gd name="connsiteX0" fmla="*/ 120331 w 145656"/>
                <a:gd name="connsiteY0" fmla="*/ 48311 h 48351"/>
                <a:gd name="connsiteX1" fmla="*/ 25325 w 145656"/>
                <a:gd name="connsiteY1" fmla="*/ 48311 h 48351"/>
                <a:gd name="connsiteX2" fmla="*/ 41 w 145656"/>
                <a:gd name="connsiteY2" fmla="*/ 25325 h 48351"/>
                <a:gd name="connsiteX3" fmla="*/ 23027 w 145656"/>
                <a:gd name="connsiteY3" fmla="*/ 41 h 48351"/>
                <a:gd name="connsiteX4" fmla="*/ 26091 w 145656"/>
                <a:gd name="connsiteY4" fmla="*/ 41 h 48351"/>
                <a:gd name="connsiteX5" fmla="*/ 120331 w 145656"/>
                <a:gd name="connsiteY5" fmla="*/ 41 h 48351"/>
                <a:gd name="connsiteX6" fmla="*/ 145615 w 145656"/>
                <a:gd name="connsiteY6" fmla="*/ 23027 h 48351"/>
                <a:gd name="connsiteX7" fmla="*/ 122630 w 145656"/>
                <a:gd name="connsiteY7" fmla="*/ 48311 h 48351"/>
                <a:gd name="connsiteX8" fmla="*/ 120331 w 145656"/>
                <a:gd name="connsiteY8" fmla="*/ 48311 h 4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 h="48351">
                  <a:moveTo>
                    <a:pt x="120331" y="48311"/>
                  </a:moveTo>
                  <a:lnTo>
                    <a:pt x="25325" y="48311"/>
                  </a:lnTo>
                  <a:cubicBezTo>
                    <a:pt x="12300" y="49077"/>
                    <a:pt x="808" y="39116"/>
                    <a:pt x="41" y="25325"/>
                  </a:cubicBezTo>
                  <a:cubicBezTo>
                    <a:pt x="-725" y="12300"/>
                    <a:pt x="9236" y="808"/>
                    <a:pt x="23027" y="41"/>
                  </a:cubicBezTo>
                  <a:cubicBezTo>
                    <a:pt x="23793" y="41"/>
                    <a:pt x="24559" y="41"/>
                    <a:pt x="26091" y="41"/>
                  </a:cubicBezTo>
                  <a:lnTo>
                    <a:pt x="120331" y="41"/>
                  </a:lnTo>
                  <a:cubicBezTo>
                    <a:pt x="133356" y="-725"/>
                    <a:pt x="144849" y="9235"/>
                    <a:pt x="145615" y="23027"/>
                  </a:cubicBezTo>
                  <a:cubicBezTo>
                    <a:pt x="146381" y="36052"/>
                    <a:pt x="136421" y="47544"/>
                    <a:pt x="122630" y="48311"/>
                  </a:cubicBezTo>
                  <a:cubicBezTo>
                    <a:pt x="121864" y="48311"/>
                    <a:pt x="121097" y="48311"/>
                    <a:pt x="120331" y="48311"/>
                  </a:cubicBezTo>
                  <a:close/>
                </a:path>
              </a:pathLst>
            </a:custGeom>
            <a:grpFill/>
            <a:ln w="7607" cap="flat">
              <a:noFill/>
              <a:prstDash val="solid"/>
              <a:miter/>
            </a:ln>
          </p:spPr>
          <p:txBody>
            <a:bodyPr rtlCol="0" anchor="ctr"/>
            <a:lstStyle/>
            <a:p>
              <a:endParaRPr lang="de-DE"/>
            </a:p>
          </p:txBody>
        </p:sp>
      </p:grpSp>
      <p:grpSp>
        <p:nvGrpSpPr>
          <p:cNvPr id="66" name="Gruppieren 65">
            <a:extLst>
              <a:ext uri="{FF2B5EF4-FFF2-40B4-BE49-F238E27FC236}">
                <a16:creationId xmlns:a16="http://schemas.microsoft.com/office/drawing/2014/main" id="{5B2D62EF-22E3-FD4A-4723-B0382565E39A}"/>
              </a:ext>
              <a:ext uri="{C183D7F6-B498-43B3-948B-1728B52AA6E4}">
                <adec:decorative xmlns:adec="http://schemas.microsoft.com/office/drawing/2017/decorative" val="1"/>
              </a:ext>
            </a:extLst>
          </p:cNvPr>
          <p:cNvGrpSpPr/>
          <p:nvPr/>
        </p:nvGrpSpPr>
        <p:grpSpPr>
          <a:xfrm>
            <a:off x="5948712" y="8580985"/>
            <a:ext cx="300832" cy="420376"/>
            <a:chOff x="6166792" y="8667473"/>
            <a:chExt cx="300832" cy="420376"/>
          </a:xfrm>
        </p:grpSpPr>
        <p:sp>
          <p:nvSpPr>
            <p:cNvPr id="64" name="Google Shape;287;p27">
              <a:extLst>
                <a:ext uri="{FF2B5EF4-FFF2-40B4-BE49-F238E27FC236}">
                  <a16:creationId xmlns:a16="http://schemas.microsoft.com/office/drawing/2014/main" id="{810C8D26-276F-0E67-EF67-0D7F0FB055F2}"/>
                </a:ext>
              </a:extLst>
            </p:cNvPr>
            <p:cNvSpPr/>
            <p:nvPr/>
          </p:nvSpPr>
          <p:spPr>
            <a:xfrm>
              <a:off x="6166792" y="8727923"/>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Freihandform: Form 64">
              <a:extLst>
                <a:ext uri="{FF2B5EF4-FFF2-40B4-BE49-F238E27FC236}">
                  <a16:creationId xmlns:a16="http://schemas.microsoft.com/office/drawing/2014/main" id="{3E78F08A-85CC-2C21-6E81-F2062E438D9B}"/>
                </a:ext>
              </a:extLst>
            </p:cNvPr>
            <p:cNvSpPr/>
            <p:nvPr/>
          </p:nvSpPr>
          <p:spPr>
            <a:xfrm>
              <a:off x="6204685" y="8667473"/>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tx2"/>
            </a:solidFill>
            <a:ln w="92583" cap="flat">
              <a:noFill/>
              <a:prstDash val="solid"/>
              <a:miter/>
            </a:ln>
          </p:spPr>
          <p:txBody>
            <a:bodyPr rtlCol="0" anchor="ctr"/>
            <a:lstStyle/>
            <a:p>
              <a:endParaRPr lang="de-DE"/>
            </a:p>
          </p:txBody>
        </p:sp>
      </p:grpSp>
      <p:pic>
        <p:nvPicPr>
          <p:cNvPr id="68" name="Grafik 67">
            <a:extLst>
              <a:ext uri="{FF2B5EF4-FFF2-40B4-BE49-F238E27FC236}">
                <a16:creationId xmlns:a16="http://schemas.microsoft.com/office/drawing/2014/main" id="{4587B95A-E24A-8430-B86B-0A24E236AC9E}"/>
              </a:ext>
              <a:ext uri="{C183D7F6-B498-43B3-948B-1728B52AA6E4}">
                <adec:decorative xmlns:adec="http://schemas.microsoft.com/office/drawing/2017/decorative" val="1"/>
              </a:ext>
            </a:extLst>
          </p:cNvPr>
          <p:cNvPicPr>
            <a:picLocks noChangeAspect="1"/>
          </p:cNvPicPr>
          <p:nvPr/>
        </p:nvPicPr>
        <p:blipFill>
          <a:blip r:embed="rId4">
            <a:clrChange>
              <a:clrFrom>
                <a:srgbClr val="FDFDFD"/>
              </a:clrFrom>
              <a:clrTo>
                <a:srgbClr val="FDFDFD">
                  <a:alpha val="0"/>
                </a:srgbClr>
              </a:clrTo>
            </a:clrChange>
          </a:blip>
          <a:srcRect t="18669" b="19903"/>
          <a:stretch/>
        </p:blipFill>
        <p:spPr>
          <a:xfrm>
            <a:off x="254529" y="9181029"/>
            <a:ext cx="679363" cy="571883"/>
          </a:xfrm>
          <a:prstGeom prst="rect">
            <a:avLst/>
          </a:prstGeom>
        </p:spPr>
      </p:pic>
      <p:cxnSp>
        <p:nvCxnSpPr>
          <p:cNvPr id="85" name="Gerader Verbinder 84">
            <a:extLst>
              <a:ext uri="{FF2B5EF4-FFF2-40B4-BE49-F238E27FC236}">
                <a16:creationId xmlns:a16="http://schemas.microsoft.com/office/drawing/2014/main" id="{B7B2622A-9E1B-D8E4-76FE-57559D1FA502}"/>
              </a:ext>
              <a:ext uri="{C183D7F6-B498-43B3-948B-1728B52AA6E4}">
                <adec:decorative xmlns:adec="http://schemas.microsoft.com/office/drawing/2017/decorative" val="1"/>
              </a:ext>
            </a:extLst>
          </p:cNvPr>
          <p:cNvCxnSpPr>
            <a:cxnSpLocks/>
          </p:cNvCxnSpPr>
          <p:nvPr/>
        </p:nvCxnSpPr>
        <p:spPr>
          <a:xfrm flipV="1">
            <a:off x="2185301" y="2123377"/>
            <a:ext cx="432352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Freihandform: Form 76">
            <a:extLst>
              <a:ext uri="{FF2B5EF4-FFF2-40B4-BE49-F238E27FC236}">
                <a16:creationId xmlns:a16="http://schemas.microsoft.com/office/drawing/2014/main" id="{6C946C0D-2E98-D5AC-62EE-4623240C646F}"/>
              </a:ext>
              <a:ext uri="{C183D7F6-B498-43B3-948B-1728B52AA6E4}">
                <adec:decorative xmlns:adec="http://schemas.microsoft.com/office/drawing/2017/decorative" val="1"/>
              </a:ext>
            </a:extLst>
          </p:cNvPr>
          <p:cNvSpPr/>
          <p:nvPr/>
        </p:nvSpPr>
        <p:spPr>
          <a:xfrm flipH="1">
            <a:off x="352230" y="667413"/>
            <a:ext cx="6153531" cy="2397950"/>
          </a:xfrm>
          <a:custGeom>
            <a:avLst/>
            <a:gdLst>
              <a:gd name="connsiteX0" fmla="*/ 4087415 w 6153531"/>
              <a:gd name="connsiteY0" fmla="*/ 0 h 2397950"/>
              <a:gd name="connsiteX1" fmla="*/ 235228 w 6153531"/>
              <a:gd name="connsiteY1" fmla="*/ 0 h 2397950"/>
              <a:gd name="connsiteX2" fmla="*/ 2183 w 6153531"/>
              <a:gd name="connsiteY2" fmla="*/ 233045 h 2397950"/>
              <a:gd name="connsiteX3" fmla="*/ 2183 w 6153531"/>
              <a:gd name="connsiteY3" fmla="*/ 670556 h 2397950"/>
              <a:gd name="connsiteX4" fmla="*/ 2183 w 6153531"/>
              <a:gd name="connsiteY4" fmla="*/ 1108067 h 2397950"/>
              <a:gd name="connsiteX5" fmla="*/ 2183 w 6153531"/>
              <a:gd name="connsiteY5" fmla="*/ 1683465 h 2397950"/>
              <a:gd name="connsiteX6" fmla="*/ 0 w 6153531"/>
              <a:gd name="connsiteY6" fmla="*/ 1694278 h 2397950"/>
              <a:gd name="connsiteX7" fmla="*/ 0 w 6153531"/>
              <a:gd name="connsiteY7" fmla="*/ 2160720 h 2397950"/>
              <a:gd name="connsiteX8" fmla="*/ 237230 w 6153531"/>
              <a:gd name="connsiteY8" fmla="*/ 2397950 h 2397950"/>
              <a:gd name="connsiteX9" fmla="*/ 5916301 w 6153531"/>
              <a:gd name="connsiteY9" fmla="*/ 2397950 h 2397950"/>
              <a:gd name="connsiteX10" fmla="*/ 6153531 w 6153531"/>
              <a:gd name="connsiteY10" fmla="*/ 2160720 h 2397950"/>
              <a:gd name="connsiteX11" fmla="*/ 6153531 w 6153531"/>
              <a:gd name="connsiteY11" fmla="*/ 1694278 h 2397950"/>
              <a:gd name="connsiteX12" fmla="*/ 5916301 w 6153531"/>
              <a:gd name="connsiteY12" fmla="*/ 1457048 h 2397950"/>
              <a:gd name="connsiteX13" fmla="*/ 4320460 w 6153531"/>
              <a:gd name="connsiteY13" fmla="*/ 1457048 h 2397950"/>
              <a:gd name="connsiteX14" fmla="*/ 4320460 w 6153531"/>
              <a:gd name="connsiteY14" fmla="*/ 1108067 h 2397950"/>
              <a:gd name="connsiteX15" fmla="*/ 4320460 w 6153531"/>
              <a:gd name="connsiteY15" fmla="*/ 670556 h 2397950"/>
              <a:gd name="connsiteX16" fmla="*/ 4320460 w 6153531"/>
              <a:gd name="connsiteY16" fmla="*/ 233045 h 2397950"/>
              <a:gd name="connsiteX17" fmla="*/ 4087415 w 6153531"/>
              <a:gd name="connsiteY17" fmla="*/ 0 h 239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53531" h="2397950">
                <a:moveTo>
                  <a:pt x="4087415" y="0"/>
                </a:moveTo>
                <a:lnTo>
                  <a:pt x="235228" y="0"/>
                </a:lnTo>
                <a:cubicBezTo>
                  <a:pt x="106521" y="0"/>
                  <a:pt x="2183" y="104338"/>
                  <a:pt x="2183" y="233045"/>
                </a:cubicBezTo>
                <a:lnTo>
                  <a:pt x="2183" y="670556"/>
                </a:lnTo>
                <a:lnTo>
                  <a:pt x="2183" y="1108067"/>
                </a:lnTo>
                <a:lnTo>
                  <a:pt x="2183" y="1683465"/>
                </a:lnTo>
                <a:lnTo>
                  <a:pt x="0" y="1694278"/>
                </a:lnTo>
                <a:lnTo>
                  <a:pt x="0" y="2160720"/>
                </a:lnTo>
                <a:cubicBezTo>
                  <a:pt x="0" y="2291739"/>
                  <a:pt x="106211" y="2397950"/>
                  <a:pt x="237230" y="2397950"/>
                </a:cubicBezTo>
                <a:lnTo>
                  <a:pt x="5916301" y="2397950"/>
                </a:lnTo>
                <a:cubicBezTo>
                  <a:pt x="6047320" y="2397950"/>
                  <a:pt x="6153531" y="2291739"/>
                  <a:pt x="6153531" y="2160720"/>
                </a:cubicBezTo>
                <a:lnTo>
                  <a:pt x="6153531" y="1694278"/>
                </a:lnTo>
                <a:cubicBezTo>
                  <a:pt x="6153531" y="1563259"/>
                  <a:pt x="6047320" y="1457048"/>
                  <a:pt x="5916301" y="1457048"/>
                </a:cubicBezTo>
                <a:lnTo>
                  <a:pt x="4320460" y="1457048"/>
                </a:lnTo>
                <a:lnTo>
                  <a:pt x="4320460" y="1108067"/>
                </a:lnTo>
                <a:lnTo>
                  <a:pt x="4320460" y="670556"/>
                </a:lnTo>
                <a:lnTo>
                  <a:pt x="4320460" y="233045"/>
                </a:lnTo>
                <a:cubicBezTo>
                  <a:pt x="4320460" y="104338"/>
                  <a:pt x="4216122" y="0"/>
                  <a:pt x="4087415"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Autofit/>
          </a:bodyPr>
          <a:lstStyle/>
          <a:p>
            <a:pPr algn="ctr"/>
            <a:endParaRPr lang="de-DE" sz="2400">
              <a:solidFill>
                <a:schemeClr val="bg2"/>
              </a:solidFill>
            </a:endParaRPr>
          </a:p>
        </p:txBody>
      </p:sp>
      <p:sp>
        <p:nvSpPr>
          <p:cNvPr id="78" name="Rechteck 77">
            <a:extLst>
              <a:ext uri="{FF2B5EF4-FFF2-40B4-BE49-F238E27FC236}">
                <a16:creationId xmlns:a16="http://schemas.microsoft.com/office/drawing/2014/main" id="{390391DC-3C65-3690-A994-863AA1749279}"/>
              </a:ext>
            </a:extLst>
          </p:cNvPr>
          <p:cNvSpPr/>
          <p:nvPr/>
        </p:nvSpPr>
        <p:spPr>
          <a:xfrm>
            <a:off x="933892" y="9264438"/>
            <a:ext cx="5569686" cy="4154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100" i="1">
                <a:solidFill>
                  <a:schemeClr val="tx1"/>
                </a:solidFill>
              </a:rPr>
              <a:t>* Nachhaltiger Konsum bedeutet, hier und heute so zu leben, </a:t>
            </a:r>
            <a:br>
              <a:rPr lang="de-DE" sz="1100" i="1">
                <a:solidFill>
                  <a:schemeClr val="tx1"/>
                </a:solidFill>
              </a:rPr>
            </a:br>
            <a:r>
              <a:rPr lang="de-DE" sz="1100" i="1">
                <a:solidFill>
                  <a:schemeClr val="tx1"/>
                </a:solidFill>
              </a:rPr>
              <a:t>dass überall und auch in Zukunft alle Menschen so leben können.</a:t>
            </a:r>
          </a:p>
        </p:txBody>
      </p:sp>
    </p:spTree>
    <p:extLst>
      <p:ext uri="{BB962C8B-B14F-4D97-AF65-F5344CB8AC3E}">
        <p14:creationId xmlns:p14="http://schemas.microsoft.com/office/powerpoint/2010/main" val="317333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8538-9E3D-D2B5-1861-F5484DCBE0DF}"/>
            </a:ext>
          </a:extLst>
        </p:cNvPr>
        <p:cNvGrpSpPr/>
        <p:nvPr/>
      </p:nvGrpSpPr>
      <p:grpSpPr>
        <a:xfrm>
          <a:off x="0" y="0"/>
          <a:ext cx="0" cy="0"/>
          <a:chOff x="0" y="0"/>
          <a:chExt cx="0" cy="0"/>
        </a:xfrm>
      </p:grpSpPr>
      <p:sp>
        <p:nvSpPr>
          <p:cNvPr id="13" name="Titel 12">
            <a:extLst>
              <a:ext uri="{FF2B5EF4-FFF2-40B4-BE49-F238E27FC236}">
                <a16:creationId xmlns:a16="http://schemas.microsoft.com/office/drawing/2014/main" id="{CE14CAB1-7CF1-B028-6C52-0C9BC01A2A25}"/>
              </a:ext>
            </a:extLst>
          </p:cNvPr>
          <p:cNvSpPr>
            <a:spLocks noGrp="1"/>
          </p:cNvSpPr>
          <p:nvPr>
            <p:ph type="title" idx="4294967295"/>
          </p:nvPr>
        </p:nvSpPr>
        <p:spPr>
          <a:xfrm>
            <a:off x="2185301" y="156685"/>
            <a:ext cx="4318278" cy="36000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2"/>
                </a:solidFill>
                <a:effectLst/>
                <a:uLnTx/>
                <a:uFillTx/>
                <a:latin typeface="+mn-lt"/>
                <a:ea typeface="+mn-ea"/>
                <a:cs typeface="+mn-cs"/>
              </a:rPr>
              <a:t>Macht den </a:t>
            </a:r>
            <a:r>
              <a:rPr kumimoji="0" lang="de-DE" sz="1800" b="1" i="0" u="none" strike="noStrike" kern="1200" cap="none" spc="0" normalizeH="0" baseline="0" noProof="0" dirty="0" err="1">
                <a:ln>
                  <a:noFill/>
                </a:ln>
                <a:solidFill>
                  <a:schemeClr val="accent2"/>
                </a:solidFill>
                <a:effectLst/>
                <a:uLnTx/>
                <a:uFillTx/>
                <a:latin typeface="+mn-lt"/>
                <a:ea typeface="+mn-ea"/>
                <a:cs typeface="+mn-cs"/>
              </a:rPr>
              <a:t>LifestyleCheck</a:t>
            </a:r>
            <a:r>
              <a:rPr kumimoji="0" lang="de-DE" sz="1800" b="1" i="0" u="none" strike="noStrike" kern="1200" cap="none" spc="0" normalizeH="0" baseline="0" noProof="0" dirty="0">
                <a:ln>
                  <a:noFill/>
                </a:ln>
                <a:solidFill>
                  <a:schemeClr val="accent2"/>
                </a:solidFill>
                <a:effectLst/>
                <a:uLnTx/>
                <a:uFillTx/>
                <a:latin typeface="+mn-lt"/>
                <a:ea typeface="+mn-ea"/>
                <a:cs typeface="+mn-cs"/>
              </a:rPr>
              <a:t> mit Louis (1/2)</a:t>
            </a:r>
            <a:endParaRPr kumimoji="0" lang="de-DE"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7" name="Rechteck: abgerundete Ecken 26">
            <a:extLst>
              <a:ext uri="{FF2B5EF4-FFF2-40B4-BE49-F238E27FC236}">
                <a16:creationId xmlns:a16="http://schemas.microsoft.com/office/drawing/2014/main" id="{5BDF2C36-42EC-9EC9-0DC7-14AAB4AFBCE0}"/>
              </a:ext>
            </a:extLst>
          </p:cNvPr>
          <p:cNvSpPr/>
          <p:nvPr/>
        </p:nvSpPr>
        <p:spPr>
          <a:xfrm flipH="1">
            <a:off x="2096933" y="554785"/>
            <a:ext cx="4405972" cy="1697760"/>
          </a:xfrm>
          <a:prstGeom prst="roundRect">
            <a:avLst>
              <a:gd name="adj" fmla="val 17377"/>
            </a:avLst>
          </a:prstGeom>
          <a:solidFill>
            <a:schemeClr val="bg1">
              <a:lumMod val="95000"/>
              <a:alpha val="50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sz="2400" b="1" dirty="0">
                <a:solidFill>
                  <a:schemeClr val="tx1"/>
                </a:solidFill>
              </a:rPr>
              <a:t>Louis Müller</a:t>
            </a:r>
          </a:p>
          <a:p>
            <a:r>
              <a:rPr lang="de-DE" sz="1200" b="1" dirty="0">
                <a:solidFill>
                  <a:schemeClr val="tx1"/>
                </a:solidFill>
              </a:rPr>
              <a:t>Alter: </a:t>
            </a:r>
            <a:r>
              <a:rPr lang="de-DE" sz="1200" dirty="0">
                <a:solidFill>
                  <a:schemeClr val="tx1"/>
                </a:solidFill>
              </a:rPr>
              <a:t>43 Jahre</a:t>
            </a:r>
            <a:endParaRPr lang="de-DE" sz="1200" dirty="0">
              <a:solidFill>
                <a:schemeClr val="tx1"/>
              </a:solidFill>
              <a:ea typeface="Calibri"/>
              <a:cs typeface="Calibri"/>
            </a:endParaRPr>
          </a:p>
          <a:p>
            <a:r>
              <a:rPr lang="de-DE" sz="1200" b="1" dirty="0">
                <a:solidFill>
                  <a:schemeClr val="tx1"/>
                </a:solidFill>
              </a:rPr>
              <a:t>Ausbildung: </a:t>
            </a:r>
            <a:r>
              <a:rPr lang="de-DE" sz="1200" dirty="0">
                <a:solidFill>
                  <a:schemeClr val="tx1"/>
                </a:solidFill>
              </a:rPr>
              <a:t>Mittlere Reife, Fachhochschule und </a:t>
            </a:r>
            <a:br>
              <a:rPr lang="de-DE" sz="1200" dirty="0">
                <a:solidFill>
                  <a:schemeClr val="tx1"/>
                </a:solidFill>
              </a:rPr>
            </a:br>
            <a:r>
              <a:rPr lang="de-DE" sz="1200" dirty="0">
                <a:solidFill>
                  <a:schemeClr val="tx1"/>
                </a:solidFill>
              </a:rPr>
              <a:t>berufsbegleitendes Studium. Louis arbeitet als Sozialpädagoge in einer leitenden Position.</a:t>
            </a:r>
            <a:endParaRPr lang="de-DE" sz="1200" dirty="0">
              <a:solidFill>
                <a:schemeClr val="tx1"/>
              </a:solidFill>
              <a:ea typeface="Calibri"/>
              <a:cs typeface="Calibri"/>
            </a:endParaRPr>
          </a:p>
          <a:p>
            <a:r>
              <a:rPr lang="de-DE" sz="1200" b="1" dirty="0">
                <a:solidFill>
                  <a:schemeClr val="tx1"/>
                </a:solidFill>
              </a:rPr>
              <a:t>Gehalt: </a:t>
            </a:r>
            <a:r>
              <a:rPr lang="de-DE" sz="1200" dirty="0">
                <a:solidFill>
                  <a:schemeClr val="tx1"/>
                </a:solidFill>
              </a:rPr>
              <a:t>4.200 € </a:t>
            </a:r>
            <a:endParaRPr lang="de-DE" sz="1200" dirty="0">
              <a:solidFill>
                <a:schemeClr val="tx1"/>
              </a:solidFill>
              <a:ea typeface="Calibri"/>
              <a:cs typeface="Calibri"/>
            </a:endParaRPr>
          </a:p>
          <a:p>
            <a:r>
              <a:rPr lang="de-DE" sz="1200" b="1" dirty="0">
                <a:solidFill>
                  <a:schemeClr val="tx1"/>
                </a:solidFill>
              </a:rPr>
              <a:t>Nettoeinkommen: </a:t>
            </a:r>
            <a:r>
              <a:rPr lang="de-DE" sz="1200" dirty="0">
                <a:solidFill>
                  <a:schemeClr val="tx1"/>
                </a:solidFill>
              </a:rPr>
              <a:t>6.100 € (von vier Personen)</a:t>
            </a:r>
            <a:endParaRPr lang="de-DE" sz="1200" dirty="0">
              <a:solidFill>
                <a:schemeClr val="tx1"/>
              </a:solidFill>
              <a:ea typeface="Calibri"/>
              <a:cs typeface="Calibri"/>
            </a:endParaRPr>
          </a:p>
        </p:txBody>
      </p:sp>
      <p:sp>
        <p:nvSpPr>
          <p:cNvPr id="10" name="Rechteck: abgerundete Ecken 9">
            <a:extLst>
              <a:ext uri="{FF2B5EF4-FFF2-40B4-BE49-F238E27FC236}">
                <a16:creationId xmlns:a16="http://schemas.microsoft.com/office/drawing/2014/main" id="{3CC0415C-EC41-C693-FD4A-28714A68112B}"/>
              </a:ext>
            </a:extLst>
          </p:cNvPr>
          <p:cNvSpPr/>
          <p:nvPr/>
        </p:nvSpPr>
        <p:spPr>
          <a:xfrm>
            <a:off x="352234" y="2352809"/>
            <a:ext cx="3670505" cy="3081722"/>
          </a:xfrm>
          <a:prstGeom prst="roundRect">
            <a:avLst>
              <a:gd name="adj" fmla="val 7175"/>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a:spcAft>
                <a:spcPts val="600"/>
              </a:spcAft>
              <a:defRPr/>
            </a:pPr>
            <a:r>
              <a:rPr lang="de-DE" sz="1200" dirty="0">
                <a:solidFill>
                  <a:srgbClr val="4B4B4D"/>
                </a:solidFill>
                <a:latin typeface="Calibri" panose="020F0502020204030204"/>
              </a:rPr>
              <a:t>Louis lebt in einem Reihenhaus am Stadtrand gemeinsam mit seinem Mann, den beiden Kindern und ihrem Hund. Nachhaltigkeit spielt im Alltag der Familie eine Rolle – da, wo es am meisten Spaß macht. So nutzt Louis gerne das Fahrrad, um zur Arbeit oder zum Einkaufen zu fahren. Die Familie bezieht Ökostrom und hat ein Balkonkraftwerk installiert, um selbst Strom zu erzeugen.</a:t>
            </a:r>
          </a:p>
          <a:p>
            <a:pPr>
              <a:spcAft>
                <a:spcPts val="600"/>
              </a:spcAft>
              <a:defRPr/>
            </a:pPr>
            <a:r>
              <a:rPr lang="de-DE" sz="1200" dirty="0">
                <a:solidFill>
                  <a:srgbClr val="4B4B4D"/>
                </a:solidFill>
                <a:latin typeface="Calibri" panose="020F0502020204030204"/>
              </a:rPr>
              <a:t>Im Garten hinter dem Haus bauen die Müllers Gemüse an. Beim Kleidungskauf achten sie vor allem darauf, dass ihnen die Stücke gefallen. Statt ständig Neues zu kaufen, tragen sie ihre Kleidung viele Jahre.</a:t>
            </a:r>
          </a:p>
          <a:p>
            <a:pPr>
              <a:spcAft>
                <a:spcPts val="600"/>
              </a:spcAft>
              <a:defRPr/>
            </a:pPr>
            <a:r>
              <a:rPr lang="de-DE" sz="1200" dirty="0">
                <a:solidFill>
                  <a:srgbClr val="4B4B4D"/>
                </a:solidFill>
                <a:latin typeface="Calibri" panose="020F0502020204030204"/>
              </a:rPr>
              <a:t>Louis engagiert sich politisch. Er unterstützt regelmäßig Online-Petitionen für den Ausbau von Radwegen.</a:t>
            </a:r>
          </a:p>
        </p:txBody>
      </p:sp>
      <p:sp>
        <p:nvSpPr>
          <p:cNvPr id="20" name="Rechteck: abgerundete Ecken 19">
            <a:extLst>
              <a:ext uri="{FF2B5EF4-FFF2-40B4-BE49-F238E27FC236}">
                <a16:creationId xmlns:a16="http://schemas.microsoft.com/office/drawing/2014/main" id="{88A0CFA6-A3BA-9EBB-E0DE-5D19E375242D}"/>
              </a:ext>
            </a:extLst>
          </p:cNvPr>
          <p:cNvSpPr/>
          <p:nvPr/>
        </p:nvSpPr>
        <p:spPr>
          <a:xfrm flipH="1">
            <a:off x="4152853" y="2352809"/>
            <a:ext cx="2352912" cy="3081722"/>
          </a:xfrm>
          <a:prstGeom prst="roundRect">
            <a:avLst>
              <a:gd name="adj" fmla="val 10028"/>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dirty="0">
                <a:solidFill>
                  <a:schemeClr val="tx2"/>
                </a:solidFill>
              </a:rPr>
              <a:t>Hobbys</a:t>
            </a:r>
          </a:p>
          <a:p>
            <a:pPr algn="ctr"/>
            <a:endParaRPr lang="de-DE" b="1" dirty="0">
              <a:solidFill>
                <a:schemeClr val="tx2"/>
              </a:solidFill>
            </a:endParaRPr>
          </a:p>
        </p:txBody>
      </p:sp>
      <p:sp>
        <p:nvSpPr>
          <p:cNvPr id="21" name="Rechteck: abgerundete Ecken 20">
            <a:extLst>
              <a:ext uri="{FF2B5EF4-FFF2-40B4-BE49-F238E27FC236}">
                <a16:creationId xmlns:a16="http://schemas.microsoft.com/office/drawing/2014/main" id="{1D3BB4F6-F105-975C-7A60-D0975672A527}"/>
              </a:ext>
            </a:extLst>
          </p:cNvPr>
          <p:cNvSpPr/>
          <p:nvPr/>
        </p:nvSpPr>
        <p:spPr>
          <a:xfrm>
            <a:off x="352234" y="5579667"/>
            <a:ext cx="2866415" cy="1023342"/>
          </a:xfrm>
          <a:prstGeom prst="roundRect">
            <a:avLst>
              <a:gd name="adj" fmla="val 21929"/>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dirty="0">
                <a:solidFill>
                  <a:schemeClr val="accent6"/>
                </a:solidFill>
              </a:rPr>
              <a:t>Ernährung</a:t>
            </a:r>
          </a:p>
          <a:p>
            <a:pPr>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Die Familie ernährt sich regional und saisonal. Sie essen das</a:t>
            </a:r>
            <a:r>
              <a:rPr lang="de-DE" sz="1200" dirty="0">
                <a:solidFill>
                  <a:srgbClr val="4B4B4D"/>
                </a:solidFill>
                <a:latin typeface="Calibri" panose="020F0502020204030204"/>
              </a:rPr>
              <a:t> </a:t>
            </a: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Gemüse aus dem kleinen Garten. Oft kochen sie mit Fleisch.</a:t>
            </a:r>
          </a:p>
        </p:txBody>
      </p:sp>
      <p:sp>
        <p:nvSpPr>
          <p:cNvPr id="24" name="Rechteck: abgerundete Ecken 23">
            <a:extLst>
              <a:ext uri="{FF2B5EF4-FFF2-40B4-BE49-F238E27FC236}">
                <a16:creationId xmlns:a16="http://schemas.microsoft.com/office/drawing/2014/main" id="{E8DD4F04-DD19-4DDB-6F62-26A51B10C102}"/>
              </a:ext>
            </a:extLst>
          </p:cNvPr>
          <p:cNvSpPr/>
          <p:nvPr/>
        </p:nvSpPr>
        <p:spPr>
          <a:xfrm flipH="1">
            <a:off x="3330724" y="5557711"/>
            <a:ext cx="3164174" cy="1517351"/>
          </a:xfrm>
          <a:prstGeom prst="roundRect">
            <a:avLst>
              <a:gd name="adj" fmla="val 15531"/>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lnSpc>
                <a:spcPct val="90000"/>
              </a:lnSpc>
            </a:pPr>
            <a:r>
              <a:rPr lang="de-DE" b="1" dirty="0">
                <a:solidFill>
                  <a:schemeClr val="bg2"/>
                </a:solidFill>
              </a:rPr>
              <a:t>Wohnen und </a:t>
            </a:r>
            <a:br>
              <a:rPr lang="de-DE" b="1" dirty="0">
                <a:solidFill>
                  <a:schemeClr val="bg2"/>
                </a:solidFill>
              </a:rPr>
            </a:br>
            <a:r>
              <a:rPr lang="de-DE" b="1" dirty="0">
                <a:solidFill>
                  <a:schemeClr val="bg2"/>
                </a:solidFill>
              </a:rPr>
              <a:t>Heizen</a:t>
            </a:r>
          </a:p>
          <a:p>
            <a:pPr>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Er wohnt mit seinem Mann und </a:t>
            </a:r>
            <a:r>
              <a:rPr lang="de-DE" sz="1200" dirty="0">
                <a:solidFill>
                  <a:srgbClr val="4B4B4D"/>
                </a:solidFill>
                <a:latin typeface="Calibri" panose="020F0502020204030204"/>
              </a:rPr>
              <a:t>zwei </a:t>
            </a: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Kindern in einem geerbten Reihenhaus auf 160 m</a:t>
            </a:r>
            <a:r>
              <a:rPr kumimoji="0" lang="de-DE" sz="1200" b="0" i="0" u="none" strike="noStrike" kern="1200" cap="none" spc="0" normalizeH="0" baseline="30000" noProof="0" dirty="0">
                <a:ln>
                  <a:noFill/>
                </a:ln>
                <a:solidFill>
                  <a:srgbClr val="4B4B4D"/>
                </a:solidFill>
                <a:effectLst/>
                <a:uLnTx/>
                <a:uFillTx/>
                <a:latin typeface="Calibri" panose="020F0502020204030204"/>
                <a:ea typeface="+mn-ea"/>
                <a:cs typeface="+mn-cs"/>
              </a:rPr>
              <a:t>2</a:t>
            </a: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 mit kleinem Garten. Das Haus mit Wärmepumpe liegt am Stadtrand einer mittelgroßen Stadt.</a:t>
            </a:r>
          </a:p>
        </p:txBody>
      </p:sp>
      <p:sp>
        <p:nvSpPr>
          <p:cNvPr id="23" name="Rechteck: abgerundete Ecken 22">
            <a:extLst>
              <a:ext uri="{FF2B5EF4-FFF2-40B4-BE49-F238E27FC236}">
                <a16:creationId xmlns:a16="http://schemas.microsoft.com/office/drawing/2014/main" id="{135E9B3C-76EE-90B1-E6B4-F47915CA3294}"/>
              </a:ext>
            </a:extLst>
          </p:cNvPr>
          <p:cNvSpPr/>
          <p:nvPr/>
        </p:nvSpPr>
        <p:spPr>
          <a:xfrm>
            <a:off x="352234" y="6748145"/>
            <a:ext cx="2860116" cy="1017495"/>
          </a:xfrm>
          <a:prstGeom prst="roundRect">
            <a:avLst>
              <a:gd name="adj" fmla="val 22086"/>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lnSpc>
                <a:spcPct val="90000"/>
              </a:lnSpc>
            </a:pPr>
            <a:r>
              <a:rPr lang="de-DE" b="1" dirty="0">
                <a:solidFill>
                  <a:schemeClr val="accent4"/>
                </a:solidFill>
              </a:rPr>
              <a:t>Wohnen und Stromverbrauch</a:t>
            </a:r>
          </a:p>
          <a:p>
            <a:pPr marL="0" marR="0" lvl="0" indent="0" algn="l" defTabSz="457200" rtl="0" eaLnBrk="1" fontAlgn="auto" latinLnBrk="0" hangingPunct="1">
              <a:spcBef>
                <a:spcPts val="0"/>
              </a:spcBef>
              <a:spcAft>
                <a:spcPts val="0"/>
              </a:spcAft>
              <a:buClrTx/>
              <a:buSzTx/>
              <a:buFontTx/>
              <a:buNone/>
              <a:tabLst/>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Die Familie bezieht Ökostrom und hat ein </a:t>
            </a:r>
          </a:p>
          <a:p>
            <a:pPr marL="0" marR="0" lvl="0" indent="0" algn="l" defTabSz="457200" rtl="0" eaLnBrk="1" fontAlgn="auto" latinLnBrk="0" hangingPunct="1">
              <a:spcBef>
                <a:spcPts val="0"/>
              </a:spcBef>
              <a:spcAft>
                <a:spcPts val="0"/>
              </a:spcAft>
              <a:buClrTx/>
              <a:buSzTx/>
              <a:buFontTx/>
              <a:buNone/>
              <a:tabLst/>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Balkonkraftwerk.</a:t>
            </a:r>
          </a:p>
        </p:txBody>
      </p:sp>
      <p:sp>
        <p:nvSpPr>
          <p:cNvPr id="6" name="Rechteck: abgerundete Ecken 5">
            <a:extLst>
              <a:ext uri="{FF2B5EF4-FFF2-40B4-BE49-F238E27FC236}">
                <a16:creationId xmlns:a16="http://schemas.microsoft.com/office/drawing/2014/main" id="{D286FC2E-CFD6-1C62-F17B-CD1BC6936047}"/>
              </a:ext>
            </a:extLst>
          </p:cNvPr>
          <p:cNvSpPr/>
          <p:nvPr/>
        </p:nvSpPr>
        <p:spPr>
          <a:xfrm>
            <a:off x="352233" y="7910775"/>
            <a:ext cx="2869157" cy="1754580"/>
          </a:xfrm>
          <a:prstGeom prst="roundRect">
            <a:avLst>
              <a:gd name="adj" fmla="val 18651"/>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1"/>
                </a:solidFill>
              </a:rPr>
              <a:t>Öffentliche Infrastruktur</a:t>
            </a:r>
            <a:endParaRPr lang="en-US">
              <a:solidFill>
                <a:schemeClr val="accent1"/>
              </a:solidFill>
              <a:ea typeface="Calibri" panose="020F0502020204030204"/>
              <a:cs typeface="Calibri" panose="020F0502020204030204"/>
            </a:endParaRPr>
          </a:p>
          <a:p>
            <a:pPr>
              <a:defRP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In </a:t>
            </a:r>
            <a:r>
              <a:rPr lang="de-DE" sz="1200">
                <a:solidFill>
                  <a:srgbClr val="4B4B4D"/>
                </a:solidFill>
                <a:latin typeface="Calibri" panose="020F0502020204030204"/>
              </a:rPr>
              <a:t>ihrer </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Stadt gibt es einen </a:t>
            </a:r>
            <a:r>
              <a:rPr lang="de-DE" sz="1200">
                <a:solidFill>
                  <a:srgbClr val="4B4B4D"/>
                </a:solidFill>
                <a:latin typeface="Calibri" panose="020F0502020204030204"/>
              </a:rPr>
              <a:t>mittel-gut</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ausgebauten ÖPNV*. </a:t>
            </a:r>
            <a:r>
              <a:rPr lang="de-DE" sz="1200">
                <a:solidFill>
                  <a:srgbClr val="4B4B4D"/>
                </a:solidFill>
                <a:latin typeface="Calibri" panose="020F0502020204030204"/>
              </a:rPr>
              <a:t>Es gibt viele Radwege.</a:t>
            </a:r>
            <a:endParaRPr lang="de-DE" sz="1000">
              <a:solidFill>
                <a:srgbClr val="4B4B4D"/>
              </a:solidFill>
              <a:latin typeface="Calibri" panose="020F0502020204030204"/>
            </a:endParaRPr>
          </a:p>
          <a:p>
            <a:pPr>
              <a:defRPr/>
            </a:pPr>
            <a:br>
              <a:rPr lang="de-DE" sz="1200">
                <a:solidFill>
                  <a:srgbClr val="4B4B4D"/>
                </a:solidFill>
                <a:latin typeface="Calibri" panose="020F0502020204030204"/>
              </a:rPr>
            </a:br>
            <a:r>
              <a:rPr lang="de-DE" sz="1000" i="1">
                <a:solidFill>
                  <a:srgbClr val="4B4B4D"/>
                </a:solidFill>
                <a:ea typeface="Calibri"/>
                <a:cs typeface="Calibri"/>
              </a:rPr>
              <a:t>* Öffentlicher Personennahverkehr</a:t>
            </a:r>
            <a:endParaRPr lang="de-DE" sz="1000" b="0" i="0" u="none" strike="noStrike" kern="1200" cap="none" spc="0" normalizeH="0" baseline="0" noProof="0">
              <a:ln>
                <a:noFill/>
              </a:ln>
              <a:solidFill>
                <a:srgbClr val="4B4B4D"/>
              </a:solidFill>
              <a:effectLst/>
              <a:uLnTx/>
              <a:uFillTx/>
              <a:latin typeface="Calibri" panose="020F0502020204030204"/>
              <a:ea typeface="Calibri"/>
              <a:cs typeface="Calibri"/>
            </a:endParaRPr>
          </a:p>
        </p:txBody>
      </p:sp>
      <p:sp>
        <p:nvSpPr>
          <p:cNvPr id="7" name="Rechteck: abgerundete Ecken 6">
            <a:extLst>
              <a:ext uri="{FF2B5EF4-FFF2-40B4-BE49-F238E27FC236}">
                <a16:creationId xmlns:a16="http://schemas.microsoft.com/office/drawing/2014/main" id="{774322C9-B050-ABC9-964A-EB4B3960C0A7}"/>
              </a:ext>
            </a:extLst>
          </p:cNvPr>
          <p:cNvSpPr/>
          <p:nvPr/>
        </p:nvSpPr>
        <p:spPr>
          <a:xfrm flipH="1">
            <a:off x="3331755" y="7198242"/>
            <a:ext cx="3183735" cy="1417830"/>
          </a:xfrm>
          <a:prstGeom prst="roundRect">
            <a:avLst>
              <a:gd name="adj" fmla="val 18964"/>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b="1">
                <a:solidFill>
                  <a:schemeClr val="accent5"/>
                </a:solidFill>
              </a:rPr>
              <a:t>Mobilität</a:t>
            </a:r>
          </a:p>
          <a:p>
            <a:pPr marL="44450">
              <a:defRPr/>
            </a:pPr>
            <a:r>
              <a:rPr lang="de-DE" sz="1200">
                <a:solidFill>
                  <a:srgbClr val="4B4B4D"/>
                </a:solidFill>
                <a:latin typeface="Calibri" panose="020F0502020204030204"/>
              </a:rPr>
              <a:t>Louis</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fährt mit dem Rad zur Arbeit</a:t>
            </a:r>
            <a:r>
              <a:rPr lang="de-DE" sz="1200">
                <a:solidFill>
                  <a:srgbClr val="4B4B4D"/>
                </a:solidFill>
                <a:latin typeface="Calibri" panose="020F0502020204030204"/>
              </a:rPr>
              <a:t>. </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Das alte Auto seiner Großmutter teilt er sich mit seinem Partner. Sie nutzen das Auto zwei Mal im Monat für Ausflüge oder Einkäufe.</a:t>
            </a:r>
            <a:r>
              <a:rPr lang="de-DE" sz="1200">
                <a:solidFill>
                  <a:srgbClr val="4B4B4D"/>
                </a:solidFill>
                <a:latin typeface="Calibri" panose="020F0502020204030204"/>
              </a:rPr>
              <a:t> Als Familie fahren sie mit der Bahn in den Urlaub.</a:t>
            </a:r>
            <a:endParaRPr kumimoji="0" lang="de-DE" sz="1100" b="0" i="0" u="none" strike="noStrike" kern="1200" cap="none" spc="0" normalizeH="0" baseline="0" noProof="0">
              <a:ln>
                <a:noFill/>
              </a:ln>
              <a:solidFill>
                <a:srgbClr val="4B4B4D"/>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CA1ECA4B-BF0B-46BB-3833-CAEC3619AA56}"/>
              </a:ext>
              <a:ext uri="{C183D7F6-B498-43B3-948B-1728B52AA6E4}">
                <adec:decorative xmlns:adec="http://schemas.microsoft.com/office/drawing/2017/decorative" val="1"/>
              </a:ext>
            </a:extLst>
          </p:cNvPr>
          <p:cNvPicPr>
            <a:picLocks noChangeAspect="1"/>
          </p:cNvPicPr>
          <p:nvPr/>
        </p:nvPicPr>
        <p:blipFill>
          <a:blip r:embed="rId3">
            <a:clrChange>
              <a:clrFrom>
                <a:srgbClr val="FDFEFE"/>
              </a:clrFrom>
              <a:clrTo>
                <a:srgbClr val="FDFEFE">
                  <a:alpha val="0"/>
                </a:srgbClr>
              </a:clrTo>
            </a:clrChange>
            <a:extLst>
              <a:ext uri="{BEBA8EAE-BF5A-486C-A8C5-ECC9F3942E4B}">
                <a14:imgProps xmlns:a14="http://schemas.microsoft.com/office/drawing/2010/main">
                  <a14:imgLayer r:embed="rId4">
                    <a14:imgEffect>
                      <a14:backgroundRemoval t="15203" b="71875" l="8449" r="89931">
                        <a14:foregroundMark x1="66435" y1="15203" x2="68287" y2="18919"/>
                        <a14:foregroundMark x1="89236" y1="69510" x2="85880" y2="66976"/>
                        <a14:foregroundMark x1="58333" y1="71875" x2="61343" y2="70186"/>
                        <a14:foregroundMark x1="8449" y1="59037" x2="10069" y2="56503"/>
                      </a14:backgroundRemoval>
                    </a14:imgEffect>
                  </a14:imgLayer>
                </a14:imgProps>
              </a:ext>
            </a:extLst>
          </a:blip>
          <a:srcRect t="12068" b="24630"/>
          <a:stretch/>
        </p:blipFill>
        <p:spPr>
          <a:xfrm flipH="1">
            <a:off x="205432" y="616949"/>
            <a:ext cx="2061282" cy="1788101"/>
          </a:xfrm>
          <a:prstGeom prst="rect">
            <a:avLst/>
          </a:prstGeom>
        </p:spPr>
      </p:pic>
      <p:pic>
        <p:nvPicPr>
          <p:cNvPr id="3" name="Grafik 2">
            <a:extLst>
              <a:ext uri="{FF2B5EF4-FFF2-40B4-BE49-F238E27FC236}">
                <a16:creationId xmlns:a16="http://schemas.microsoft.com/office/drawing/2014/main" id="{199B20B5-E28F-5964-02DE-86615A31D9B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89656" y="4961295"/>
            <a:ext cx="475122" cy="475122"/>
          </a:xfrm>
          <a:prstGeom prst="rect">
            <a:avLst/>
          </a:prstGeom>
        </p:spPr>
      </p:pic>
      <p:sp>
        <p:nvSpPr>
          <p:cNvPr id="5" name="Rechteck: abgerundete Ecken 21">
            <a:extLst>
              <a:ext uri="{FF2B5EF4-FFF2-40B4-BE49-F238E27FC236}">
                <a16:creationId xmlns:a16="http://schemas.microsoft.com/office/drawing/2014/main" id="{38843214-5351-0264-5A35-3D76F4F3CCAF}"/>
              </a:ext>
            </a:extLst>
          </p:cNvPr>
          <p:cNvSpPr/>
          <p:nvPr/>
        </p:nvSpPr>
        <p:spPr>
          <a:xfrm flipH="1">
            <a:off x="3341620" y="8739251"/>
            <a:ext cx="3164145" cy="950755"/>
          </a:xfrm>
          <a:prstGeom prst="roundRect">
            <a:avLst>
              <a:gd name="adj" fmla="val 2244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2"/>
                </a:solidFill>
              </a:rPr>
              <a:t>Lieblingsmusik</a:t>
            </a:r>
          </a:p>
        </p:txBody>
      </p:sp>
      <p:pic>
        <p:nvPicPr>
          <p:cNvPr id="9" name="Grafik 8">
            <a:extLst>
              <a:ext uri="{FF2B5EF4-FFF2-40B4-BE49-F238E27FC236}">
                <a16:creationId xmlns:a16="http://schemas.microsoft.com/office/drawing/2014/main" id="{D7E76EA8-AB8A-8081-8E23-26C371F0D291}"/>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89656" y="9211245"/>
            <a:ext cx="475121" cy="475121"/>
          </a:xfrm>
          <a:prstGeom prst="rect">
            <a:avLst/>
          </a:prstGeom>
        </p:spPr>
      </p:pic>
    </p:spTree>
    <p:extLst>
      <p:ext uri="{BB962C8B-B14F-4D97-AF65-F5344CB8AC3E}">
        <p14:creationId xmlns:p14="http://schemas.microsoft.com/office/powerpoint/2010/main" val="897188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8538-9E3D-D2B5-1861-F5484DCBE0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1608A8-9579-F5EF-F2C1-6F341177F55F}"/>
              </a:ext>
            </a:extLst>
          </p:cNvPr>
          <p:cNvSpPr>
            <a:spLocks noGrp="1"/>
          </p:cNvSpPr>
          <p:nvPr>
            <p:ph type="title" idx="4294967295"/>
          </p:nvPr>
        </p:nvSpPr>
        <p:spPr>
          <a:xfrm>
            <a:off x="2185301" y="156685"/>
            <a:ext cx="4318278" cy="36000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2"/>
                </a:solidFill>
                <a:effectLst/>
                <a:uLnTx/>
                <a:uFillTx/>
                <a:latin typeface="+mn-lt"/>
                <a:ea typeface="+mn-ea"/>
                <a:cs typeface="+mn-cs"/>
              </a:rPr>
              <a:t>Macht den </a:t>
            </a:r>
            <a:r>
              <a:rPr kumimoji="0" lang="de-DE" sz="1800" b="1" i="0" u="none" strike="noStrike" kern="1200" cap="none" spc="0" normalizeH="0" baseline="0" noProof="0" dirty="0" err="1">
                <a:ln>
                  <a:noFill/>
                </a:ln>
                <a:solidFill>
                  <a:schemeClr val="accent2"/>
                </a:solidFill>
                <a:effectLst/>
                <a:uLnTx/>
                <a:uFillTx/>
                <a:latin typeface="+mn-lt"/>
                <a:ea typeface="+mn-ea"/>
                <a:cs typeface="+mn-cs"/>
              </a:rPr>
              <a:t>LifestyleCheck</a:t>
            </a:r>
            <a:r>
              <a:rPr kumimoji="0" lang="de-DE" sz="1800" b="1" i="0" u="none" strike="noStrike" kern="1200" cap="none" spc="0" normalizeH="0" baseline="0" noProof="0" dirty="0">
                <a:ln>
                  <a:noFill/>
                </a:ln>
                <a:solidFill>
                  <a:schemeClr val="accent2"/>
                </a:solidFill>
                <a:effectLst/>
                <a:uLnTx/>
                <a:uFillTx/>
                <a:latin typeface="+mn-lt"/>
                <a:ea typeface="+mn-ea"/>
                <a:cs typeface="+mn-cs"/>
              </a:rPr>
              <a:t> mit Louis 2/2 </a:t>
            </a:r>
            <a:r>
              <a:rPr kumimoji="0" lang="de-DE" sz="1800" b="1" i="0" u="none" strike="noStrike" kern="1200" cap="none" spc="0" normalizeH="0" baseline="0" noProof="0" dirty="0">
                <a:ln>
                  <a:noFill/>
                </a:ln>
                <a:solidFill>
                  <a:schemeClr val="tx1"/>
                </a:solidFill>
                <a:effectLst/>
                <a:uLnTx/>
                <a:uFillTx/>
                <a:latin typeface="+mn-lt"/>
                <a:ea typeface="+mn-ea"/>
                <a:cs typeface="+mn-cs"/>
              </a:rPr>
              <a:t> </a:t>
            </a:r>
          </a:p>
        </p:txBody>
      </p:sp>
      <p:sp>
        <p:nvSpPr>
          <p:cNvPr id="82" name="Textfeld 81">
            <a:extLst>
              <a:ext uri="{FF2B5EF4-FFF2-40B4-BE49-F238E27FC236}">
                <a16:creationId xmlns:a16="http://schemas.microsoft.com/office/drawing/2014/main" id="{B5CA72DE-CAED-651D-876F-068F925EAC3A}"/>
              </a:ext>
            </a:extLst>
          </p:cNvPr>
          <p:cNvSpPr txBox="1"/>
          <p:nvPr/>
        </p:nvSpPr>
        <p:spPr>
          <a:xfrm>
            <a:off x="2301914" y="697134"/>
            <a:ext cx="4194718" cy="923330"/>
          </a:xfrm>
          <a:prstGeom prst="rect">
            <a:avLst/>
          </a:prstGeom>
          <a:noFill/>
        </p:spPr>
        <p:txBody>
          <a:bodyPr wrap="square">
            <a:spAutoFit/>
          </a:bodyPr>
          <a:lstStyle/>
          <a:p>
            <a:r>
              <a:rPr lang="de-DE" b="1">
                <a:solidFill>
                  <a:schemeClr val="accent1"/>
                </a:solidFill>
              </a:rPr>
              <a:t>Konsum</a:t>
            </a:r>
          </a:p>
          <a:p>
            <a:pPr marL="0" marR="0" lvl="0" indent="0" algn="l" defTabSz="457200" rtl="0" eaLnBrk="1" fontAlgn="auto" latinLnBrk="0" hangingPunct="1">
              <a:spcBef>
                <a:spcPts val="0"/>
              </a:spcBef>
              <a:spcAft>
                <a:spcPts val="0"/>
              </a:spcAft>
              <a:buClrTx/>
              <a:buSzTx/>
              <a:buFontTx/>
              <a:buNone/>
              <a:tabLst/>
              <a:defRPr/>
            </a:pPr>
            <a:b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br>
            <a:r>
              <a:rPr lang="de-DE" sz="1200">
                <a:solidFill>
                  <a:srgbClr val="4B4B4D"/>
                </a:solidFill>
                <a:latin typeface="Calibri" panose="020F0502020204030204"/>
              </a:rPr>
              <a:t>Louis</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besitzt wenige Kleidungsstücke, die er häufig und lange trägt.</a:t>
            </a:r>
          </a:p>
        </p:txBody>
      </p:sp>
      <p:sp>
        <p:nvSpPr>
          <p:cNvPr id="4" name="Textfeld 3">
            <a:extLst>
              <a:ext uri="{FF2B5EF4-FFF2-40B4-BE49-F238E27FC236}">
                <a16:creationId xmlns:a16="http://schemas.microsoft.com/office/drawing/2014/main" id="{FD5862D5-CA42-B9A9-1842-E3EB51369F72}"/>
              </a:ext>
            </a:extLst>
          </p:cNvPr>
          <p:cNvSpPr txBox="1"/>
          <p:nvPr/>
        </p:nvSpPr>
        <p:spPr>
          <a:xfrm>
            <a:off x="415015" y="2122315"/>
            <a:ext cx="5362226" cy="923330"/>
          </a:xfrm>
          <a:prstGeom prst="rect">
            <a:avLst/>
          </a:prstGeom>
          <a:noFill/>
        </p:spPr>
        <p:txBody>
          <a:bodyPr wrap="square" anchor="ctr">
            <a:spAutoFit/>
          </a:bodyPr>
          <a:lstStyle/>
          <a:p>
            <a:r>
              <a:rPr lang="de-DE" b="1" dirty="0">
                <a:solidFill>
                  <a:schemeClr val="accent1"/>
                </a:solidFill>
              </a:rPr>
              <a:t>Interesse an nachhaltigem Konsum*</a:t>
            </a:r>
          </a:p>
          <a:p>
            <a:pPr marL="0" marR="0" lvl="0" indent="0" algn="l" defTabSz="457200" rtl="0" eaLnBrk="1" fontAlgn="auto" latinLnBrk="0" hangingPunct="1">
              <a:spcBef>
                <a:spcPts val="0"/>
              </a:spcBef>
              <a:spcAft>
                <a:spcPts val="0"/>
              </a:spcAft>
              <a:buClrTx/>
              <a:buSzTx/>
              <a:buFontTx/>
              <a:buNone/>
              <a:tabLst/>
              <a:defRPr/>
            </a:pPr>
            <a:endPar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endParaRPr>
          </a:p>
          <a:p>
            <a:pPr marL="0" marR="0" lvl="0" indent="0" algn="l" defTabSz="457200" rtl="0" eaLnBrk="1" fontAlgn="auto" latinLnBrk="0" hangingPunct="1">
              <a:spcBef>
                <a:spcPts val="0"/>
              </a:spcBef>
              <a:spcAft>
                <a:spcPts val="0"/>
              </a:spcAft>
              <a:buClrTx/>
              <a:buSzTx/>
              <a:buFontTx/>
              <a:buNone/>
              <a:tabLst/>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Er weiß bereits viel über das Thema und hat aber im Allgemeinen wenig Zeit im Alltag.</a:t>
            </a:r>
            <a:endParaRPr lang="de-DE" sz="1200" b="1" dirty="0">
              <a:solidFill>
                <a:schemeClr val="accent1"/>
              </a:solidFill>
            </a:endParaRPr>
          </a:p>
        </p:txBody>
      </p:sp>
      <p:sp>
        <p:nvSpPr>
          <p:cNvPr id="7" name="Rechteck: abgerundete Ecken 6">
            <a:extLst>
              <a:ext uri="{FF2B5EF4-FFF2-40B4-BE49-F238E27FC236}">
                <a16:creationId xmlns:a16="http://schemas.microsoft.com/office/drawing/2014/main" id="{5F742C32-5930-3EA9-E123-48AF3CFE3246}"/>
              </a:ext>
            </a:extLst>
          </p:cNvPr>
          <p:cNvSpPr/>
          <p:nvPr/>
        </p:nvSpPr>
        <p:spPr>
          <a:xfrm flipH="1">
            <a:off x="352229" y="3182769"/>
            <a:ext cx="6153531" cy="2012397"/>
          </a:xfrm>
          <a:prstGeom prst="roundRect">
            <a:avLst>
              <a:gd name="adj" fmla="val 11732"/>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dirty="0">
                <a:solidFill>
                  <a:schemeClr val="accent4"/>
                </a:solidFill>
              </a:rPr>
              <a:t>Handabdruck*</a:t>
            </a:r>
          </a:p>
          <a:p>
            <a:endPar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endParaRPr>
          </a:p>
          <a:p>
            <a:pPr marL="171450" indent="-171450">
              <a:spcAft>
                <a:spcPts val="600"/>
              </a:spcAft>
              <a:buClr>
                <a:schemeClr val="tx1"/>
              </a:buClr>
              <a:buFont typeface="Arial" panose="020B0604020202020204" pitchFamily="34" charset="0"/>
              <a:buChar char="•"/>
            </a:pPr>
            <a:r>
              <a:rPr lang="de-DE" sz="1200" dirty="0">
                <a:solidFill>
                  <a:srgbClr val="4B4B4D"/>
                </a:solidFill>
                <a:latin typeface="Calibri" panose="020F0502020204030204"/>
              </a:rPr>
              <a:t>Er setzt sich in seiner Stadt für den Ausbau von Radwegen ein, um andere zu motivieren mehr mit dem Rad zu fahren. Er startet Online-Petitionen zum Thema nachhaltige Mobilität im ländlichen Raum. Im Freundeskreis spricht er über transformative Projekte.</a:t>
            </a:r>
          </a:p>
        </p:txBody>
      </p:sp>
      <p:sp>
        <p:nvSpPr>
          <p:cNvPr id="87" name="Rechteck 86">
            <a:extLst>
              <a:ext uri="{FF2B5EF4-FFF2-40B4-BE49-F238E27FC236}">
                <a16:creationId xmlns:a16="http://schemas.microsoft.com/office/drawing/2014/main" id="{1336C5A8-B66B-37BE-D113-C5222C5ADA29}"/>
              </a:ext>
            </a:extLst>
          </p:cNvPr>
          <p:cNvSpPr/>
          <p:nvPr/>
        </p:nvSpPr>
        <p:spPr>
          <a:xfrm>
            <a:off x="959870" y="4856019"/>
            <a:ext cx="4949841" cy="2655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dirty="0">
                <a:solidFill>
                  <a:schemeClr val="tx1"/>
                </a:solidFill>
              </a:rPr>
              <a:t>* Der Handabdruck zeigt, wie viel CO</a:t>
            </a:r>
            <a:r>
              <a:rPr lang="de-DE" sz="1200" i="1" baseline="-25000" dirty="0">
                <a:solidFill>
                  <a:schemeClr val="tx1"/>
                </a:solidFill>
              </a:rPr>
              <a:t>2</a:t>
            </a:r>
            <a:r>
              <a:rPr lang="de-DE" sz="1200" i="1" dirty="0">
                <a:solidFill>
                  <a:schemeClr val="tx1"/>
                </a:solidFill>
              </a:rPr>
              <a:t>-Einsparung eure Handlungen bei anderen bewirken.</a:t>
            </a:r>
          </a:p>
        </p:txBody>
      </p:sp>
      <p:sp>
        <p:nvSpPr>
          <p:cNvPr id="24" name="Rechteck: abgerundete Ecken 23">
            <a:extLst>
              <a:ext uri="{FF2B5EF4-FFF2-40B4-BE49-F238E27FC236}">
                <a16:creationId xmlns:a16="http://schemas.microsoft.com/office/drawing/2014/main" id="{E8DD4F04-DD19-4DDB-6F62-26A51B10C102}"/>
              </a:ext>
            </a:extLst>
          </p:cNvPr>
          <p:cNvSpPr/>
          <p:nvPr/>
        </p:nvSpPr>
        <p:spPr>
          <a:xfrm flipH="1">
            <a:off x="352228" y="5311104"/>
            <a:ext cx="6153537" cy="1889531"/>
          </a:xfrm>
          <a:prstGeom prst="roundRect">
            <a:avLst>
              <a:gd name="adj" fmla="val 12708"/>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5"/>
                </a:solidFill>
              </a:rPr>
              <a:t>Was könnte die Politik für Louis tun?</a:t>
            </a:r>
          </a:p>
          <a:p>
            <a:endPar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endParaRPr>
          </a:p>
          <a:p>
            <a:pPr marL="171450" indent="-171450">
              <a:spcAft>
                <a:spcPts val="600"/>
              </a:spcAft>
              <a:buClr>
                <a:schemeClr val="tx1"/>
              </a:buClr>
              <a:buFont typeface="Arial" panose="020B0604020202020204" pitchFamily="34" charset="0"/>
              <a:buChar cha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Mit </a:t>
            </a:r>
            <a:r>
              <a:rPr lang="de-DE" sz="1200">
                <a:solidFill>
                  <a:srgbClr val="4B4B4D"/>
                </a:solidFill>
                <a:latin typeface="Calibri" panose="020F0502020204030204"/>
              </a:rPr>
              <a:t>einer Förderung für E-Bikes (Lastenräder) könnte Louis seine Einkäufe auch ohne Auto erledigen.</a:t>
            </a:r>
          </a:p>
          <a:p>
            <a:pPr marL="171450" indent="-171450">
              <a:spcAft>
                <a:spcPts val="600"/>
              </a:spcAft>
              <a:buClr>
                <a:schemeClr val="tx1"/>
              </a:buClr>
              <a:buFont typeface="Arial" panose="020B0604020202020204" pitchFamily="34" charset="0"/>
              <a:buChar char="•"/>
            </a:pPr>
            <a:r>
              <a:rPr lang="de-DE" sz="1200">
                <a:solidFill>
                  <a:srgbClr val="4B4B4D"/>
                </a:solidFill>
                <a:latin typeface="Calibri" panose="020F0502020204030204"/>
              </a:rPr>
              <a:t>Mit staatlichen Förderprogrammen für Dämmmaßnahmen könnte Louis sein Haus besser </a:t>
            </a:r>
            <a:br>
              <a:rPr lang="de-DE" sz="1200">
                <a:solidFill>
                  <a:srgbClr val="4B4B4D"/>
                </a:solidFill>
                <a:latin typeface="Calibri" panose="020F0502020204030204"/>
              </a:rPr>
            </a:br>
            <a:r>
              <a:rPr lang="de-DE" sz="1200">
                <a:solidFill>
                  <a:srgbClr val="4B4B4D"/>
                </a:solidFill>
                <a:latin typeface="Calibri" panose="020F0502020204030204"/>
              </a:rPr>
              <a:t>isolieren und Energiekosten sparen. </a:t>
            </a:r>
          </a:p>
          <a:p>
            <a:pPr marL="171450" indent="-171450">
              <a:spcAft>
                <a:spcPts val="600"/>
              </a:spcAft>
              <a:buClr>
                <a:schemeClr val="tx1"/>
              </a:buClr>
              <a:buFont typeface="Arial" panose="020B0604020202020204" pitchFamily="34" charset="0"/>
              <a:buChar char="•"/>
            </a:pPr>
            <a:r>
              <a:rPr lang="de-DE" sz="1200">
                <a:solidFill>
                  <a:srgbClr val="4B4B4D"/>
                </a:solidFill>
                <a:latin typeface="Calibri" panose="020F0502020204030204"/>
              </a:rPr>
              <a:t>Über ein regionales Prämiensystem für klimafreundliches Verhalten erhielte</a:t>
            </a:r>
            <a:br>
              <a:rPr lang="de-DE" sz="1200">
                <a:solidFill>
                  <a:srgbClr val="4B4B4D"/>
                </a:solidFill>
                <a:latin typeface="Calibri" panose="020F0502020204030204"/>
              </a:rPr>
            </a:br>
            <a:r>
              <a:rPr lang="de-DE" sz="1200">
                <a:solidFill>
                  <a:srgbClr val="4B4B4D"/>
                </a:solidFill>
                <a:latin typeface="Calibri" panose="020F0502020204030204"/>
              </a:rPr>
              <a:t>die Familie Gutscheincoupons für regionale </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Produkte.</a:t>
            </a:r>
          </a:p>
        </p:txBody>
      </p:sp>
      <p:sp>
        <p:nvSpPr>
          <p:cNvPr id="26" name="Rechteck: abgerundete Ecken 25">
            <a:extLst>
              <a:ext uri="{FF2B5EF4-FFF2-40B4-BE49-F238E27FC236}">
                <a16:creationId xmlns:a16="http://schemas.microsoft.com/office/drawing/2014/main" id="{08E2DABD-148C-B10D-DABD-B2771ED6439E}"/>
              </a:ext>
            </a:extLst>
          </p:cNvPr>
          <p:cNvSpPr/>
          <p:nvPr/>
        </p:nvSpPr>
        <p:spPr>
          <a:xfrm flipH="1">
            <a:off x="352229" y="7316573"/>
            <a:ext cx="6153536" cy="1750647"/>
          </a:xfrm>
          <a:prstGeom prst="roundRect">
            <a:avLst>
              <a:gd name="adj" fmla="val 13426"/>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tx2"/>
                </a:solidFill>
              </a:rPr>
              <a:t>Fragen von Louis an euch</a:t>
            </a:r>
          </a:p>
          <a:p>
            <a:endPar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endParaRPr>
          </a:p>
          <a:p>
            <a:pPr marL="171450" indent="-171450">
              <a:spcAft>
                <a:spcPts val="600"/>
              </a:spcAft>
              <a:buClr>
                <a:schemeClr val="tx1"/>
              </a:buClr>
              <a:buFont typeface="Arial" panose="020B0604020202020204" pitchFamily="34" charset="0"/>
              <a:buChar cha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Was </a:t>
            </a:r>
            <a:r>
              <a:rPr lang="de-DE" sz="1200">
                <a:solidFill>
                  <a:srgbClr val="4B4B4D"/>
                </a:solidFill>
                <a:latin typeface="Calibri" panose="020F0502020204030204"/>
              </a:rPr>
              <a:t>könnte ich im Alltag tun, um Kleidung und Mode nachhaltiger zu konsumieren?</a:t>
            </a:r>
          </a:p>
          <a:p>
            <a:pPr marL="171450" indent="-171450">
              <a:spcAft>
                <a:spcPts val="600"/>
              </a:spcAft>
              <a:buClr>
                <a:schemeClr val="tx1"/>
              </a:buClr>
              <a:buFont typeface="Arial" panose="020B0604020202020204" pitchFamily="34" charset="0"/>
              <a:buChar char="•"/>
            </a:pPr>
            <a:r>
              <a:rPr lang="de-DE" sz="1200">
                <a:solidFill>
                  <a:srgbClr val="4B4B4D"/>
                </a:solidFill>
                <a:latin typeface="Calibri" panose="020F0502020204030204"/>
              </a:rPr>
              <a:t>Was könnte ich a</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ußerdem tun, um meinen Handabdruck zu vergrößern?</a:t>
            </a:r>
          </a:p>
        </p:txBody>
      </p:sp>
      <p:sp>
        <p:nvSpPr>
          <p:cNvPr id="77" name="Freihandform: Form 76">
            <a:extLst>
              <a:ext uri="{FF2B5EF4-FFF2-40B4-BE49-F238E27FC236}">
                <a16:creationId xmlns:a16="http://schemas.microsoft.com/office/drawing/2014/main" id="{6C946C0D-2E98-D5AC-62EE-4623240C646F}"/>
              </a:ext>
              <a:ext uri="{C183D7F6-B498-43B3-948B-1728B52AA6E4}">
                <adec:decorative xmlns:adec="http://schemas.microsoft.com/office/drawing/2017/decorative" val="1"/>
              </a:ext>
            </a:extLst>
          </p:cNvPr>
          <p:cNvSpPr/>
          <p:nvPr/>
        </p:nvSpPr>
        <p:spPr>
          <a:xfrm flipH="1">
            <a:off x="352230" y="667413"/>
            <a:ext cx="6153531" cy="2397950"/>
          </a:xfrm>
          <a:custGeom>
            <a:avLst/>
            <a:gdLst>
              <a:gd name="connsiteX0" fmla="*/ 4087415 w 6153531"/>
              <a:gd name="connsiteY0" fmla="*/ 0 h 2397950"/>
              <a:gd name="connsiteX1" fmla="*/ 235228 w 6153531"/>
              <a:gd name="connsiteY1" fmla="*/ 0 h 2397950"/>
              <a:gd name="connsiteX2" fmla="*/ 2183 w 6153531"/>
              <a:gd name="connsiteY2" fmla="*/ 233045 h 2397950"/>
              <a:gd name="connsiteX3" fmla="*/ 2183 w 6153531"/>
              <a:gd name="connsiteY3" fmla="*/ 670556 h 2397950"/>
              <a:gd name="connsiteX4" fmla="*/ 2183 w 6153531"/>
              <a:gd name="connsiteY4" fmla="*/ 1108067 h 2397950"/>
              <a:gd name="connsiteX5" fmla="*/ 2183 w 6153531"/>
              <a:gd name="connsiteY5" fmla="*/ 1683465 h 2397950"/>
              <a:gd name="connsiteX6" fmla="*/ 0 w 6153531"/>
              <a:gd name="connsiteY6" fmla="*/ 1694278 h 2397950"/>
              <a:gd name="connsiteX7" fmla="*/ 0 w 6153531"/>
              <a:gd name="connsiteY7" fmla="*/ 2160720 h 2397950"/>
              <a:gd name="connsiteX8" fmla="*/ 237230 w 6153531"/>
              <a:gd name="connsiteY8" fmla="*/ 2397950 h 2397950"/>
              <a:gd name="connsiteX9" fmla="*/ 5916301 w 6153531"/>
              <a:gd name="connsiteY9" fmla="*/ 2397950 h 2397950"/>
              <a:gd name="connsiteX10" fmla="*/ 6153531 w 6153531"/>
              <a:gd name="connsiteY10" fmla="*/ 2160720 h 2397950"/>
              <a:gd name="connsiteX11" fmla="*/ 6153531 w 6153531"/>
              <a:gd name="connsiteY11" fmla="*/ 1694278 h 2397950"/>
              <a:gd name="connsiteX12" fmla="*/ 5916301 w 6153531"/>
              <a:gd name="connsiteY12" fmla="*/ 1457048 h 2397950"/>
              <a:gd name="connsiteX13" fmla="*/ 4320460 w 6153531"/>
              <a:gd name="connsiteY13" fmla="*/ 1457048 h 2397950"/>
              <a:gd name="connsiteX14" fmla="*/ 4320460 w 6153531"/>
              <a:gd name="connsiteY14" fmla="*/ 1108067 h 2397950"/>
              <a:gd name="connsiteX15" fmla="*/ 4320460 w 6153531"/>
              <a:gd name="connsiteY15" fmla="*/ 670556 h 2397950"/>
              <a:gd name="connsiteX16" fmla="*/ 4320460 w 6153531"/>
              <a:gd name="connsiteY16" fmla="*/ 233045 h 2397950"/>
              <a:gd name="connsiteX17" fmla="*/ 4087415 w 6153531"/>
              <a:gd name="connsiteY17" fmla="*/ 0 h 239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53531" h="2397950">
                <a:moveTo>
                  <a:pt x="4087415" y="0"/>
                </a:moveTo>
                <a:lnTo>
                  <a:pt x="235228" y="0"/>
                </a:lnTo>
                <a:cubicBezTo>
                  <a:pt x="106521" y="0"/>
                  <a:pt x="2183" y="104338"/>
                  <a:pt x="2183" y="233045"/>
                </a:cubicBezTo>
                <a:lnTo>
                  <a:pt x="2183" y="670556"/>
                </a:lnTo>
                <a:lnTo>
                  <a:pt x="2183" y="1108067"/>
                </a:lnTo>
                <a:lnTo>
                  <a:pt x="2183" y="1683465"/>
                </a:lnTo>
                <a:lnTo>
                  <a:pt x="0" y="1694278"/>
                </a:lnTo>
                <a:lnTo>
                  <a:pt x="0" y="2160720"/>
                </a:lnTo>
                <a:cubicBezTo>
                  <a:pt x="0" y="2291739"/>
                  <a:pt x="106211" y="2397950"/>
                  <a:pt x="237230" y="2397950"/>
                </a:cubicBezTo>
                <a:lnTo>
                  <a:pt x="5916301" y="2397950"/>
                </a:lnTo>
                <a:cubicBezTo>
                  <a:pt x="6047320" y="2397950"/>
                  <a:pt x="6153531" y="2291739"/>
                  <a:pt x="6153531" y="2160720"/>
                </a:cubicBezTo>
                <a:lnTo>
                  <a:pt x="6153531" y="1694278"/>
                </a:lnTo>
                <a:cubicBezTo>
                  <a:pt x="6153531" y="1563259"/>
                  <a:pt x="6047320" y="1457048"/>
                  <a:pt x="5916301" y="1457048"/>
                </a:cubicBezTo>
                <a:lnTo>
                  <a:pt x="4320460" y="1457048"/>
                </a:lnTo>
                <a:lnTo>
                  <a:pt x="4320460" y="1108067"/>
                </a:lnTo>
                <a:lnTo>
                  <a:pt x="4320460" y="670556"/>
                </a:lnTo>
                <a:lnTo>
                  <a:pt x="4320460" y="233045"/>
                </a:lnTo>
                <a:cubicBezTo>
                  <a:pt x="4320460" y="104338"/>
                  <a:pt x="4216122" y="0"/>
                  <a:pt x="4087415"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Autofit/>
          </a:bodyPr>
          <a:lstStyle/>
          <a:p>
            <a:pPr algn="ctr"/>
            <a:endParaRPr lang="de-DE" sz="2400">
              <a:solidFill>
                <a:schemeClr val="bg2"/>
              </a:solidFill>
            </a:endParaRPr>
          </a:p>
        </p:txBody>
      </p:sp>
      <p:grpSp>
        <p:nvGrpSpPr>
          <p:cNvPr id="8" name="Gruppieren 7">
            <a:extLst>
              <a:ext uri="{FF2B5EF4-FFF2-40B4-BE49-F238E27FC236}">
                <a16:creationId xmlns:a16="http://schemas.microsoft.com/office/drawing/2014/main" id="{5C662CEA-78D5-6E35-AEE5-B1EBA4BF5555}"/>
              </a:ext>
              <a:ext uri="{C183D7F6-B498-43B3-948B-1728B52AA6E4}">
                <adec:decorative xmlns:adec="http://schemas.microsoft.com/office/drawing/2017/decorative" val="1"/>
              </a:ext>
            </a:extLst>
          </p:cNvPr>
          <p:cNvGrpSpPr/>
          <p:nvPr/>
        </p:nvGrpSpPr>
        <p:grpSpPr>
          <a:xfrm rot="21153371">
            <a:off x="462950" y="4502112"/>
            <a:ext cx="538486" cy="579333"/>
            <a:chOff x="5886601" y="1150658"/>
            <a:chExt cx="849323" cy="913749"/>
          </a:xfrm>
          <a:solidFill>
            <a:schemeClr val="accent4"/>
          </a:solidFill>
        </p:grpSpPr>
        <p:grpSp>
          <p:nvGrpSpPr>
            <p:cNvPr id="9" name="Grafik 12">
              <a:extLst>
                <a:ext uri="{FF2B5EF4-FFF2-40B4-BE49-F238E27FC236}">
                  <a16:creationId xmlns:a16="http://schemas.microsoft.com/office/drawing/2014/main" id="{7F694011-179C-C0C5-E9F6-406599467EF6}"/>
                </a:ext>
              </a:extLst>
            </p:cNvPr>
            <p:cNvGrpSpPr/>
            <p:nvPr/>
          </p:nvGrpSpPr>
          <p:grpSpPr>
            <a:xfrm>
              <a:off x="5886601" y="1150658"/>
              <a:ext cx="849323" cy="913749"/>
              <a:chOff x="5886601" y="1150658"/>
              <a:chExt cx="849323" cy="913749"/>
            </a:xfrm>
            <a:grpFill/>
          </p:grpSpPr>
          <p:sp>
            <p:nvSpPr>
              <p:cNvPr id="16" name="Freihandform: Form 15">
                <a:extLst>
                  <a:ext uri="{FF2B5EF4-FFF2-40B4-BE49-F238E27FC236}">
                    <a16:creationId xmlns:a16="http://schemas.microsoft.com/office/drawing/2014/main" id="{82A48EA2-ECF4-2C1A-9304-160D7574335D}"/>
                  </a:ext>
                </a:extLst>
              </p:cNvPr>
              <p:cNvSpPr/>
              <p:nvPr/>
            </p:nvSpPr>
            <p:spPr>
              <a:xfrm>
                <a:off x="5886699" y="1150658"/>
                <a:ext cx="849226" cy="913749"/>
              </a:xfrm>
              <a:custGeom>
                <a:avLst/>
                <a:gdLst>
                  <a:gd name="connsiteX0" fmla="*/ 154838 w 849226"/>
                  <a:gd name="connsiteY0" fmla="*/ 481311 h 913749"/>
                  <a:gd name="connsiteX1" fmla="*/ 87173 w 849226"/>
                  <a:gd name="connsiteY1" fmla="*/ 595916 h 913749"/>
                  <a:gd name="connsiteX2" fmla="*/ 132283 w 849226"/>
                  <a:gd name="connsiteY2" fmla="*/ 865969 h 913749"/>
                  <a:gd name="connsiteX3" fmla="*/ 230429 w 849226"/>
                  <a:gd name="connsiteY3" fmla="*/ 903764 h 913749"/>
                  <a:gd name="connsiteX4" fmla="*/ 402336 w 849226"/>
                  <a:gd name="connsiteY4" fmla="*/ 890962 h 913749"/>
                  <a:gd name="connsiteX5" fmla="*/ 576682 w 849226"/>
                  <a:gd name="connsiteY5" fmla="*/ 790988 h 913749"/>
                  <a:gd name="connsiteX6" fmla="*/ 503530 w 849226"/>
                  <a:gd name="connsiteY6" fmla="*/ 631882 h 913749"/>
                  <a:gd name="connsiteX7" fmla="*/ 474269 w 849226"/>
                  <a:gd name="connsiteY7" fmla="*/ 544100 h 913749"/>
                  <a:gd name="connsiteX8" fmla="*/ 491947 w 849226"/>
                  <a:gd name="connsiteY8" fmla="*/ 498989 h 913749"/>
                  <a:gd name="connsiteX9" fmla="*/ 451714 w 849226"/>
                  <a:gd name="connsiteY9" fmla="*/ 433153 h 913749"/>
                  <a:gd name="connsiteX10" fmla="*/ 356006 w 849226"/>
                  <a:gd name="connsiteY10" fmla="*/ 425228 h 913749"/>
                  <a:gd name="connsiteX11" fmla="*/ 154838 w 849226"/>
                  <a:gd name="connsiteY11" fmla="*/ 481311 h 913749"/>
                  <a:gd name="connsiteX12" fmla="*/ 327965 w 849226"/>
                  <a:gd name="connsiteY12" fmla="*/ 338055 h 913749"/>
                  <a:gd name="connsiteX13" fmla="*/ 345643 w 849226"/>
                  <a:gd name="connsiteY13" fmla="*/ 378289 h 913749"/>
                  <a:gd name="connsiteX14" fmla="*/ 393192 w 849226"/>
                  <a:gd name="connsiteY14" fmla="*/ 372802 h 913749"/>
                  <a:gd name="connsiteX15" fmla="*/ 410261 w 849226"/>
                  <a:gd name="connsiteY15" fmla="*/ 306356 h 913749"/>
                  <a:gd name="connsiteX16" fmla="*/ 425501 w 849226"/>
                  <a:gd name="connsiteY16" fmla="*/ 93605 h 913749"/>
                  <a:gd name="connsiteX17" fmla="*/ 414528 w 849226"/>
                  <a:gd name="connsiteY17" fmla="*/ 29597 h 913749"/>
                  <a:gd name="connsiteX18" fmla="*/ 374904 w 849226"/>
                  <a:gd name="connsiteY18" fmla="*/ 337 h 913749"/>
                  <a:gd name="connsiteX19" fmla="*/ 342595 w 849226"/>
                  <a:gd name="connsiteY19" fmla="*/ 41789 h 913749"/>
                  <a:gd name="connsiteX20" fmla="*/ 321259 w 849226"/>
                  <a:gd name="connsiteY20" fmla="*/ 258197 h 913749"/>
                  <a:gd name="connsiteX21" fmla="*/ 327965 w 849226"/>
                  <a:gd name="connsiteY21" fmla="*/ 338055 h 913749"/>
                  <a:gd name="connsiteX22" fmla="*/ 643738 w 849226"/>
                  <a:gd name="connsiteY22" fmla="*/ 157004 h 913749"/>
                  <a:gd name="connsiteX23" fmla="*/ 640690 w 849226"/>
                  <a:gd name="connsiteY23" fmla="*/ 113113 h 913749"/>
                  <a:gd name="connsiteX24" fmla="*/ 580339 w 849226"/>
                  <a:gd name="connsiteY24" fmla="*/ 102749 h 913749"/>
                  <a:gd name="connsiteX25" fmla="*/ 543763 w 849226"/>
                  <a:gd name="connsiteY25" fmla="*/ 194799 h 913749"/>
                  <a:gd name="connsiteX26" fmla="*/ 505968 w 849226"/>
                  <a:gd name="connsiteY26" fmla="*/ 358781 h 913749"/>
                  <a:gd name="connsiteX27" fmla="*/ 521818 w 849226"/>
                  <a:gd name="connsiteY27" fmla="*/ 447173 h 913749"/>
                  <a:gd name="connsiteX28" fmla="*/ 643738 w 849226"/>
                  <a:gd name="connsiteY28" fmla="*/ 157004 h 913749"/>
                  <a:gd name="connsiteX29" fmla="*/ 708965 w 849226"/>
                  <a:gd name="connsiteY29" fmla="*/ 690404 h 913749"/>
                  <a:gd name="connsiteX30" fmla="*/ 816254 w 849226"/>
                  <a:gd name="connsiteY30" fmla="*/ 650780 h 913749"/>
                  <a:gd name="connsiteX31" fmla="*/ 829056 w 849226"/>
                  <a:gd name="connsiteY31" fmla="*/ 563607 h 913749"/>
                  <a:gd name="connsiteX32" fmla="*/ 730910 w 849226"/>
                  <a:gd name="connsiteY32" fmla="*/ 556901 h 913749"/>
                  <a:gd name="connsiteX33" fmla="*/ 649224 w 849226"/>
                  <a:gd name="connsiteY33" fmla="*/ 636149 h 913749"/>
                  <a:gd name="connsiteX34" fmla="*/ 708965 w 849226"/>
                  <a:gd name="connsiteY34" fmla="*/ 690404 h 913749"/>
                  <a:gd name="connsiteX35" fmla="*/ 708965 w 849226"/>
                  <a:gd name="connsiteY35" fmla="*/ 690404 h 913749"/>
                  <a:gd name="connsiteX36" fmla="*/ 215798 w 849226"/>
                  <a:gd name="connsiteY36" fmla="*/ 114332 h 913749"/>
                  <a:gd name="connsiteX37" fmla="*/ 183490 w 849226"/>
                  <a:gd name="connsiteY37" fmla="*/ 78975 h 913749"/>
                  <a:gd name="connsiteX38" fmla="*/ 149962 w 849226"/>
                  <a:gd name="connsiteY38" fmla="*/ 113722 h 913749"/>
                  <a:gd name="connsiteX39" fmla="*/ 142037 w 849226"/>
                  <a:gd name="connsiteY39" fmla="*/ 188703 h 913749"/>
                  <a:gd name="connsiteX40" fmla="*/ 157886 w 849226"/>
                  <a:gd name="connsiteY40" fmla="*/ 297821 h 913749"/>
                  <a:gd name="connsiteX41" fmla="*/ 197510 w 849226"/>
                  <a:gd name="connsiteY41" fmla="*/ 333178 h 913749"/>
                  <a:gd name="connsiteX42" fmla="*/ 230429 w 849226"/>
                  <a:gd name="connsiteY42" fmla="*/ 292335 h 913749"/>
                  <a:gd name="connsiteX43" fmla="*/ 230429 w 849226"/>
                  <a:gd name="connsiteY43" fmla="*/ 214306 h 913749"/>
                  <a:gd name="connsiteX44" fmla="*/ 215798 w 849226"/>
                  <a:gd name="connsiteY44" fmla="*/ 114332 h 913749"/>
                  <a:gd name="connsiteX45" fmla="*/ 71933 w 849226"/>
                  <a:gd name="connsiteY45" fmla="*/ 463023 h 913749"/>
                  <a:gd name="connsiteX46" fmla="*/ 108509 w 849226"/>
                  <a:gd name="connsiteY46" fmla="*/ 479482 h 913749"/>
                  <a:gd name="connsiteX47" fmla="*/ 123749 w 849226"/>
                  <a:gd name="connsiteY47" fmla="*/ 433762 h 913749"/>
                  <a:gd name="connsiteX48" fmla="*/ 105461 w 849226"/>
                  <a:gd name="connsiteY48" fmla="*/ 381946 h 913749"/>
                  <a:gd name="connsiteX49" fmla="*/ 78029 w 849226"/>
                  <a:gd name="connsiteY49" fmla="*/ 276485 h 913749"/>
                  <a:gd name="connsiteX50" fmla="*/ 35357 w 849226"/>
                  <a:gd name="connsiteY50" fmla="*/ 241738 h 913749"/>
                  <a:gd name="connsiteX51" fmla="*/ 0 w 849226"/>
                  <a:gd name="connsiteY51" fmla="*/ 275876 h 913749"/>
                  <a:gd name="connsiteX52" fmla="*/ 71933 w 849226"/>
                  <a:gd name="connsiteY52" fmla="*/ 463023 h 913749"/>
                  <a:gd name="connsiteX53" fmla="*/ 210312 w 849226"/>
                  <a:gd name="connsiteY53" fmla="*/ 422789 h 913749"/>
                  <a:gd name="connsiteX54" fmla="*/ 243230 w 849226"/>
                  <a:gd name="connsiteY54" fmla="*/ 376460 h 913749"/>
                  <a:gd name="connsiteX55" fmla="*/ 221285 w 849226"/>
                  <a:gd name="connsiteY55" fmla="*/ 346589 h 913749"/>
                  <a:gd name="connsiteX56" fmla="*/ 180442 w 849226"/>
                  <a:gd name="connsiteY56" fmla="*/ 394748 h 913749"/>
                  <a:gd name="connsiteX57" fmla="*/ 210312 w 849226"/>
                  <a:gd name="connsiteY57" fmla="*/ 422789 h 91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9226" h="913749">
                    <a:moveTo>
                      <a:pt x="154838" y="481311"/>
                    </a:moveTo>
                    <a:cubicBezTo>
                      <a:pt x="110947" y="505695"/>
                      <a:pt x="89002" y="548977"/>
                      <a:pt x="87173" y="595916"/>
                    </a:cubicBezTo>
                    <a:cubicBezTo>
                      <a:pt x="84125" y="688575"/>
                      <a:pt x="91440" y="780625"/>
                      <a:pt x="132283" y="865969"/>
                    </a:cubicBezTo>
                    <a:cubicBezTo>
                      <a:pt x="155448" y="914737"/>
                      <a:pt x="181051" y="923881"/>
                      <a:pt x="230429" y="903764"/>
                    </a:cubicBezTo>
                    <a:cubicBezTo>
                      <a:pt x="287122" y="880599"/>
                      <a:pt x="342595" y="873893"/>
                      <a:pt x="402336" y="890962"/>
                    </a:cubicBezTo>
                    <a:cubicBezTo>
                      <a:pt x="466344" y="908641"/>
                      <a:pt x="552907" y="857434"/>
                      <a:pt x="576682" y="790988"/>
                    </a:cubicBezTo>
                    <a:cubicBezTo>
                      <a:pt x="599846" y="727589"/>
                      <a:pt x="573024" y="669068"/>
                      <a:pt x="503530" y="631882"/>
                    </a:cubicBezTo>
                    <a:cubicBezTo>
                      <a:pt x="456590" y="606889"/>
                      <a:pt x="451714" y="591039"/>
                      <a:pt x="474269" y="544100"/>
                    </a:cubicBezTo>
                    <a:cubicBezTo>
                      <a:pt x="481584" y="529469"/>
                      <a:pt x="487680" y="514839"/>
                      <a:pt x="491947" y="498989"/>
                    </a:cubicBezTo>
                    <a:cubicBezTo>
                      <a:pt x="499872" y="469729"/>
                      <a:pt x="479755" y="436810"/>
                      <a:pt x="451714" y="433153"/>
                    </a:cubicBezTo>
                    <a:cubicBezTo>
                      <a:pt x="421234" y="428885"/>
                      <a:pt x="389534" y="427666"/>
                      <a:pt x="356006" y="425228"/>
                    </a:cubicBezTo>
                    <a:cubicBezTo>
                      <a:pt x="288341" y="432543"/>
                      <a:pt x="218237" y="445954"/>
                      <a:pt x="154838" y="481311"/>
                    </a:cubicBezTo>
                    <a:close/>
                    <a:moveTo>
                      <a:pt x="327965" y="338055"/>
                    </a:moveTo>
                    <a:cubicBezTo>
                      <a:pt x="330403" y="352685"/>
                      <a:pt x="336499" y="366706"/>
                      <a:pt x="345643" y="378289"/>
                    </a:cubicBezTo>
                    <a:cubicBezTo>
                      <a:pt x="362712" y="399625"/>
                      <a:pt x="382829" y="397796"/>
                      <a:pt x="393192" y="372802"/>
                    </a:cubicBezTo>
                    <a:cubicBezTo>
                      <a:pt x="402336" y="351466"/>
                      <a:pt x="407822" y="329521"/>
                      <a:pt x="410261" y="306356"/>
                    </a:cubicBezTo>
                    <a:cubicBezTo>
                      <a:pt x="416966" y="235642"/>
                      <a:pt x="421843" y="164319"/>
                      <a:pt x="425501" y="93605"/>
                    </a:cubicBezTo>
                    <a:cubicBezTo>
                      <a:pt x="426720" y="71050"/>
                      <a:pt x="423062" y="49714"/>
                      <a:pt x="414528" y="29597"/>
                    </a:cubicBezTo>
                    <a:cubicBezTo>
                      <a:pt x="407822" y="15577"/>
                      <a:pt x="384048" y="-2711"/>
                      <a:pt x="374904" y="337"/>
                    </a:cubicBezTo>
                    <a:cubicBezTo>
                      <a:pt x="360274" y="5213"/>
                      <a:pt x="344424" y="25940"/>
                      <a:pt x="342595" y="41789"/>
                    </a:cubicBezTo>
                    <a:cubicBezTo>
                      <a:pt x="333451" y="108845"/>
                      <a:pt x="329184" y="177121"/>
                      <a:pt x="321259" y="258197"/>
                    </a:cubicBezTo>
                    <a:cubicBezTo>
                      <a:pt x="323088" y="275876"/>
                      <a:pt x="323088" y="306965"/>
                      <a:pt x="327965" y="338055"/>
                    </a:cubicBezTo>
                    <a:close/>
                    <a:moveTo>
                      <a:pt x="643738" y="157004"/>
                    </a:moveTo>
                    <a:cubicBezTo>
                      <a:pt x="648614" y="144812"/>
                      <a:pt x="645566" y="126524"/>
                      <a:pt x="640690" y="113113"/>
                    </a:cubicBezTo>
                    <a:cubicBezTo>
                      <a:pt x="629717" y="81413"/>
                      <a:pt x="597408" y="74708"/>
                      <a:pt x="580339" y="102749"/>
                    </a:cubicBezTo>
                    <a:cubicBezTo>
                      <a:pt x="563880" y="131401"/>
                      <a:pt x="551688" y="162490"/>
                      <a:pt x="543763" y="194799"/>
                    </a:cubicBezTo>
                    <a:cubicBezTo>
                      <a:pt x="529133" y="249053"/>
                      <a:pt x="519989" y="304527"/>
                      <a:pt x="505968" y="358781"/>
                    </a:cubicBezTo>
                    <a:cubicBezTo>
                      <a:pt x="498653" y="388042"/>
                      <a:pt x="493776" y="416084"/>
                      <a:pt x="521818" y="447173"/>
                    </a:cubicBezTo>
                    <a:cubicBezTo>
                      <a:pt x="562661" y="350857"/>
                      <a:pt x="604114" y="253930"/>
                      <a:pt x="643738" y="157004"/>
                    </a:cubicBezTo>
                    <a:close/>
                    <a:moveTo>
                      <a:pt x="708965" y="690404"/>
                    </a:moveTo>
                    <a:cubicBezTo>
                      <a:pt x="744931" y="678212"/>
                      <a:pt x="780898" y="666020"/>
                      <a:pt x="816254" y="650780"/>
                    </a:cubicBezTo>
                    <a:cubicBezTo>
                      <a:pt x="854050" y="634321"/>
                      <a:pt x="860755" y="589210"/>
                      <a:pt x="829056" y="563607"/>
                    </a:cubicBezTo>
                    <a:cubicBezTo>
                      <a:pt x="798576" y="539223"/>
                      <a:pt x="764438" y="541661"/>
                      <a:pt x="730910" y="556901"/>
                    </a:cubicBezTo>
                    <a:cubicBezTo>
                      <a:pt x="693115" y="574580"/>
                      <a:pt x="655930" y="594697"/>
                      <a:pt x="649224" y="636149"/>
                    </a:cubicBezTo>
                    <a:cubicBezTo>
                      <a:pt x="647395" y="679431"/>
                      <a:pt x="674827" y="701986"/>
                      <a:pt x="708965" y="690404"/>
                    </a:cubicBezTo>
                    <a:lnTo>
                      <a:pt x="708965" y="690404"/>
                    </a:lnTo>
                    <a:close/>
                    <a:moveTo>
                      <a:pt x="215798" y="114332"/>
                    </a:moveTo>
                    <a:cubicBezTo>
                      <a:pt x="212141" y="100921"/>
                      <a:pt x="194462" y="90557"/>
                      <a:pt x="183490" y="78975"/>
                    </a:cubicBezTo>
                    <a:cubicBezTo>
                      <a:pt x="171907" y="90557"/>
                      <a:pt x="154229" y="99701"/>
                      <a:pt x="149962" y="113722"/>
                    </a:cubicBezTo>
                    <a:cubicBezTo>
                      <a:pt x="142646" y="138106"/>
                      <a:pt x="140208" y="163709"/>
                      <a:pt x="142037" y="188703"/>
                    </a:cubicBezTo>
                    <a:cubicBezTo>
                      <a:pt x="144475" y="225279"/>
                      <a:pt x="153010" y="261245"/>
                      <a:pt x="157886" y="297821"/>
                    </a:cubicBezTo>
                    <a:cubicBezTo>
                      <a:pt x="160934" y="321596"/>
                      <a:pt x="175565" y="333788"/>
                      <a:pt x="197510" y="333178"/>
                    </a:cubicBezTo>
                    <a:cubicBezTo>
                      <a:pt x="221894" y="332569"/>
                      <a:pt x="229819" y="314281"/>
                      <a:pt x="230429" y="292335"/>
                    </a:cubicBezTo>
                    <a:cubicBezTo>
                      <a:pt x="231038" y="267951"/>
                      <a:pt x="230429" y="244177"/>
                      <a:pt x="230429" y="214306"/>
                    </a:cubicBezTo>
                    <a:cubicBezTo>
                      <a:pt x="226771" y="184436"/>
                      <a:pt x="224333" y="148469"/>
                      <a:pt x="215798" y="114332"/>
                    </a:cubicBezTo>
                    <a:close/>
                    <a:moveTo>
                      <a:pt x="71933" y="463023"/>
                    </a:moveTo>
                    <a:cubicBezTo>
                      <a:pt x="75590" y="472167"/>
                      <a:pt x="95707" y="473996"/>
                      <a:pt x="108509" y="479482"/>
                    </a:cubicBezTo>
                    <a:cubicBezTo>
                      <a:pt x="113995" y="464242"/>
                      <a:pt x="124968" y="449002"/>
                      <a:pt x="123749" y="433762"/>
                    </a:cubicBezTo>
                    <a:cubicBezTo>
                      <a:pt x="122530" y="416084"/>
                      <a:pt x="110338" y="399625"/>
                      <a:pt x="105461" y="381946"/>
                    </a:cubicBezTo>
                    <a:cubicBezTo>
                      <a:pt x="95098" y="347199"/>
                      <a:pt x="85344" y="312452"/>
                      <a:pt x="78029" y="276485"/>
                    </a:cubicBezTo>
                    <a:cubicBezTo>
                      <a:pt x="73152" y="251492"/>
                      <a:pt x="56693" y="238081"/>
                      <a:pt x="35357" y="241738"/>
                    </a:cubicBezTo>
                    <a:cubicBezTo>
                      <a:pt x="22555" y="243567"/>
                      <a:pt x="12802" y="263074"/>
                      <a:pt x="0" y="275876"/>
                    </a:cubicBezTo>
                    <a:cubicBezTo>
                      <a:pt x="25603" y="343541"/>
                      <a:pt x="46939" y="403892"/>
                      <a:pt x="71933" y="463023"/>
                    </a:cubicBezTo>
                    <a:close/>
                    <a:moveTo>
                      <a:pt x="210312" y="422789"/>
                    </a:moveTo>
                    <a:cubicBezTo>
                      <a:pt x="237744" y="424009"/>
                      <a:pt x="245669" y="399625"/>
                      <a:pt x="243230" y="376460"/>
                    </a:cubicBezTo>
                    <a:cubicBezTo>
                      <a:pt x="242011" y="365487"/>
                      <a:pt x="229210" y="347199"/>
                      <a:pt x="221285" y="346589"/>
                    </a:cubicBezTo>
                    <a:cubicBezTo>
                      <a:pt x="199339" y="345980"/>
                      <a:pt x="181661" y="356953"/>
                      <a:pt x="180442" y="394748"/>
                    </a:cubicBezTo>
                    <a:cubicBezTo>
                      <a:pt x="187147" y="401453"/>
                      <a:pt x="198120" y="422180"/>
                      <a:pt x="210312" y="422789"/>
                    </a:cubicBezTo>
                    <a:close/>
                  </a:path>
                </a:pathLst>
              </a:custGeom>
              <a:grpFill/>
              <a:ln w="603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52F11F4B-61DD-AB92-DC6A-729CF9625242}"/>
                  </a:ext>
                </a:extLst>
              </p:cNvPr>
              <p:cNvSpPr/>
              <p:nvPr/>
            </p:nvSpPr>
            <p:spPr>
              <a:xfrm>
                <a:off x="5973259" y="1576495"/>
                <a:ext cx="498265" cy="487912"/>
              </a:xfrm>
              <a:custGeom>
                <a:avLst/>
                <a:gdLst>
                  <a:gd name="connsiteX0" fmla="*/ 271275 w 498265"/>
                  <a:gd name="connsiteY0" fmla="*/ 0 h 487912"/>
                  <a:gd name="connsiteX1" fmla="*/ 68278 w 498265"/>
                  <a:gd name="connsiteY1" fmla="*/ 55474 h 487912"/>
                  <a:gd name="connsiteX2" fmla="*/ 612 w 498265"/>
                  <a:gd name="connsiteY2" fmla="*/ 170078 h 487912"/>
                  <a:gd name="connsiteX3" fmla="*/ 45723 w 498265"/>
                  <a:gd name="connsiteY3" fmla="*/ 440131 h 487912"/>
                  <a:gd name="connsiteX4" fmla="*/ 143868 w 498265"/>
                  <a:gd name="connsiteY4" fmla="*/ 477926 h 487912"/>
                  <a:gd name="connsiteX5" fmla="*/ 315776 w 498265"/>
                  <a:gd name="connsiteY5" fmla="*/ 465125 h 487912"/>
                  <a:gd name="connsiteX6" fmla="*/ 490121 w 498265"/>
                  <a:gd name="connsiteY6" fmla="*/ 365150 h 487912"/>
                  <a:gd name="connsiteX7" fmla="*/ 416969 w 498265"/>
                  <a:gd name="connsiteY7" fmla="*/ 206045 h 487912"/>
                  <a:gd name="connsiteX8" fmla="*/ 387709 w 498265"/>
                  <a:gd name="connsiteY8" fmla="*/ 118262 h 487912"/>
                  <a:gd name="connsiteX9" fmla="*/ 405387 w 498265"/>
                  <a:gd name="connsiteY9" fmla="*/ 73152 h 487912"/>
                  <a:gd name="connsiteX10" fmla="*/ 365153 w 498265"/>
                  <a:gd name="connsiteY10" fmla="*/ 7315 h 487912"/>
                  <a:gd name="connsiteX11" fmla="*/ 271275 w 498265"/>
                  <a:gd name="connsiteY11" fmla="*/ 0 h 48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265" h="487912">
                    <a:moveTo>
                      <a:pt x="271275" y="0"/>
                    </a:moveTo>
                    <a:cubicBezTo>
                      <a:pt x="201780" y="6706"/>
                      <a:pt x="131676" y="20117"/>
                      <a:pt x="68278" y="55474"/>
                    </a:cubicBezTo>
                    <a:cubicBezTo>
                      <a:pt x="24387" y="79858"/>
                      <a:pt x="2441" y="123139"/>
                      <a:pt x="612" y="170078"/>
                    </a:cubicBezTo>
                    <a:cubicBezTo>
                      <a:pt x="-2436" y="262738"/>
                      <a:pt x="4880" y="354787"/>
                      <a:pt x="45723" y="440131"/>
                    </a:cubicBezTo>
                    <a:cubicBezTo>
                      <a:pt x="68888" y="488899"/>
                      <a:pt x="94491" y="498043"/>
                      <a:pt x="143868" y="477926"/>
                    </a:cubicBezTo>
                    <a:cubicBezTo>
                      <a:pt x="200561" y="454762"/>
                      <a:pt x="256035" y="448056"/>
                      <a:pt x="315776" y="465125"/>
                    </a:cubicBezTo>
                    <a:cubicBezTo>
                      <a:pt x="379784" y="482803"/>
                      <a:pt x="466347" y="431597"/>
                      <a:pt x="490121" y="365150"/>
                    </a:cubicBezTo>
                    <a:cubicBezTo>
                      <a:pt x="513286" y="301752"/>
                      <a:pt x="486464" y="243230"/>
                      <a:pt x="416969" y="206045"/>
                    </a:cubicBezTo>
                    <a:cubicBezTo>
                      <a:pt x="370030" y="181051"/>
                      <a:pt x="365153" y="165202"/>
                      <a:pt x="387709" y="118262"/>
                    </a:cubicBezTo>
                    <a:cubicBezTo>
                      <a:pt x="395024" y="103632"/>
                      <a:pt x="401120" y="89002"/>
                      <a:pt x="405387" y="73152"/>
                    </a:cubicBezTo>
                    <a:cubicBezTo>
                      <a:pt x="413312" y="43891"/>
                      <a:pt x="393195" y="10973"/>
                      <a:pt x="365153" y="7315"/>
                    </a:cubicBezTo>
                    <a:cubicBezTo>
                      <a:pt x="335893" y="3658"/>
                      <a:pt x="304803" y="2438"/>
                      <a:pt x="271275" y="0"/>
                    </a:cubicBezTo>
                    <a:close/>
                  </a:path>
                </a:pathLst>
              </a:custGeom>
              <a:grpFill/>
              <a:ln w="603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5884C4D2-C46F-FD96-DA25-E102A1ABC5BD}"/>
                  </a:ext>
                </a:extLst>
              </p:cNvPr>
              <p:cNvSpPr/>
              <p:nvPr/>
            </p:nvSpPr>
            <p:spPr>
              <a:xfrm>
                <a:off x="6208567" y="1150658"/>
                <a:ext cx="103860" cy="393027"/>
              </a:xfrm>
              <a:custGeom>
                <a:avLst/>
                <a:gdLst>
                  <a:gd name="connsiteX0" fmla="*/ 0 w 103860"/>
                  <a:gd name="connsiteY0" fmla="*/ 258197 h 393027"/>
                  <a:gd name="connsiteX1" fmla="*/ 6096 w 103860"/>
                  <a:gd name="connsiteY1" fmla="*/ 338055 h 393027"/>
                  <a:gd name="connsiteX2" fmla="*/ 23774 w 103860"/>
                  <a:gd name="connsiteY2" fmla="*/ 378289 h 393027"/>
                  <a:gd name="connsiteX3" fmla="*/ 71323 w 103860"/>
                  <a:gd name="connsiteY3" fmla="*/ 372802 h 393027"/>
                  <a:gd name="connsiteX4" fmla="*/ 88392 w 103860"/>
                  <a:gd name="connsiteY4" fmla="*/ 306356 h 393027"/>
                  <a:gd name="connsiteX5" fmla="*/ 103632 w 103860"/>
                  <a:gd name="connsiteY5" fmla="*/ 93605 h 393027"/>
                  <a:gd name="connsiteX6" fmla="*/ 92659 w 103860"/>
                  <a:gd name="connsiteY6" fmla="*/ 29597 h 393027"/>
                  <a:gd name="connsiteX7" fmla="*/ 53035 w 103860"/>
                  <a:gd name="connsiteY7" fmla="*/ 337 h 393027"/>
                  <a:gd name="connsiteX8" fmla="*/ 20726 w 103860"/>
                  <a:gd name="connsiteY8" fmla="*/ 41789 h 393027"/>
                  <a:gd name="connsiteX9" fmla="*/ 0 w 103860"/>
                  <a:gd name="connsiteY9" fmla="*/ 258197 h 3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60" h="393027">
                    <a:moveTo>
                      <a:pt x="0" y="258197"/>
                    </a:moveTo>
                    <a:cubicBezTo>
                      <a:pt x="1219" y="275876"/>
                      <a:pt x="1829" y="306965"/>
                      <a:pt x="6096" y="338055"/>
                    </a:cubicBezTo>
                    <a:cubicBezTo>
                      <a:pt x="8534" y="352685"/>
                      <a:pt x="14630" y="366706"/>
                      <a:pt x="23774" y="378289"/>
                    </a:cubicBezTo>
                    <a:cubicBezTo>
                      <a:pt x="40843" y="399625"/>
                      <a:pt x="60960" y="397796"/>
                      <a:pt x="71323" y="372802"/>
                    </a:cubicBezTo>
                    <a:cubicBezTo>
                      <a:pt x="80467" y="351466"/>
                      <a:pt x="85954" y="329521"/>
                      <a:pt x="88392" y="306356"/>
                    </a:cubicBezTo>
                    <a:cubicBezTo>
                      <a:pt x="95098" y="235642"/>
                      <a:pt x="99974" y="164319"/>
                      <a:pt x="103632" y="93605"/>
                    </a:cubicBezTo>
                    <a:cubicBezTo>
                      <a:pt x="104851" y="71050"/>
                      <a:pt x="101194" y="49714"/>
                      <a:pt x="92659" y="29597"/>
                    </a:cubicBezTo>
                    <a:cubicBezTo>
                      <a:pt x="85954" y="15577"/>
                      <a:pt x="62179" y="-2711"/>
                      <a:pt x="53035" y="337"/>
                    </a:cubicBezTo>
                    <a:cubicBezTo>
                      <a:pt x="38405" y="5213"/>
                      <a:pt x="22555" y="25940"/>
                      <a:pt x="20726" y="41789"/>
                    </a:cubicBezTo>
                    <a:cubicBezTo>
                      <a:pt x="11582" y="108845"/>
                      <a:pt x="7315" y="177121"/>
                      <a:pt x="0" y="258197"/>
                    </a:cubicBezTo>
                    <a:close/>
                  </a:path>
                </a:pathLst>
              </a:custGeom>
              <a:grpFill/>
              <a:ln w="6030"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629ACCF6-7CFD-1251-0E51-EF678FFF48B1}"/>
                  </a:ext>
                </a:extLst>
              </p:cNvPr>
              <p:cNvSpPr/>
              <p:nvPr/>
            </p:nvSpPr>
            <p:spPr>
              <a:xfrm>
                <a:off x="6389623" y="1235122"/>
                <a:ext cx="143283" cy="363359"/>
              </a:xfrm>
              <a:custGeom>
                <a:avLst/>
                <a:gdLst>
                  <a:gd name="connsiteX0" fmla="*/ 18894 w 143283"/>
                  <a:gd name="connsiteY0" fmla="*/ 362709 h 363359"/>
                  <a:gd name="connsiteX1" fmla="*/ 140814 w 143283"/>
                  <a:gd name="connsiteY1" fmla="*/ 71929 h 363359"/>
                  <a:gd name="connsiteX2" fmla="*/ 137766 w 143283"/>
                  <a:gd name="connsiteY2" fmla="*/ 28038 h 363359"/>
                  <a:gd name="connsiteX3" fmla="*/ 77415 w 143283"/>
                  <a:gd name="connsiteY3" fmla="*/ 17675 h 363359"/>
                  <a:gd name="connsiteX4" fmla="*/ 40839 w 143283"/>
                  <a:gd name="connsiteY4" fmla="*/ 109725 h 363359"/>
                  <a:gd name="connsiteX5" fmla="*/ 3044 w 143283"/>
                  <a:gd name="connsiteY5" fmla="*/ 273707 h 363359"/>
                  <a:gd name="connsiteX6" fmla="*/ 18894 w 143283"/>
                  <a:gd name="connsiteY6" fmla="*/ 362709 h 3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3" h="363359">
                    <a:moveTo>
                      <a:pt x="18894" y="362709"/>
                    </a:moveTo>
                    <a:cubicBezTo>
                      <a:pt x="35962" y="355393"/>
                      <a:pt x="101190" y="169465"/>
                      <a:pt x="140814" y="71929"/>
                    </a:cubicBezTo>
                    <a:cubicBezTo>
                      <a:pt x="145690" y="59737"/>
                      <a:pt x="142642" y="41449"/>
                      <a:pt x="137766" y="28038"/>
                    </a:cubicBezTo>
                    <a:cubicBezTo>
                      <a:pt x="126793" y="-3661"/>
                      <a:pt x="94484" y="-10367"/>
                      <a:pt x="77415" y="17675"/>
                    </a:cubicBezTo>
                    <a:cubicBezTo>
                      <a:pt x="60956" y="46326"/>
                      <a:pt x="48764" y="77416"/>
                      <a:pt x="40839" y="109725"/>
                    </a:cubicBezTo>
                    <a:cubicBezTo>
                      <a:pt x="26209" y="163979"/>
                      <a:pt x="17065" y="219453"/>
                      <a:pt x="3044" y="273707"/>
                    </a:cubicBezTo>
                    <a:cubicBezTo>
                      <a:pt x="-4271" y="304187"/>
                      <a:pt x="1825" y="370633"/>
                      <a:pt x="18894" y="362709"/>
                    </a:cubicBezTo>
                    <a:close/>
                  </a:path>
                </a:pathLst>
              </a:custGeom>
              <a:grpFill/>
              <a:ln w="6030"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792D4ADB-40DC-3857-6877-3D04B2312450}"/>
                  </a:ext>
                </a:extLst>
              </p:cNvPr>
              <p:cNvSpPr/>
              <p:nvPr/>
            </p:nvSpPr>
            <p:spPr>
              <a:xfrm>
                <a:off x="6535274" y="1696009"/>
                <a:ext cx="200041" cy="148071"/>
              </a:xfrm>
              <a:custGeom>
                <a:avLst/>
                <a:gdLst>
                  <a:gd name="connsiteX0" fmla="*/ 39 w 200041"/>
                  <a:gd name="connsiteY0" fmla="*/ 91407 h 148071"/>
                  <a:gd name="connsiteX1" fmla="*/ 59780 w 200041"/>
                  <a:gd name="connsiteY1" fmla="*/ 145052 h 148071"/>
                  <a:gd name="connsiteX2" fmla="*/ 167070 w 200041"/>
                  <a:gd name="connsiteY2" fmla="*/ 105428 h 148071"/>
                  <a:gd name="connsiteX3" fmla="*/ 179871 w 200041"/>
                  <a:gd name="connsiteY3" fmla="*/ 18255 h 148071"/>
                  <a:gd name="connsiteX4" fmla="*/ 81726 w 200041"/>
                  <a:gd name="connsiteY4" fmla="*/ 11550 h 148071"/>
                  <a:gd name="connsiteX5" fmla="*/ 39 w 200041"/>
                  <a:gd name="connsiteY5" fmla="*/ 91407 h 14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41" h="148071">
                    <a:moveTo>
                      <a:pt x="39" y="91407"/>
                    </a:moveTo>
                    <a:cubicBezTo>
                      <a:pt x="-1180" y="134079"/>
                      <a:pt x="26252" y="156634"/>
                      <a:pt x="59780" y="145052"/>
                    </a:cubicBezTo>
                    <a:cubicBezTo>
                      <a:pt x="95746" y="132860"/>
                      <a:pt x="131713" y="120668"/>
                      <a:pt x="167070" y="105428"/>
                    </a:cubicBezTo>
                    <a:cubicBezTo>
                      <a:pt x="204865" y="88969"/>
                      <a:pt x="211570" y="43858"/>
                      <a:pt x="179871" y="18255"/>
                    </a:cubicBezTo>
                    <a:cubicBezTo>
                      <a:pt x="149391" y="-6129"/>
                      <a:pt x="115254" y="-3690"/>
                      <a:pt x="81726" y="11550"/>
                    </a:cubicBezTo>
                    <a:cubicBezTo>
                      <a:pt x="44540" y="29838"/>
                      <a:pt x="7354" y="49954"/>
                      <a:pt x="39" y="91407"/>
                    </a:cubicBezTo>
                    <a:close/>
                  </a:path>
                </a:pathLst>
              </a:custGeom>
              <a:grpFill/>
              <a:ln w="6030"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F3731639-99DC-C6DB-FB7B-C6A6FC1BEB5A}"/>
                  </a:ext>
                </a:extLst>
              </p:cNvPr>
              <p:cNvSpPr/>
              <p:nvPr/>
            </p:nvSpPr>
            <p:spPr>
              <a:xfrm>
                <a:off x="6027544" y="1229528"/>
                <a:ext cx="89735" cy="254329"/>
              </a:xfrm>
              <a:custGeom>
                <a:avLst/>
                <a:gdLst>
                  <a:gd name="connsiteX0" fmla="*/ 89584 w 89735"/>
                  <a:gd name="connsiteY0" fmla="*/ 135436 h 254329"/>
                  <a:gd name="connsiteX1" fmla="*/ 74344 w 89735"/>
                  <a:gd name="connsiteY1" fmla="*/ 35461 h 254329"/>
                  <a:gd name="connsiteX2" fmla="*/ 42035 w 89735"/>
                  <a:gd name="connsiteY2" fmla="*/ 105 h 254329"/>
                  <a:gd name="connsiteX3" fmla="*/ 8507 w 89735"/>
                  <a:gd name="connsiteY3" fmla="*/ 34852 h 254329"/>
                  <a:gd name="connsiteX4" fmla="*/ 582 w 89735"/>
                  <a:gd name="connsiteY4" fmla="*/ 109833 h 254329"/>
                  <a:gd name="connsiteX5" fmla="*/ 16432 w 89735"/>
                  <a:gd name="connsiteY5" fmla="*/ 218951 h 254329"/>
                  <a:gd name="connsiteX6" fmla="*/ 56056 w 89735"/>
                  <a:gd name="connsiteY6" fmla="*/ 254308 h 254329"/>
                  <a:gd name="connsiteX7" fmla="*/ 88974 w 89735"/>
                  <a:gd name="connsiteY7" fmla="*/ 213465 h 254329"/>
                  <a:gd name="connsiteX8" fmla="*/ 89584 w 89735"/>
                  <a:gd name="connsiteY8" fmla="*/ 135436 h 2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35" h="254329">
                    <a:moveTo>
                      <a:pt x="89584" y="135436"/>
                    </a:moveTo>
                    <a:cubicBezTo>
                      <a:pt x="85316" y="105565"/>
                      <a:pt x="83488" y="69599"/>
                      <a:pt x="74344" y="35461"/>
                    </a:cubicBezTo>
                    <a:cubicBezTo>
                      <a:pt x="70686" y="22050"/>
                      <a:pt x="59104" y="1933"/>
                      <a:pt x="42035" y="105"/>
                    </a:cubicBezTo>
                    <a:cubicBezTo>
                      <a:pt x="24966" y="-1724"/>
                      <a:pt x="12774" y="20831"/>
                      <a:pt x="8507" y="34852"/>
                    </a:cubicBezTo>
                    <a:cubicBezTo>
                      <a:pt x="1192" y="59236"/>
                      <a:pt x="-1247" y="84839"/>
                      <a:pt x="582" y="109833"/>
                    </a:cubicBezTo>
                    <a:cubicBezTo>
                      <a:pt x="3020" y="146409"/>
                      <a:pt x="11555" y="182375"/>
                      <a:pt x="16432" y="218951"/>
                    </a:cubicBezTo>
                    <a:cubicBezTo>
                      <a:pt x="19480" y="242725"/>
                      <a:pt x="34110" y="254917"/>
                      <a:pt x="56056" y="254308"/>
                    </a:cubicBezTo>
                    <a:cubicBezTo>
                      <a:pt x="80440" y="253698"/>
                      <a:pt x="88364" y="235410"/>
                      <a:pt x="88974" y="213465"/>
                    </a:cubicBezTo>
                    <a:cubicBezTo>
                      <a:pt x="90193" y="189690"/>
                      <a:pt x="89584" y="165306"/>
                      <a:pt x="89584" y="135436"/>
                    </a:cubicBezTo>
                    <a:close/>
                  </a:path>
                </a:pathLst>
              </a:custGeom>
              <a:grpFill/>
              <a:ln w="6030"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2D7C7B83-45AD-654B-48E8-DFD63B109350}"/>
                  </a:ext>
                </a:extLst>
              </p:cNvPr>
              <p:cNvSpPr/>
              <p:nvPr/>
            </p:nvSpPr>
            <p:spPr>
              <a:xfrm>
                <a:off x="5886601" y="1391801"/>
                <a:ext cx="124046" cy="239874"/>
              </a:xfrm>
              <a:custGeom>
                <a:avLst/>
                <a:gdLst>
                  <a:gd name="connsiteX0" fmla="*/ 97 w 124046"/>
                  <a:gd name="connsiteY0" fmla="*/ 35342 h 239874"/>
                  <a:gd name="connsiteX1" fmla="*/ 72030 w 124046"/>
                  <a:gd name="connsiteY1" fmla="*/ 221880 h 239874"/>
                  <a:gd name="connsiteX2" fmla="*/ 108606 w 124046"/>
                  <a:gd name="connsiteY2" fmla="*/ 238339 h 239874"/>
                  <a:gd name="connsiteX3" fmla="*/ 123846 w 124046"/>
                  <a:gd name="connsiteY3" fmla="*/ 192619 h 239874"/>
                  <a:gd name="connsiteX4" fmla="*/ 105558 w 124046"/>
                  <a:gd name="connsiteY4" fmla="*/ 140803 h 239874"/>
                  <a:gd name="connsiteX5" fmla="*/ 78126 w 124046"/>
                  <a:gd name="connsiteY5" fmla="*/ 35342 h 239874"/>
                  <a:gd name="connsiteX6" fmla="*/ 35454 w 124046"/>
                  <a:gd name="connsiteY6" fmla="*/ 595 h 239874"/>
                  <a:gd name="connsiteX7" fmla="*/ 97 w 124046"/>
                  <a:gd name="connsiteY7" fmla="*/ 35342 h 2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46" h="239874">
                    <a:moveTo>
                      <a:pt x="97" y="35342"/>
                    </a:moveTo>
                    <a:cubicBezTo>
                      <a:pt x="1926" y="65212"/>
                      <a:pt x="47037" y="162748"/>
                      <a:pt x="72030" y="221880"/>
                    </a:cubicBezTo>
                    <a:cubicBezTo>
                      <a:pt x="75688" y="231024"/>
                      <a:pt x="96414" y="244435"/>
                      <a:pt x="108606" y="238339"/>
                    </a:cubicBezTo>
                    <a:cubicBezTo>
                      <a:pt x="120798" y="232243"/>
                      <a:pt x="125065" y="207859"/>
                      <a:pt x="123846" y="192619"/>
                    </a:cubicBezTo>
                    <a:cubicBezTo>
                      <a:pt x="122627" y="174940"/>
                      <a:pt x="110435" y="158481"/>
                      <a:pt x="105558" y="140803"/>
                    </a:cubicBezTo>
                    <a:cubicBezTo>
                      <a:pt x="95195" y="106056"/>
                      <a:pt x="85441" y="71308"/>
                      <a:pt x="78126" y="35342"/>
                    </a:cubicBezTo>
                    <a:cubicBezTo>
                      <a:pt x="73249" y="10348"/>
                      <a:pt x="56790" y="-3063"/>
                      <a:pt x="35454" y="595"/>
                    </a:cubicBezTo>
                    <a:cubicBezTo>
                      <a:pt x="22653" y="3033"/>
                      <a:pt x="-1731" y="5472"/>
                      <a:pt x="97" y="35342"/>
                    </a:cubicBezTo>
                    <a:close/>
                  </a:path>
                </a:pathLst>
              </a:custGeom>
              <a:grpFill/>
              <a:ln w="6030"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2D772B9A-48FE-0E00-7F1A-DC9B0389793B}"/>
                  </a:ext>
                </a:extLst>
              </p:cNvPr>
              <p:cNvSpPr/>
              <p:nvPr/>
            </p:nvSpPr>
            <p:spPr>
              <a:xfrm>
                <a:off x="6067237" y="1497237"/>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grpFill/>
              <a:ln w="6030" cap="flat">
                <a:noFill/>
                <a:prstDash val="solid"/>
                <a:miter/>
              </a:ln>
            </p:spPr>
            <p:txBody>
              <a:bodyPr rtlCol="0" anchor="ctr"/>
              <a:lstStyle/>
              <a:p>
                <a:endParaRPr lang="de-DE"/>
              </a:p>
            </p:txBody>
          </p:sp>
        </p:grpSp>
        <p:sp>
          <p:nvSpPr>
            <p:cNvPr id="11" name="Freihandform: Form 10">
              <a:extLst>
                <a:ext uri="{FF2B5EF4-FFF2-40B4-BE49-F238E27FC236}">
                  <a16:creationId xmlns:a16="http://schemas.microsoft.com/office/drawing/2014/main" id="{EB20781B-6A4E-742B-A7F5-B4A50352D19C}"/>
                </a:ext>
              </a:extLst>
            </p:cNvPr>
            <p:cNvSpPr/>
            <p:nvPr/>
          </p:nvSpPr>
          <p:spPr>
            <a:xfrm>
              <a:off x="6055444" y="1711999"/>
              <a:ext cx="274334" cy="257078"/>
            </a:xfrm>
            <a:custGeom>
              <a:avLst/>
              <a:gdLst>
                <a:gd name="connsiteX0" fmla="*/ 264070 w 274334"/>
                <a:gd name="connsiteY0" fmla="*/ 41889 h 257078"/>
                <a:gd name="connsiteX1" fmla="*/ 264070 w 274334"/>
                <a:gd name="connsiteY1" fmla="*/ 41889 h 257078"/>
                <a:gd name="connsiteX2" fmla="*/ 182994 w 274334"/>
                <a:gd name="connsiteY2" fmla="*/ 1046 h 257078"/>
                <a:gd name="connsiteX3" fmla="*/ 142760 w 274334"/>
                <a:gd name="connsiteY3" fmla="*/ 20553 h 257078"/>
                <a:gd name="connsiteX4" fmla="*/ 137274 w 274334"/>
                <a:gd name="connsiteY4" fmla="*/ 26040 h 257078"/>
                <a:gd name="connsiteX5" fmla="*/ 67779 w 274334"/>
                <a:gd name="connsiteY5" fmla="*/ 1046 h 257078"/>
                <a:gd name="connsiteX6" fmla="*/ 12915 w 274334"/>
                <a:gd name="connsiteY6" fmla="*/ 37622 h 257078"/>
                <a:gd name="connsiteX7" fmla="*/ 6819 w 274334"/>
                <a:gd name="connsiteY7" fmla="*/ 118699 h 257078"/>
                <a:gd name="connsiteX8" fmla="*/ 29984 w 274334"/>
                <a:gd name="connsiteY8" fmla="*/ 159542 h 257078"/>
                <a:gd name="connsiteX9" fmla="*/ 61074 w 274334"/>
                <a:gd name="connsiteY9" fmla="*/ 194899 h 257078"/>
                <a:gd name="connsiteX10" fmla="*/ 66560 w 274334"/>
                <a:gd name="connsiteY10" fmla="*/ 200385 h 257078"/>
                <a:gd name="connsiteX11" fmla="*/ 81800 w 274334"/>
                <a:gd name="connsiteY11" fmla="*/ 215016 h 257078"/>
                <a:gd name="connsiteX12" fmla="*/ 125082 w 274334"/>
                <a:gd name="connsiteY12" fmla="*/ 251592 h 257078"/>
                <a:gd name="connsiteX13" fmla="*/ 137274 w 274334"/>
                <a:gd name="connsiteY13" fmla="*/ 257078 h 257078"/>
                <a:gd name="connsiteX14" fmla="*/ 149466 w 274334"/>
                <a:gd name="connsiteY14" fmla="*/ 252201 h 257078"/>
                <a:gd name="connsiteX15" fmla="*/ 150685 w 274334"/>
                <a:gd name="connsiteY15" fmla="*/ 250982 h 257078"/>
                <a:gd name="connsiteX16" fmla="*/ 154952 w 274334"/>
                <a:gd name="connsiteY16" fmla="*/ 247324 h 257078"/>
                <a:gd name="connsiteX17" fmla="*/ 164706 w 274334"/>
                <a:gd name="connsiteY17" fmla="*/ 239400 h 257078"/>
                <a:gd name="connsiteX18" fmla="*/ 171411 w 274334"/>
                <a:gd name="connsiteY18" fmla="*/ 233304 h 257078"/>
                <a:gd name="connsiteX19" fmla="*/ 200672 w 274334"/>
                <a:gd name="connsiteY19" fmla="*/ 207091 h 257078"/>
                <a:gd name="connsiteX20" fmla="*/ 235419 w 274334"/>
                <a:gd name="connsiteY20" fmla="*/ 169905 h 257078"/>
                <a:gd name="connsiteX21" fmla="*/ 265290 w 274334"/>
                <a:gd name="connsiteY21" fmla="*/ 123576 h 257078"/>
                <a:gd name="connsiteX22" fmla="*/ 273824 w 274334"/>
                <a:gd name="connsiteY22" fmla="*/ 93705 h 257078"/>
                <a:gd name="connsiteX23" fmla="*/ 264070 w 274334"/>
                <a:gd name="connsiteY23" fmla="*/ 41889 h 257078"/>
                <a:gd name="connsiteX24" fmla="*/ 48882 w 274334"/>
                <a:gd name="connsiteY24" fmla="*/ 40060 h 257078"/>
                <a:gd name="connsiteX25" fmla="*/ 69608 w 274334"/>
                <a:gd name="connsiteY25" fmla="*/ 30307 h 257078"/>
                <a:gd name="connsiteX26" fmla="*/ 80581 w 274334"/>
                <a:gd name="connsiteY26" fmla="*/ 29088 h 257078"/>
                <a:gd name="connsiteX27" fmla="*/ 117157 w 274334"/>
                <a:gd name="connsiteY27" fmla="*/ 47376 h 257078"/>
                <a:gd name="connsiteX28" fmla="*/ 123253 w 274334"/>
                <a:gd name="connsiteY28" fmla="*/ 57129 h 257078"/>
                <a:gd name="connsiteX29" fmla="*/ 126301 w 274334"/>
                <a:gd name="connsiteY29" fmla="*/ 62616 h 257078"/>
                <a:gd name="connsiteX30" fmla="*/ 126910 w 274334"/>
                <a:gd name="connsiteY30" fmla="*/ 64444 h 257078"/>
                <a:gd name="connsiteX31" fmla="*/ 127520 w 274334"/>
                <a:gd name="connsiteY31" fmla="*/ 66273 h 257078"/>
                <a:gd name="connsiteX32" fmla="*/ 137274 w 274334"/>
                <a:gd name="connsiteY32" fmla="*/ 72369 h 257078"/>
                <a:gd name="connsiteX33" fmla="*/ 137274 w 274334"/>
                <a:gd name="connsiteY33" fmla="*/ 72369 h 257078"/>
                <a:gd name="connsiteX34" fmla="*/ 147027 w 274334"/>
                <a:gd name="connsiteY34" fmla="*/ 66273 h 257078"/>
                <a:gd name="connsiteX35" fmla="*/ 148856 w 274334"/>
                <a:gd name="connsiteY35" fmla="*/ 62616 h 257078"/>
                <a:gd name="connsiteX36" fmla="*/ 152514 w 274334"/>
                <a:gd name="connsiteY36" fmla="*/ 55300 h 257078"/>
                <a:gd name="connsiteX37" fmla="*/ 217131 w 274334"/>
                <a:gd name="connsiteY37" fmla="*/ 34574 h 257078"/>
                <a:gd name="connsiteX38" fmla="*/ 232981 w 274334"/>
                <a:gd name="connsiteY38" fmla="*/ 47985 h 257078"/>
                <a:gd name="connsiteX39" fmla="*/ 244563 w 274334"/>
                <a:gd name="connsiteY39" fmla="*/ 94315 h 257078"/>
                <a:gd name="connsiteX40" fmla="*/ 244563 w 274334"/>
                <a:gd name="connsiteY40" fmla="*/ 94315 h 257078"/>
                <a:gd name="connsiteX41" fmla="*/ 231762 w 274334"/>
                <a:gd name="connsiteY41" fmla="*/ 127233 h 257078"/>
                <a:gd name="connsiteX42" fmla="*/ 191528 w 274334"/>
                <a:gd name="connsiteY42" fmla="*/ 176001 h 257078"/>
                <a:gd name="connsiteX43" fmla="*/ 137883 w 274334"/>
                <a:gd name="connsiteY43" fmla="*/ 223550 h 257078"/>
                <a:gd name="connsiteX44" fmla="*/ 129958 w 274334"/>
                <a:gd name="connsiteY44" fmla="*/ 216844 h 257078"/>
                <a:gd name="connsiteX45" fmla="*/ 123862 w 274334"/>
                <a:gd name="connsiteY45" fmla="*/ 212577 h 257078"/>
                <a:gd name="connsiteX46" fmla="*/ 91554 w 274334"/>
                <a:gd name="connsiteY46" fmla="*/ 183926 h 257078"/>
                <a:gd name="connsiteX47" fmla="*/ 56197 w 274334"/>
                <a:gd name="connsiteY47" fmla="*/ 144912 h 257078"/>
                <a:gd name="connsiteX48" fmla="*/ 39128 w 274334"/>
                <a:gd name="connsiteY48" fmla="*/ 119308 h 257078"/>
                <a:gd name="connsiteX49" fmla="*/ 29984 w 274334"/>
                <a:gd name="connsiteY49" fmla="*/ 79684 h 257078"/>
                <a:gd name="connsiteX50" fmla="*/ 48882 w 274334"/>
                <a:gd name="connsiteY50" fmla="*/ 40060 h 257078"/>
                <a:gd name="connsiteX51" fmla="*/ 48882 w 274334"/>
                <a:gd name="connsiteY51" fmla="*/ 40060 h 25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4334" h="257078">
                  <a:moveTo>
                    <a:pt x="264070" y="41889"/>
                  </a:moveTo>
                  <a:lnTo>
                    <a:pt x="264070" y="41889"/>
                  </a:lnTo>
                  <a:cubicBezTo>
                    <a:pt x="248830" y="12019"/>
                    <a:pt x="215912" y="-4440"/>
                    <a:pt x="182994" y="1046"/>
                  </a:cubicBezTo>
                  <a:cubicBezTo>
                    <a:pt x="167754" y="3484"/>
                    <a:pt x="153733" y="10190"/>
                    <a:pt x="142760" y="20553"/>
                  </a:cubicBezTo>
                  <a:cubicBezTo>
                    <a:pt x="140931" y="22382"/>
                    <a:pt x="139102" y="24211"/>
                    <a:pt x="137274" y="26040"/>
                  </a:cubicBezTo>
                  <a:cubicBezTo>
                    <a:pt x="120205" y="5923"/>
                    <a:pt x="93992" y="-3221"/>
                    <a:pt x="67779" y="1046"/>
                  </a:cubicBezTo>
                  <a:cubicBezTo>
                    <a:pt x="44614" y="4094"/>
                    <a:pt x="24498" y="17505"/>
                    <a:pt x="12915" y="37622"/>
                  </a:cubicBezTo>
                  <a:cubicBezTo>
                    <a:pt x="-1715" y="62006"/>
                    <a:pt x="-4154" y="92486"/>
                    <a:pt x="6819" y="118699"/>
                  </a:cubicBezTo>
                  <a:cubicBezTo>
                    <a:pt x="12306" y="133329"/>
                    <a:pt x="20230" y="147350"/>
                    <a:pt x="29984" y="159542"/>
                  </a:cubicBezTo>
                  <a:cubicBezTo>
                    <a:pt x="39738" y="172344"/>
                    <a:pt x="50101" y="183926"/>
                    <a:pt x="61074" y="194899"/>
                  </a:cubicBezTo>
                  <a:lnTo>
                    <a:pt x="66560" y="200385"/>
                  </a:lnTo>
                  <a:cubicBezTo>
                    <a:pt x="71437" y="205262"/>
                    <a:pt x="76314" y="210139"/>
                    <a:pt x="81800" y="215016"/>
                  </a:cubicBezTo>
                  <a:cubicBezTo>
                    <a:pt x="93992" y="225988"/>
                    <a:pt x="107403" y="236961"/>
                    <a:pt x="125082" y="251592"/>
                  </a:cubicBezTo>
                  <a:cubicBezTo>
                    <a:pt x="128130" y="254640"/>
                    <a:pt x="132397" y="256468"/>
                    <a:pt x="137274" y="257078"/>
                  </a:cubicBezTo>
                  <a:cubicBezTo>
                    <a:pt x="141541" y="257078"/>
                    <a:pt x="145808" y="255249"/>
                    <a:pt x="149466" y="252201"/>
                  </a:cubicBezTo>
                  <a:cubicBezTo>
                    <a:pt x="150075" y="252201"/>
                    <a:pt x="150075" y="251592"/>
                    <a:pt x="150685" y="250982"/>
                  </a:cubicBezTo>
                  <a:lnTo>
                    <a:pt x="154952" y="247324"/>
                  </a:lnTo>
                  <a:cubicBezTo>
                    <a:pt x="158000" y="244886"/>
                    <a:pt x="161658" y="241838"/>
                    <a:pt x="164706" y="239400"/>
                  </a:cubicBezTo>
                  <a:lnTo>
                    <a:pt x="171411" y="233304"/>
                  </a:lnTo>
                  <a:cubicBezTo>
                    <a:pt x="181165" y="224769"/>
                    <a:pt x="191528" y="216235"/>
                    <a:pt x="200672" y="207091"/>
                  </a:cubicBezTo>
                  <a:cubicBezTo>
                    <a:pt x="212864" y="195508"/>
                    <a:pt x="224446" y="183316"/>
                    <a:pt x="235419" y="169905"/>
                  </a:cubicBezTo>
                  <a:cubicBezTo>
                    <a:pt x="247611" y="155884"/>
                    <a:pt x="257365" y="140644"/>
                    <a:pt x="265290" y="123576"/>
                  </a:cubicBezTo>
                  <a:cubicBezTo>
                    <a:pt x="269557" y="113822"/>
                    <a:pt x="272605" y="104068"/>
                    <a:pt x="273824" y="93705"/>
                  </a:cubicBezTo>
                  <a:cubicBezTo>
                    <a:pt x="275653" y="76636"/>
                    <a:pt x="272605" y="57739"/>
                    <a:pt x="264070" y="41889"/>
                  </a:cubicBezTo>
                  <a:close/>
                  <a:moveTo>
                    <a:pt x="48882" y="40060"/>
                  </a:moveTo>
                  <a:cubicBezTo>
                    <a:pt x="54978" y="35184"/>
                    <a:pt x="62293" y="31526"/>
                    <a:pt x="69608" y="30307"/>
                  </a:cubicBezTo>
                  <a:cubicBezTo>
                    <a:pt x="73266" y="29697"/>
                    <a:pt x="76923" y="29088"/>
                    <a:pt x="80581" y="29088"/>
                  </a:cubicBezTo>
                  <a:cubicBezTo>
                    <a:pt x="95211" y="29088"/>
                    <a:pt x="108622" y="35793"/>
                    <a:pt x="117157" y="47376"/>
                  </a:cubicBezTo>
                  <a:cubicBezTo>
                    <a:pt x="119595" y="50424"/>
                    <a:pt x="121424" y="53472"/>
                    <a:pt x="123253" y="57129"/>
                  </a:cubicBezTo>
                  <a:cubicBezTo>
                    <a:pt x="124472" y="58958"/>
                    <a:pt x="125082" y="60787"/>
                    <a:pt x="126301" y="62616"/>
                  </a:cubicBezTo>
                  <a:cubicBezTo>
                    <a:pt x="126301" y="63225"/>
                    <a:pt x="126910" y="63835"/>
                    <a:pt x="126910" y="64444"/>
                  </a:cubicBezTo>
                  <a:lnTo>
                    <a:pt x="127520" y="66273"/>
                  </a:lnTo>
                  <a:cubicBezTo>
                    <a:pt x="129349" y="69931"/>
                    <a:pt x="133006" y="72369"/>
                    <a:pt x="137274" y="72369"/>
                  </a:cubicBezTo>
                  <a:lnTo>
                    <a:pt x="137274" y="72369"/>
                  </a:lnTo>
                  <a:cubicBezTo>
                    <a:pt x="141541" y="72369"/>
                    <a:pt x="145198" y="69931"/>
                    <a:pt x="147027" y="66273"/>
                  </a:cubicBezTo>
                  <a:lnTo>
                    <a:pt x="148856" y="62616"/>
                  </a:lnTo>
                  <a:cubicBezTo>
                    <a:pt x="150075" y="60177"/>
                    <a:pt x="151294" y="57739"/>
                    <a:pt x="152514" y="55300"/>
                  </a:cubicBezTo>
                  <a:cubicBezTo>
                    <a:pt x="164706" y="31526"/>
                    <a:pt x="193357" y="22382"/>
                    <a:pt x="217131" y="34574"/>
                  </a:cubicBezTo>
                  <a:cubicBezTo>
                    <a:pt x="223227" y="37622"/>
                    <a:pt x="228714" y="42499"/>
                    <a:pt x="232981" y="47985"/>
                  </a:cubicBezTo>
                  <a:cubicBezTo>
                    <a:pt x="243344" y="60787"/>
                    <a:pt x="247611" y="77856"/>
                    <a:pt x="244563" y="94315"/>
                  </a:cubicBezTo>
                  <a:lnTo>
                    <a:pt x="244563" y="94315"/>
                  </a:lnTo>
                  <a:cubicBezTo>
                    <a:pt x="242734" y="105897"/>
                    <a:pt x="237858" y="117480"/>
                    <a:pt x="231762" y="127233"/>
                  </a:cubicBezTo>
                  <a:cubicBezTo>
                    <a:pt x="220179" y="144912"/>
                    <a:pt x="206768" y="161371"/>
                    <a:pt x="191528" y="176001"/>
                  </a:cubicBezTo>
                  <a:cubicBezTo>
                    <a:pt x="174459" y="193070"/>
                    <a:pt x="156781" y="208920"/>
                    <a:pt x="137883" y="223550"/>
                  </a:cubicBezTo>
                  <a:cubicBezTo>
                    <a:pt x="134835" y="221112"/>
                    <a:pt x="132397" y="219283"/>
                    <a:pt x="129958" y="216844"/>
                  </a:cubicBezTo>
                  <a:lnTo>
                    <a:pt x="123862" y="212577"/>
                  </a:lnTo>
                  <a:cubicBezTo>
                    <a:pt x="112890" y="203433"/>
                    <a:pt x="102526" y="193680"/>
                    <a:pt x="91554" y="183926"/>
                  </a:cubicBezTo>
                  <a:cubicBezTo>
                    <a:pt x="78752" y="171734"/>
                    <a:pt x="67170" y="158932"/>
                    <a:pt x="56197" y="144912"/>
                  </a:cubicBezTo>
                  <a:cubicBezTo>
                    <a:pt x="49491" y="136987"/>
                    <a:pt x="44005" y="128452"/>
                    <a:pt x="39128" y="119308"/>
                  </a:cubicBezTo>
                  <a:cubicBezTo>
                    <a:pt x="32422" y="107116"/>
                    <a:pt x="29374" y="93705"/>
                    <a:pt x="29984" y="79684"/>
                  </a:cubicBezTo>
                  <a:cubicBezTo>
                    <a:pt x="30594" y="65054"/>
                    <a:pt x="37299" y="50424"/>
                    <a:pt x="48882" y="40060"/>
                  </a:cubicBezTo>
                  <a:lnTo>
                    <a:pt x="48882" y="40060"/>
                  </a:lnTo>
                  <a:close/>
                </a:path>
              </a:pathLst>
            </a:custGeom>
            <a:solidFill>
              <a:schemeClr val="bg1"/>
            </a:solidFill>
            <a:ln w="603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087EEFA6-6D63-A20D-609C-175705C59E2D}"/>
                </a:ext>
              </a:extLst>
            </p:cNvPr>
            <p:cNvSpPr/>
            <p:nvPr/>
          </p:nvSpPr>
          <p:spPr>
            <a:xfrm>
              <a:off x="6019079" y="1722179"/>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grpFill/>
            <a:ln w="603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73DBC4E6-C531-2C4A-8578-625266C51C59}"/>
                </a:ext>
              </a:extLst>
            </p:cNvPr>
            <p:cNvSpPr/>
            <p:nvPr/>
          </p:nvSpPr>
          <p:spPr>
            <a:xfrm>
              <a:off x="6201361" y="1909337"/>
              <a:ext cx="64905" cy="77462"/>
            </a:xfrm>
            <a:custGeom>
              <a:avLst/>
              <a:gdLst>
                <a:gd name="connsiteX0" fmla="*/ 501 w 64905"/>
                <a:gd name="connsiteY0" fmla="*/ 49378 h 77462"/>
                <a:gd name="connsiteX1" fmla="*/ 30981 w 64905"/>
                <a:gd name="connsiteY1" fmla="*/ 77419 h 77462"/>
                <a:gd name="connsiteX2" fmla="*/ 64509 w 64905"/>
                <a:gd name="connsiteY2" fmla="*/ 30480 h 77462"/>
                <a:gd name="connsiteX3" fmla="*/ 41954 w 64905"/>
                <a:gd name="connsiteY3" fmla="*/ 0 h 77462"/>
                <a:gd name="connsiteX4" fmla="*/ 501 w 64905"/>
                <a:gd name="connsiteY4" fmla="*/ 49378 h 7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05" h="77462">
                  <a:moveTo>
                    <a:pt x="501" y="49378"/>
                  </a:moveTo>
                  <a:cubicBezTo>
                    <a:pt x="4768" y="71933"/>
                    <a:pt x="18179" y="77419"/>
                    <a:pt x="30981" y="77419"/>
                  </a:cubicBezTo>
                  <a:cubicBezTo>
                    <a:pt x="58413" y="78638"/>
                    <a:pt x="66947" y="53645"/>
                    <a:pt x="64509" y="30480"/>
                  </a:cubicBezTo>
                  <a:cubicBezTo>
                    <a:pt x="63290" y="18898"/>
                    <a:pt x="50488" y="610"/>
                    <a:pt x="41954" y="0"/>
                  </a:cubicBezTo>
                  <a:cubicBezTo>
                    <a:pt x="20008" y="0"/>
                    <a:pt x="-3766" y="27432"/>
                    <a:pt x="501" y="49378"/>
                  </a:cubicBezTo>
                  <a:close/>
                </a:path>
              </a:pathLst>
            </a:custGeom>
            <a:grpFill/>
            <a:ln w="603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0112492E-25FE-DFB4-2728-52723011C0D4}"/>
                </a:ext>
              </a:extLst>
            </p:cNvPr>
            <p:cNvSpPr/>
            <p:nvPr/>
          </p:nvSpPr>
          <p:spPr>
            <a:xfrm>
              <a:off x="6243665" y="1886766"/>
              <a:ext cx="41873" cy="50019"/>
            </a:xfrm>
            <a:custGeom>
              <a:avLst/>
              <a:gdLst>
                <a:gd name="connsiteX0" fmla="*/ 259 w 41873"/>
                <a:gd name="connsiteY0" fmla="*/ 31715 h 50019"/>
                <a:gd name="connsiteX1" fmla="*/ 19766 w 41873"/>
                <a:gd name="connsiteY1" fmla="*/ 50003 h 50019"/>
                <a:gd name="connsiteX2" fmla="*/ 41712 w 41873"/>
                <a:gd name="connsiteY2" fmla="*/ 19523 h 50019"/>
                <a:gd name="connsiteX3" fmla="*/ 27081 w 41873"/>
                <a:gd name="connsiteY3" fmla="*/ 15 h 50019"/>
                <a:gd name="connsiteX4" fmla="*/ 259 w 41873"/>
                <a:gd name="connsiteY4" fmla="*/ 31715 h 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3" h="50019">
                  <a:moveTo>
                    <a:pt x="259" y="31715"/>
                  </a:moveTo>
                  <a:cubicBezTo>
                    <a:pt x="2697" y="46345"/>
                    <a:pt x="11841" y="49393"/>
                    <a:pt x="19766" y="50003"/>
                  </a:cubicBezTo>
                  <a:cubicBezTo>
                    <a:pt x="37444" y="50612"/>
                    <a:pt x="42931" y="34763"/>
                    <a:pt x="41712" y="19523"/>
                  </a:cubicBezTo>
                  <a:cubicBezTo>
                    <a:pt x="41102" y="12207"/>
                    <a:pt x="32568" y="15"/>
                    <a:pt x="27081" y="15"/>
                  </a:cubicBezTo>
                  <a:cubicBezTo>
                    <a:pt x="13060" y="-594"/>
                    <a:pt x="-2180" y="17084"/>
                    <a:pt x="259" y="31715"/>
                  </a:cubicBezTo>
                  <a:close/>
                </a:path>
              </a:pathLst>
            </a:custGeom>
            <a:grpFill/>
            <a:ln w="6030" cap="flat">
              <a:noFill/>
              <a:prstDash val="solid"/>
              <a:miter/>
            </a:ln>
          </p:spPr>
          <p:txBody>
            <a:bodyPr rtlCol="0" anchor="ctr"/>
            <a:lstStyle/>
            <a:p>
              <a:endParaRPr lang="de-DE"/>
            </a:p>
          </p:txBody>
        </p:sp>
      </p:grpSp>
      <p:grpSp>
        <p:nvGrpSpPr>
          <p:cNvPr id="35" name="Gruppieren 34">
            <a:extLst>
              <a:ext uri="{FF2B5EF4-FFF2-40B4-BE49-F238E27FC236}">
                <a16:creationId xmlns:a16="http://schemas.microsoft.com/office/drawing/2014/main" id="{92218DA8-BE03-1131-E52F-7829E6AAC01F}"/>
              </a:ext>
              <a:ext uri="{C183D7F6-B498-43B3-948B-1728B52AA6E4}">
                <adec:decorative xmlns:adec="http://schemas.microsoft.com/office/drawing/2017/decorative" val="1"/>
              </a:ext>
            </a:extLst>
          </p:cNvPr>
          <p:cNvGrpSpPr/>
          <p:nvPr/>
        </p:nvGrpSpPr>
        <p:grpSpPr>
          <a:xfrm>
            <a:off x="5852868" y="6548120"/>
            <a:ext cx="492520" cy="571235"/>
            <a:chOff x="3752850" y="2476500"/>
            <a:chExt cx="1642491" cy="1904999"/>
          </a:xfrm>
          <a:solidFill>
            <a:schemeClr val="accent5"/>
          </a:solidFill>
        </p:grpSpPr>
        <p:sp>
          <p:nvSpPr>
            <p:cNvPr id="36" name="Freihandform: Form 35">
              <a:extLst>
                <a:ext uri="{FF2B5EF4-FFF2-40B4-BE49-F238E27FC236}">
                  <a16:creationId xmlns:a16="http://schemas.microsoft.com/office/drawing/2014/main" id="{55F05A00-E24F-D521-47FD-7F64024AAB07}"/>
                </a:ext>
              </a:extLst>
            </p:cNvPr>
            <p:cNvSpPr/>
            <p:nvPr/>
          </p:nvSpPr>
          <p:spPr>
            <a:xfrm>
              <a:off x="4314825" y="2476500"/>
              <a:ext cx="518541" cy="518540"/>
            </a:xfrm>
            <a:custGeom>
              <a:avLst/>
              <a:gdLst>
                <a:gd name="connsiteX0" fmla="*/ 259271 w 518541"/>
                <a:gd name="connsiteY0" fmla="*/ 518541 h 518540"/>
                <a:gd name="connsiteX1" fmla="*/ 518541 w 518541"/>
                <a:gd name="connsiteY1" fmla="*/ 259271 h 518540"/>
                <a:gd name="connsiteX2" fmla="*/ 259271 w 518541"/>
                <a:gd name="connsiteY2" fmla="*/ 0 h 518540"/>
                <a:gd name="connsiteX3" fmla="*/ 0 w 518541"/>
                <a:gd name="connsiteY3" fmla="*/ 259271 h 518540"/>
                <a:gd name="connsiteX4" fmla="*/ 259271 w 518541"/>
                <a:gd name="connsiteY4" fmla="*/ 518541 h 518540"/>
                <a:gd name="connsiteX5" fmla="*/ 259271 w 518541"/>
                <a:gd name="connsiteY5" fmla="*/ 54388 h 518540"/>
                <a:gd name="connsiteX6" fmla="*/ 464153 w 518541"/>
                <a:gd name="connsiteY6" fmla="*/ 259271 h 518540"/>
                <a:gd name="connsiteX7" fmla="*/ 259271 w 518541"/>
                <a:gd name="connsiteY7" fmla="*/ 464153 h 518540"/>
                <a:gd name="connsiteX8" fmla="*/ 54388 w 518541"/>
                <a:gd name="connsiteY8" fmla="*/ 259271 h 518540"/>
                <a:gd name="connsiteX9" fmla="*/ 259271 w 518541"/>
                <a:gd name="connsiteY9" fmla="*/ 54388 h 5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541" h="518540">
                  <a:moveTo>
                    <a:pt x="259271" y="518541"/>
                  </a:moveTo>
                  <a:cubicBezTo>
                    <a:pt x="402241" y="518541"/>
                    <a:pt x="518541" y="402241"/>
                    <a:pt x="518541" y="259271"/>
                  </a:cubicBezTo>
                  <a:cubicBezTo>
                    <a:pt x="518541" y="116300"/>
                    <a:pt x="402146" y="0"/>
                    <a:pt x="259271" y="0"/>
                  </a:cubicBezTo>
                  <a:cubicBezTo>
                    <a:pt x="116396" y="0"/>
                    <a:pt x="0" y="116300"/>
                    <a:pt x="0" y="259271"/>
                  </a:cubicBezTo>
                  <a:cubicBezTo>
                    <a:pt x="0" y="402241"/>
                    <a:pt x="116300" y="518541"/>
                    <a:pt x="259271" y="518541"/>
                  </a:cubicBezTo>
                  <a:close/>
                  <a:moveTo>
                    <a:pt x="259271" y="54388"/>
                  </a:moveTo>
                  <a:cubicBezTo>
                    <a:pt x="372237" y="54388"/>
                    <a:pt x="464153" y="146304"/>
                    <a:pt x="464153" y="259271"/>
                  </a:cubicBezTo>
                  <a:cubicBezTo>
                    <a:pt x="464153" y="372237"/>
                    <a:pt x="372237" y="464153"/>
                    <a:pt x="259271" y="464153"/>
                  </a:cubicBezTo>
                  <a:cubicBezTo>
                    <a:pt x="146304" y="464153"/>
                    <a:pt x="54388" y="372237"/>
                    <a:pt x="54388" y="259271"/>
                  </a:cubicBezTo>
                  <a:cubicBezTo>
                    <a:pt x="54388" y="146304"/>
                    <a:pt x="146304" y="54388"/>
                    <a:pt x="259271" y="54388"/>
                  </a:cubicBez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CDE6D02F-9AFB-6401-ABF0-43DC2810C84A}"/>
                </a:ext>
              </a:extLst>
            </p:cNvPr>
            <p:cNvSpPr/>
            <p:nvPr/>
          </p:nvSpPr>
          <p:spPr>
            <a:xfrm>
              <a:off x="4314825" y="3806570"/>
              <a:ext cx="518541" cy="518541"/>
            </a:xfrm>
            <a:custGeom>
              <a:avLst/>
              <a:gdLst>
                <a:gd name="connsiteX0" fmla="*/ 259271 w 518541"/>
                <a:gd name="connsiteY0" fmla="*/ 0 h 518541"/>
                <a:gd name="connsiteX1" fmla="*/ 0 w 518541"/>
                <a:gd name="connsiteY1" fmla="*/ 259271 h 518541"/>
                <a:gd name="connsiteX2" fmla="*/ 259271 w 518541"/>
                <a:gd name="connsiteY2" fmla="*/ 518541 h 518541"/>
                <a:gd name="connsiteX3" fmla="*/ 518541 w 518541"/>
                <a:gd name="connsiteY3" fmla="*/ 259271 h 518541"/>
                <a:gd name="connsiteX4" fmla="*/ 259271 w 518541"/>
                <a:gd name="connsiteY4" fmla="*/ 0 h 5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1" h="518541">
                  <a:moveTo>
                    <a:pt x="259271" y="0"/>
                  </a:moveTo>
                  <a:cubicBezTo>
                    <a:pt x="116300" y="0"/>
                    <a:pt x="0" y="116300"/>
                    <a:pt x="0" y="259271"/>
                  </a:cubicBezTo>
                  <a:cubicBezTo>
                    <a:pt x="0" y="402241"/>
                    <a:pt x="116300" y="518541"/>
                    <a:pt x="259271" y="518541"/>
                  </a:cubicBezTo>
                  <a:cubicBezTo>
                    <a:pt x="402241" y="518541"/>
                    <a:pt x="518541" y="402241"/>
                    <a:pt x="518541" y="259271"/>
                  </a:cubicBezTo>
                  <a:cubicBezTo>
                    <a:pt x="518541" y="116300"/>
                    <a:pt x="402241" y="0"/>
                    <a:pt x="259271" y="0"/>
                  </a:cubicBez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AAA09626-0ABC-0506-B00D-2EE0E1EAB320}"/>
                </a:ext>
              </a:extLst>
            </p:cNvPr>
            <p:cNvSpPr/>
            <p:nvPr/>
          </p:nvSpPr>
          <p:spPr>
            <a:xfrm>
              <a:off x="3752850" y="2990564"/>
              <a:ext cx="1642491" cy="1390935"/>
            </a:xfrm>
            <a:custGeom>
              <a:avLst/>
              <a:gdLst>
                <a:gd name="connsiteX0" fmla="*/ 1374362 w 1642491"/>
                <a:gd name="connsiteY0" fmla="*/ 334994 h 1390935"/>
                <a:gd name="connsiteX1" fmla="*/ 1039368 w 1642491"/>
                <a:gd name="connsiteY1" fmla="*/ 0 h 1390935"/>
                <a:gd name="connsiteX2" fmla="*/ 1028605 w 1642491"/>
                <a:gd name="connsiteY2" fmla="*/ 0 h 1390935"/>
                <a:gd name="connsiteX3" fmla="*/ 821531 w 1642491"/>
                <a:gd name="connsiteY3" fmla="*/ 195453 h 1390935"/>
                <a:gd name="connsiteX4" fmla="*/ 620268 w 1642491"/>
                <a:gd name="connsiteY4" fmla="*/ 0 h 1390935"/>
                <a:gd name="connsiteX5" fmla="*/ 603123 w 1642491"/>
                <a:gd name="connsiteY5" fmla="*/ 0 h 1390935"/>
                <a:gd name="connsiteX6" fmla="*/ 268129 w 1642491"/>
                <a:gd name="connsiteY6" fmla="*/ 334994 h 1390935"/>
                <a:gd name="connsiteX7" fmla="*/ 268129 w 1642491"/>
                <a:gd name="connsiteY7" fmla="*/ 370999 h 1390935"/>
                <a:gd name="connsiteX8" fmla="*/ 0 w 1642491"/>
                <a:gd name="connsiteY8" fmla="*/ 370999 h 1390935"/>
                <a:gd name="connsiteX9" fmla="*/ 0 w 1642491"/>
                <a:gd name="connsiteY9" fmla="*/ 686276 h 1390935"/>
                <a:gd name="connsiteX10" fmla="*/ 164116 w 1642491"/>
                <a:gd name="connsiteY10" fmla="*/ 686276 h 1390935"/>
                <a:gd name="connsiteX11" fmla="*/ 164116 w 1642491"/>
                <a:gd name="connsiteY11" fmla="*/ 1390936 h 1390935"/>
                <a:gd name="connsiteX12" fmla="*/ 218504 w 1642491"/>
                <a:gd name="connsiteY12" fmla="*/ 1390936 h 1390935"/>
                <a:gd name="connsiteX13" fmla="*/ 218504 w 1642491"/>
                <a:gd name="connsiteY13" fmla="*/ 686276 h 1390935"/>
                <a:gd name="connsiteX14" fmla="*/ 1423988 w 1642491"/>
                <a:gd name="connsiteY14" fmla="*/ 686276 h 1390935"/>
                <a:gd name="connsiteX15" fmla="*/ 1423988 w 1642491"/>
                <a:gd name="connsiteY15" fmla="*/ 1390936 h 1390935"/>
                <a:gd name="connsiteX16" fmla="*/ 1478375 w 1642491"/>
                <a:gd name="connsiteY16" fmla="*/ 1390936 h 1390935"/>
                <a:gd name="connsiteX17" fmla="*/ 1478375 w 1642491"/>
                <a:gd name="connsiteY17" fmla="*/ 686276 h 1390935"/>
                <a:gd name="connsiteX18" fmla="*/ 1642491 w 1642491"/>
                <a:gd name="connsiteY18" fmla="*/ 686276 h 1390935"/>
                <a:gd name="connsiteX19" fmla="*/ 1642491 w 1642491"/>
                <a:gd name="connsiteY19" fmla="*/ 370999 h 1390935"/>
                <a:gd name="connsiteX20" fmla="*/ 1374458 w 1642491"/>
                <a:gd name="connsiteY20" fmla="*/ 370999 h 1390935"/>
                <a:gd name="connsiteX21" fmla="*/ 1374458 w 1642491"/>
                <a:gd name="connsiteY21" fmla="*/ 334994 h 1390935"/>
                <a:gd name="connsiteX22" fmla="*/ 322421 w 1642491"/>
                <a:gd name="connsiteY22" fmla="*/ 334994 h 1390935"/>
                <a:gd name="connsiteX23" fmla="*/ 598170 w 1642491"/>
                <a:gd name="connsiteY23" fmla="*/ 54388 h 1390935"/>
                <a:gd name="connsiteX24" fmla="*/ 820865 w 1642491"/>
                <a:gd name="connsiteY24" fmla="*/ 270700 h 1390935"/>
                <a:gd name="connsiteX25" fmla="*/ 1049846 w 1642491"/>
                <a:gd name="connsiteY25" fmla="*/ 54483 h 1390935"/>
                <a:gd name="connsiteX26" fmla="*/ 1319879 w 1642491"/>
                <a:gd name="connsiteY26" fmla="*/ 334994 h 1390935"/>
                <a:gd name="connsiteX27" fmla="*/ 1319879 w 1642491"/>
                <a:gd name="connsiteY27" fmla="*/ 370999 h 1390935"/>
                <a:gd name="connsiteX28" fmla="*/ 1180338 w 1642491"/>
                <a:gd name="connsiteY28" fmla="*/ 370999 h 1390935"/>
                <a:gd name="connsiteX29" fmla="*/ 1180338 w 1642491"/>
                <a:gd name="connsiteY29" fmla="*/ 245269 h 1390935"/>
                <a:gd name="connsiteX30" fmla="*/ 1089755 w 1642491"/>
                <a:gd name="connsiteY30" fmla="*/ 245269 h 1390935"/>
                <a:gd name="connsiteX31" fmla="*/ 1089755 w 1642491"/>
                <a:gd name="connsiteY31" fmla="*/ 370999 h 1390935"/>
                <a:gd name="connsiteX32" fmla="*/ 552450 w 1642491"/>
                <a:gd name="connsiteY32" fmla="*/ 370999 h 1390935"/>
                <a:gd name="connsiteX33" fmla="*/ 552450 w 1642491"/>
                <a:gd name="connsiteY33" fmla="*/ 245269 h 1390935"/>
                <a:gd name="connsiteX34" fmla="*/ 461867 w 1642491"/>
                <a:gd name="connsiteY34" fmla="*/ 245269 h 1390935"/>
                <a:gd name="connsiteX35" fmla="*/ 461867 w 1642491"/>
                <a:gd name="connsiteY35" fmla="*/ 370999 h 1390935"/>
                <a:gd name="connsiteX36" fmla="*/ 322326 w 1642491"/>
                <a:gd name="connsiteY36" fmla="*/ 370999 h 1390935"/>
                <a:gd name="connsiteX37" fmla="*/ 322326 w 1642491"/>
                <a:gd name="connsiteY37" fmla="*/ 334994 h 1390935"/>
                <a:gd name="connsiteX38" fmla="*/ 1588008 w 1642491"/>
                <a:gd name="connsiteY38" fmla="*/ 425291 h 1390935"/>
                <a:gd name="connsiteX39" fmla="*/ 1588008 w 1642491"/>
                <a:gd name="connsiteY39" fmla="*/ 631888 h 1390935"/>
                <a:gd name="connsiteX40" fmla="*/ 54388 w 1642491"/>
                <a:gd name="connsiteY40" fmla="*/ 631888 h 1390935"/>
                <a:gd name="connsiteX41" fmla="*/ 54388 w 1642491"/>
                <a:gd name="connsiteY41" fmla="*/ 425291 h 1390935"/>
                <a:gd name="connsiteX42" fmla="*/ 1588103 w 1642491"/>
                <a:gd name="connsiteY42" fmla="*/ 425291 h 13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42491" h="1390935">
                  <a:moveTo>
                    <a:pt x="1374362" y="334994"/>
                  </a:moveTo>
                  <a:cubicBezTo>
                    <a:pt x="1374362" y="150304"/>
                    <a:pt x="1224058" y="0"/>
                    <a:pt x="1039368" y="0"/>
                  </a:cubicBezTo>
                  <a:lnTo>
                    <a:pt x="1028605" y="0"/>
                  </a:lnTo>
                  <a:lnTo>
                    <a:pt x="821531" y="195453"/>
                  </a:lnTo>
                  <a:lnTo>
                    <a:pt x="620268" y="0"/>
                  </a:lnTo>
                  <a:lnTo>
                    <a:pt x="603123" y="0"/>
                  </a:lnTo>
                  <a:cubicBezTo>
                    <a:pt x="418433" y="0"/>
                    <a:pt x="268129" y="150304"/>
                    <a:pt x="268129" y="334994"/>
                  </a:cubicBezTo>
                  <a:lnTo>
                    <a:pt x="268129" y="370999"/>
                  </a:lnTo>
                  <a:lnTo>
                    <a:pt x="0" y="370999"/>
                  </a:lnTo>
                  <a:lnTo>
                    <a:pt x="0" y="686276"/>
                  </a:lnTo>
                  <a:lnTo>
                    <a:pt x="164116" y="686276"/>
                  </a:lnTo>
                  <a:lnTo>
                    <a:pt x="164116" y="1390936"/>
                  </a:lnTo>
                  <a:lnTo>
                    <a:pt x="218504" y="1390936"/>
                  </a:lnTo>
                  <a:lnTo>
                    <a:pt x="218504" y="686276"/>
                  </a:lnTo>
                  <a:lnTo>
                    <a:pt x="1423988" y="686276"/>
                  </a:lnTo>
                  <a:lnTo>
                    <a:pt x="1423988" y="1390936"/>
                  </a:lnTo>
                  <a:lnTo>
                    <a:pt x="1478375" y="1390936"/>
                  </a:lnTo>
                  <a:lnTo>
                    <a:pt x="1478375" y="686276"/>
                  </a:lnTo>
                  <a:lnTo>
                    <a:pt x="1642491" y="686276"/>
                  </a:lnTo>
                  <a:lnTo>
                    <a:pt x="1642491" y="370999"/>
                  </a:lnTo>
                  <a:lnTo>
                    <a:pt x="1374458" y="370999"/>
                  </a:lnTo>
                  <a:lnTo>
                    <a:pt x="1374458" y="334994"/>
                  </a:lnTo>
                  <a:close/>
                  <a:moveTo>
                    <a:pt x="322421" y="334994"/>
                  </a:moveTo>
                  <a:cubicBezTo>
                    <a:pt x="322421" y="181832"/>
                    <a:pt x="445675" y="56959"/>
                    <a:pt x="598170" y="54388"/>
                  </a:cubicBezTo>
                  <a:lnTo>
                    <a:pt x="820865" y="270700"/>
                  </a:lnTo>
                  <a:lnTo>
                    <a:pt x="1049846" y="54483"/>
                  </a:lnTo>
                  <a:cubicBezTo>
                    <a:pt x="1199674" y="60103"/>
                    <a:pt x="1319879" y="183737"/>
                    <a:pt x="1319879" y="334994"/>
                  </a:cubicBezTo>
                  <a:lnTo>
                    <a:pt x="1319879" y="370999"/>
                  </a:lnTo>
                  <a:lnTo>
                    <a:pt x="1180338" y="370999"/>
                  </a:lnTo>
                  <a:lnTo>
                    <a:pt x="1180338" y="245269"/>
                  </a:lnTo>
                  <a:lnTo>
                    <a:pt x="1089755" y="245269"/>
                  </a:lnTo>
                  <a:lnTo>
                    <a:pt x="1089755" y="370999"/>
                  </a:lnTo>
                  <a:lnTo>
                    <a:pt x="552450" y="370999"/>
                  </a:lnTo>
                  <a:lnTo>
                    <a:pt x="552450" y="245269"/>
                  </a:lnTo>
                  <a:lnTo>
                    <a:pt x="461867" y="245269"/>
                  </a:lnTo>
                  <a:lnTo>
                    <a:pt x="461867" y="370999"/>
                  </a:lnTo>
                  <a:lnTo>
                    <a:pt x="322326" y="370999"/>
                  </a:lnTo>
                  <a:lnTo>
                    <a:pt x="322326" y="334994"/>
                  </a:lnTo>
                  <a:close/>
                  <a:moveTo>
                    <a:pt x="1588008" y="425291"/>
                  </a:moveTo>
                  <a:lnTo>
                    <a:pt x="1588008" y="631888"/>
                  </a:lnTo>
                  <a:lnTo>
                    <a:pt x="54388" y="631888"/>
                  </a:lnTo>
                  <a:lnTo>
                    <a:pt x="54388" y="425291"/>
                  </a:lnTo>
                  <a:lnTo>
                    <a:pt x="1588103" y="425291"/>
                  </a:lnTo>
                  <a:close/>
                </a:path>
              </a:pathLst>
            </a:custGeom>
            <a:grpFill/>
            <a:ln w="9525" cap="flat">
              <a:noFill/>
              <a:prstDash val="solid"/>
              <a:miter/>
            </a:ln>
          </p:spPr>
          <p:txBody>
            <a:bodyPr rtlCol="0" anchor="ctr"/>
            <a:lstStyle/>
            <a:p>
              <a:endParaRPr lang="de-DE"/>
            </a:p>
          </p:txBody>
        </p:sp>
      </p:grpSp>
      <p:grpSp>
        <p:nvGrpSpPr>
          <p:cNvPr id="47" name="Gruppieren 46">
            <a:extLst>
              <a:ext uri="{FF2B5EF4-FFF2-40B4-BE49-F238E27FC236}">
                <a16:creationId xmlns:a16="http://schemas.microsoft.com/office/drawing/2014/main" id="{1D1516C0-140C-40CB-193F-983FA35486D6}"/>
              </a:ext>
              <a:ext uri="{C183D7F6-B498-43B3-948B-1728B52AA6E4}">
                <adec:decorative xmlns:adec="http://schemas.microsoft.com/office/drawing/2017/decorative" val="1"/>
              </a:ext>
            </a:extLst>
          </p:cNvPr>
          <p:cNvGrpSpPr/>
          <p:nvPr/>
        </p:nvGrpSpPr>
        <p:grpSpPr>
          <a:xfrm rot="471821">
            <a:off x="5893674" y="2448310"/>
            <a:ext cx="515105" cy="535432"/>
            <a:chOff x="5047546" y="4443373"/>
            <a:chExt cx="1105634" cy="1149265"/>
          </a:xfrm>
          <a:solidFill>
            <a:schemeClr val="accent1"/>
          </a:solidFill>
        </p:grpSpPr>
        <p:sp>
          <p:nvSpPr>
            <p:cNvPr id="48" name="Freihandform: Form 47">
              <a:extLst>
                <a:ext uri="{FF2B5EF4-FFF2-40B4-BE49-F238E27FC236}">
                  <a16:creationId xmlns:a16="http://schemas.microsoft.com/office/drawing/2014/main" id="{F31AEC14-ADAB-78CB-D228-810D286B317B}"/>
                </a:ext>
              </a:extLst>
            </p:cNvPr>
            <p:cNvSpPr/>
            <p:nvPr/>
          </p:nvSpPr>
          <p:spPr>
            <a:xfrm>
              <a:off x="5047546" y="4778192"/>
              <a:ext cx="1105634" cy="612941"/>
            </a:xfrm>
            <a:custGeom>
              <a:avLst/>
              <a:gdLst>
                <a:gd name="connsiteX0" fmla="*/ 985345 w 1105634"/>
                <a:gd name="connsiteY0" fmla="*/ 612942 h 612941"/>
                <a:gd name="connsiteX1" fmla="*/ 329498 w 1105634"/>
                <a:gd name="connsiteY1" fmla="*/ 612942 h 612941"/>
                <a:gd name="connsiteX2" fmla="*/ 306512 w 1105634"/>
                <a:gd name="connsiteY2" fmla="*/ 595320 h 612941"/>
                <a:gd name="connsiteX3" fmla="*/ 144083 w 1105634"/>
                <a:gd name="connsiteY3" fmla="*/ 48269 h 612941"/>
                <a:gd name="connsiteX4" fmla="*/ 25325 w 1105634"/>
                <a:gd name="connsiteY4" fmla="*/ 48269 h 612941"/>
                <a:gd name="connsiteX5" fmla="*/ 41 w 1105634"/>
                <a:gd name="connsiteY5" fmla="*/ 25284 h 612941"/>
                <a:gd name="connsiteX6" fmla="*/ 23027 w 1105634"/>
                <a:gd name="connsiteY6" fmla="*/ 0 h 612941"/>
                <a:gd name="connsiteX7" fmla="*/ 26091 w 1105634"/>
                <a:gd name="connsiteY7" fmla="*/ 0 h 612941"/>
                <a:gd name="connsiteX8" fmla="*/ 163237 w 1105634"/>
                <a:gd name="connsiteY8" fmla="*/ 0 h 612941"/>
                <a:gd name="connsiteX9" fmla="*/ 186222 w 1105634"/>
                <a:gd name="connsiteY9" fmla="*/ 17622 h 612941"/>
                <a:gd name="connsiteX10" fmla="*/ 347886 w 1105634"/>
                <a:gd name="connsiteY10" fmla="*/ 564673 h 612941"/>
                <a:gd name="connsiteX11" fmla="*/ 965425 w 1105634"/>
                <a:gd name="connsiteY11" fmla="*/ 564673 h 612941"/>
                <a:gd name="connsiteX12" fmla="*/ 1052003 w 1105634"/>
                <a:gd name="connsiteY12" fmla="*/ 126419 h 612941"/>
                <a:gd name="connsiteX13" fmla="*/ 314174 w 1105634"/>
                <a:gd name="connsiteY13" fmla="*/ 126419 h 612941"/>
                <a:gd name="connsiteX14" fmla="*/ 288890 w 1105634"/>
                <a:gd name="connsiteY14" fmla="*/ 103434 h 612941"/>
                <a:gd name="connsiteX15" fmla="*/ 311875 w 1105634"/>
                <a:gd name="connsiteY15" fmla="*/ 78150 h 612941"/>
                <a:gd name="connsiteX16" fmla="*/ 314940 w 1105634"/>
                <a:gd name="connsiteY16" fmla="*/ 78150 h 612941"/>
                <a:gd name="connsiteX17" fmla="*/ 1081117 w 1105634"/>
                <a:gd name="connsiteY17" fmla="*/ 78150 h 612941"/>
                <a:gd name="connsiteX18" fmla="*/ 1105635 w 1105634"/>
                <a:gd name="connsiteY18" fmla="*/ 102668 h 612941"/>
                <a:gd name="connsiteX19" fmla="*/ 1104869 w 1105634"/>
                <a:gd name="connsiteY19" fmla="*/ 107265 h 612941"/>
                <a:gd name="connsiteX20" fmla="*/ 1008330 w 1105634"/>
                <a:gd name="connsiteY20" fmla="*/ 593787 h 612941"/>
                <a:gd name="connsiteX21" fmla="*/ 985345 w 1105634"/>
                <a:gd name="connsiteY21" fmla="*/ 612942 h 61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5634" h="612941">
                  <a:moveTo>
                    <a:pt x="985345" y="612942"/>
                  </a:moveTo>
                  <a:lnTo>
                    <a:pt x="329498" y="612942"/>
                  </a:lnTo>
                  <a:cubicBezTo>
                    <a:pt x="318771" y="612942"/>
                    <a:pt x="309577" y="606046"/>
                    <a:pt x="306512" y="595320"/>
                  </a:cubicBezTo>
                  <a:lnTo>
                    <a:pt x="144083" y="48269"/>
                  </a:lnTo>
                  <a:lnTo>
                    <a:pt x="25325" y="48269"/>
                  </a:lnTo>
                  <a:cubicBezTo>
                    <a:pt x="12300" y="49035"/>
                    <a:pt x="808" y="39075"/>
                    <a:pt x="41" y="25284"/>
                  </a:cubicBezTo>
                  <a:cubicBezTo>
                    <a:pt x="-725" y="11493"/>
                    <a:pt x="9235" y="766"/>
                    <a:pt x="23027" y="0"/>
                  </a:cubicBezTo>
                  <a:cubicBezTo>
                    <a:pt x="23793" y="0"/>
                    <a:pt x="24559" y="0"/>
                    <a:pt x="26091" y="0"/>
                  </a:cubicBezTo>
                  <a:lnTo>
                    <a:pt x="163237" y="0"/>
                  </a:lnTo>
                  <a:cubicBezTo>
                    <a:pt x="173964" y="0"/>
                    <a:pt x="183158" y="6896"/>
                    <a:pt x="186222" y="17622"/>
                  </a:cubicBezTo>
                  <a:lnTo>
                    <a:pt x="347886" y="564673"/>
                  </a:lnTo>
                  <a:lnTo>
                    <a:pt x="965425" y="564673"/>
                  </a:lnTo>
                  <a:lnTo>
                    <a:pt x="1052003" y="126419"/>
                  </a:lnTo>
                  <a:lnTo>
                    <a:pt x="314174" y="126419"/>
                  </a:lnTo>
                  <a:cubicBezTo>
                    <a:pt x="301149" y="127185"/>
                    <a:pt x="289656" y="117225"/>
                    <a:pt x="288890" y="103434"/>
                  </a:cubicBezTo>
                  <a:cubicBezTo>
                    <a:pt x="288124" y="89643"/>
                    <a:pt x="298084" y="78916"/>
                    <a:pt x="311875" y="78150"/>
                  </a:cubicBezTo>
                  <a:cubicBezTo>
                    <a:pt x="312642" y="78150"/>
                    <a:pt x="313408" y="78150"/>
                    <a:pt x="314940" y="78150"/>
                  </a:cubicBezTo>
                  <a:lnTo>
                    <a:pt x="1081117" y="78150"/>
                  </a:lnTo>
                  <a:cubicBezTo>
                    <a:pt x="1094142" y="78150"/>
                    <a:pt x="1105635" y="88877"/>
                    <a:pt x="1105635" y="102668"/>
                  </a:cubicBezTo>
                  <a:cubicBezTo>
                    <a:pt x="1105635" y="104200"/>
                    <a:pt x="1105635" y="105732"/>
                    <a:pt x="1104869" y="107265"/>
                  </a:cubicBezTo>
                  <a:lnTo>
                    <a:pt x="1008330" y="593787"/>
                  </a:lnTo>
                  <a:cubicBezTo>
                    <a:pt x="1006032" y="604514"/>
                    <a:pt x="996838" y="612942"/>
                    <a:pt x="985345" y="612942"/>
                  </a:cubicBezTo>
                  <a:close/>
                </a:path>
              </a:pathLst>
            </a:custGeom>
            <a:grpFill/>
            <a:ln w="7607"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1954C551-137A-AF46-ADCB-D2CB1BB04749}"/>
                </a:ext>
              </a:extLst>
            </p:cNvPr>
            <p:cNvSpPr/>
            <p:nvPr/>
          </p:nvSpPr>
          <p:spPr>
            <a:xfrm>
              <a:off x="5528882" y="4855712"/>
              <a:ext cx="155262" cy="520098"/>
            </a:xfrm>
            <a:custGeom>
              <a:avLst/>
              <a:gdLst>
                <a:gd name="connsiteX0" fmla="*/ 24382 w 155262"/>
                <a:gd name="connsiteY0" fmla="*/ 520099 h 520098"/>
                <a:gd name="connsiteX1" fmla="*/ 19019 w 155262"/>
                <a:gd name="connsiteY1" fmla="*/ 519332 h 520098"/>
                <a:gd name="connsiteX2" fmla="*/ 630 w 155262"/>
                <a:gd name="connsiteY2" fmla="*/ 490218 h 520098"/>
                <a:gd name="connsiteX3" fmla="*/ 107129 w 155262"/>
                <a:gd name="connsiteY3" fmla="*/ 19019 h 520098"/>
                <a:gd name="connsiteX4" fmla="*/ 136244 w 155262"/>
                <a:gd name="connsiteY4" fmla="*/ 630 h 520098"/>
                <a:gd name="connsiteX5" fmla="*/ 154632 w 155262"/>
                <a:gd name="connsiteY5" fmla="*/ 29745 h 520098"/>
                <a:gd name="connsiteX6" fmla="*/ 154632 w 155262"/>
                <a:gd name="connsiteY6" fmla="*/ 29745 h 520098"/>
                <a:gd name="connsiteX7" fmla="*/ 48133 w 155262"/>
                <a:gd name="connsiteY7" fmla="*/ 500944 h 520098"/>
                <a:gd name="connsiteX8" fmla="*/ 24382 w 155262"/>
                <a:gd name="connsiteY8" fmla="*/ 520099 h 52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62" h="520098">
                  <a:moveTo>
                    <a:pt x="24382" y="520099"/>
                  </a:moveTo>
                  <a:cubicBezTo>
                    <a:pt x="22849" y="520099"/>
                    <a:pt x="20551" y="520099"/>
                    <a:pt x="19019" y="519332"/>
                  </a:cubicBezTo>
                  <a:cubicBezTo>
                    <a:pt x="5994" y="516268"/>
                    <a:pt x="-2434" y="503243"/>
                    <a:pt x="630" y="490218"/>
                  </a:cubicBezTo>
                  <a:lnTo>
                    <a:pt x="107129" y="19019"/>
                  </a:lnTo>
                  <a:cubicBezTo>
                    <a:pt x="110194" y="5994"/>
                    <a:pt x="123219" y="-2434"/>
                    <a:pt x="136244" y="630"/>
                  </a:cubicBezTo>
                  <a:cubicBezTo>
                    <a:pt x="149269" y="3695"/>
                    <a:pt x="157697" y="16720"/>
                    <a:pt x="154632" y="29745"/>
                  </a:cubicBezTo>
                  <a:lnTo>
                    <a:pt x="154632" y="29745"/>
                  </a:lnTo>
                  <a:lnTo>
                    <a:pt x="48133" y="500944"/>
                  </a:lnTo>
                  <a:cubicBezTo>
                    <a:pt x="45069" y="512437"/>
                    <a:pt x="35108" y="520099"/>
                    <a:pt x="24382" y="520099"/>
                  </a:cubicBezTo>
                  <a:close/>
                </a:path>
              </a:pathLst>
            </a:custGeom>
            <a:grpFill/>
            <a:ln w="7607"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EC73D30B-81BB-0B60-2B74-DABC93E5A015}"/>
                </a:ext>
              </a:extLst>
            </p:cNvPr>
            <p:cNvSpPr/>
            <p:nvPr/>
          </p:nvSpPr>
          <p:spPr>
            <a:xfrm>
              <a:off x="5689013"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49"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835" y="511262"/>
                    <a:pt x="35875" y="518924"/>
                    <a:pt x="24382" y="518924"/>
                  </a:cubicBezTo>
                  <a:close/>
                </a:path>
              </a:pathLst>
            </a:custGeom>
            <a:grpFill/>
            <a:ln w="7607"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2540C5FB-4391-D7EB-903B-D41317EABECD}"/>
                </a:ext>
              </a:extLst>
            </p:cNvPr>
            <p:cNvSpPr/>
            <p:nvPr/>
          </p:nvSpPr>
          <p:spPr>
            <a:xfrm>
              <a:off x="5844547"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50"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069" y="511262"/>
                    <a:pt x="35874" y="518924"/>
                    <a:pt x="24382" y="518924"/>
                  </a:cubicBezTo>
                  <a:close/>
                </a:path>
              </a:pathLst>
            </a:custGeom>
            <a:grpFill/>
            <a:ln w="7607"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0F9E26E2-E763-3849-1284-13D6EAA42BD0}"/>
                </a:ext>
              </a:extLst>
            </p:cNvPr>
            <p:cNvSpPr/>
            <p:nvPr/>
          </p:nvSpPr>
          <p:spPr>
            <a:xfrm>
              <a:off x="5276636" y="5019538"/>
              <a:ext cx="842872" cy="48269"/>
            </a:xfrm>
            <a:custGeom>
              <a:avLst/>
              <a:gdLst>
                <a:gd name="connsiteX0" fmla="*/ 819848 w 842872"/>
                <a:gd name="connsiteY0" fmla="*/ 48269 h 48269"/>
                <a:gd name="connsiteX1" fmla="*/ 23024 w 842872"/>
                <a:gd name="connsiteY1" fmla="*/ 48269 h 48269"/>
                <a:gd name="connsiteX2" fmla="*/ 39 w 842872"/>
                <a:gd name="connsiteY2" fmla="*/ 22985 h 48269"/>
                <a:gd name="connsiteX3" fmla="*/ 23024 w 842872"/>
                <a:gd name="connsiteY3" fmla="*/ 0 h 48269"/>
                <a:gd name="connsiteX4" fmla="*/ 819848 w 842872"/>
                <a:gd name="connsiteY4" fmla="*/ 0 h 48269"/>
                <a:gd name="connsiteX5" fmla="*/ 842834 w 842872"/>
                <a:gd name="connsiteY5" fmla="*/ 25284 h 48269"/>
                <a:gd name="connsiteX6" fmla="*/ 819848 w 84287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872" h="48269">
                  <a:moveTo>
                    <a:pt x="819848" y="48269"/>
                  </a:moveTo>
                  <a:lnTo>
                    <a:pt x="23024" y="48269"/>
                  </a:lnTo>
                  <a:cubicBezTo>
                    <a:pt x="9999" y="47503"/>
                    <a:pt x="-728" y="36010"/>
                    <a:pt x="39" y="22985"/>
                  </a:cubicBezTo>
                  <a:cubicBezTo>
                    <a:pt x="805" y="10726"/>
                    <a:pt x="10765" y="766"/>
                    <a:pt x="23024" y="0"/>
                  </a:cubicBezTo>
                  <a:lnTo>
                    <a:pt x="819848" y="0"/>
                  </a:lnTo>
                  <a:cubicBezTo>
                    <a:pt x="832873" y="766"/>
                    <a:pt x="843600" y="12259"/>
                    <a:pt x="842834" y="25284"/>
                  </a:cubicBezTo>
                  <a:cubicBezTo>
                    <a:pt x="842067" y="38309"/>
                    <a:pt x="832107" y="47503"/>
                    <a:pt x="819848" y="48269"/>
                  </a:cubicBezTo>
                  <a:close/>
                </a:path>
              </a:pathLst>
            </a:custGeom>
            <a:grpFill/>
            <a:ln w="7607"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27FDDAE3-2E67-4DED-EA90-71B694E1A79B}"/>
                </a:ext>
              </a:extLst>
            </p:cNvPr>
            <p:cNvSpPr/>
            <p:nvPr/>
          </p:nvSpPr>
          <p:spPr>
            <a:xfrm>
              <a:off x="5314944" y="5175072"/>
              <a:ext cx="628342" cy="48269"/>
            </a:xfrm>
            <a:custGeom>
              <a:avLst/>
              <a:gdLst>
                <a:gd name="connsiteX0" fmla="*/ 605319 w 628342"/>
                <a:gd name="connsiteY0" fmla="*/ 48269 h 48269"/>
                <a:gd name="connsiteX1" fmla="*/ 23024 w 628342"/>
                <a:gd name="connsiteY1" fmla="*/ 48269 h 48269"/>
                <a:gd name="connsiteX2" fmla="*/ 39 w 628342"/>
                <a:gd name="connsiteY2" fmla="*/ 22985 h 48269"/>
                <a:gd name="connsiteX3" fmla="*/ 23024 w 628342"/>
                <a:gd name="connsiteY3" fmla="*/ 0 h 48269"/>
                <a:gd name="connsiteX4" fmla="*/ 605319 w 628342"/>
                <a:gd name="connsiteY4" fmla="*/ 0 h 48269"/>
                <a:gd name="connsiteX5" fmla="*/ 628304 w 628342"/>
                <a:gd name="connsiteY5" fmla="*/ 25284 h 48269"/>
                <a:gd name="connsiteX6" fmla="*/ 605319 w 62834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42" h="48269">
                  <a:moveTo>
                    <a:pt x="605319" y="48269"/>
                  </a:moveTo>
                  <a:lnTo>
                    <a:pt x="23024" y="48269"/>
                  </a:lnTo>
                  <a:cubicBezTo>
                    <a:pt x="9999" y="47503"/>
                    <a:pt x="-728" y="36010"/>
                    <a:pt x="39" y="22985"/>
                  </a:cubicBezTo>
                  <a:cubicBezTo>
                    <a:pt x="805" y="10726"/>
                    <a:pt x="10765" y="766"/>
                    <a:pt x="23024" y="0"/>
                  </a:cubicBezTo>
                  <a:lnTo>
                    <a:pt x="605319" y="0"/>
                  </a:lnTo>
                  <a:cubicBezTo>
                    <a:pt x="618344" y="766"/>
                    <a:pt x="629070" y="12259"/>
                    <a:pt x="628304" y="25284"/>
                  </a:cubicBezTo>
                  <a:cubicBezTo>
                    <a:pt x="627538" y="37543"/>
                    <a:pt x="617577" y="47503"/>
                    <a:pt x="605319" y="48269"/>
                  </a:cubicBezTo>
                  <a:close/>
                </a:path>
              </a:pathLst>
            </a:custGeom>
            <a:grpFill/>
            <a:ln w="7607"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9E919E3D-4A45-7452-A17A-33B5534E6E94}"/>
                </a:ext>
              </a:extLst>
            </p:cNvPr>
            <p:cNvSpPr/>
            <p:nvPr/>
          </p:nvSpPr>
          <p:spPr>
            <a:xfrm>
              <a:off x="5446766" y="4443373"/>
              <a:ext cx="85811" cy="85811"/>
            </a:xfrm>
            <a:custGeom>
              <a:avLst/>
              <a:gdLst>
                <a:gd name="connsiteX0" fmla="*/ 85812 w 85811"/>
                <a:gd name="connsiteY0" fmla="*/ 42906 h 85811"/>
                <a:gd name="connsiteX1" fmla="*/ 42906 w 85811"/>
                <a:gd name="connsiteY1" fmla="*/ 85812 h 85811"/>
                <a:gd name="connsiteX2" fmla="*/ 0 w 85811"/>
                <a:gd name="connsiteY2" fmla="*/ 42906 h 85811"/>
                <a:gd name="connsiteX3" fmla="*/ 42906 w 85811"/>
                <a:gd name="connsiteY3" fmla="*/ 0 h 85811"/>
                <a:gd name="connsiteX4" fmla="*/ 85812 w 85811"/>
                <a:gd name="connsiteY4" fmla="*/ 42906 h 85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11" h="85811">
                  <a:moveTo>
                    <a:pt x="85812" y="42906"/>
                  </a:moveTo>
                  <a:cubicBezTo>
                    <a:pt x="85812" y="66602"/>
                    <a:pt x="66602" y="85812"/>
                    <a:pt x="42906" y="85812"/>
                  </a:cubicBezTo>
                  <a:cubicBezTo>
                    <a:pt x="19210" y="85812"/>
                    <a:pt x="0" y="66602"/>
                    <a:pt x="0" y="42906"/>
                  </a:cubicBezTo>
                  <a:cubicBezTo>
                    <a:pt x="0" y="19210"/>
                    <a:pt x="19210" y="0"/>
                    <a:pt x="42906" y="0"/>
                  </a:cubicBezTo>
                  <a:cubicBezTo>
                    <a:pt x="66602" y="0"/>
                    <a:pt x="85812" y="19210"/>
                    <a:pt x="85812" y="42906"/>
                  </a:cubicBezTo>
                  <a:close/>
                </a:path>
              </a:pathLst>
            </a:custGeom>
            <a:grpFill/>
            <a:ln w="7607"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07EF699A-1F5C-160F-AEE2-09D076C134CF}"/>
                </a:ext>
              </a:extLst>
            </p:cNvPr>
            <p:cNvSpPr/>
            <p:nvPr/>
          </p:nvSpPr>
          <p:spPr>
            <a:xfrm>
              <a:off x="5967000" y="4686251"/>
              <a:ext cx="101135" cy="101135"/>
            </a:xfrm>
            <a:custGeom>
              <a:avLst/>
              <a:gdLst>
                <a:gd name="connsiteX0" fmla="*/ 101135 w 101135"/>
                <a:gd name="connsiteY0" fmla="*/ 50568 h 101135"/>
                <a:gd name="connsiteX1" fmla="*/ 50568 w 101135"/>
                <a:gd name="connsiteY1" fmla="*/ 101135 h 101135"/>
                <a:gd name="connsiteX2" fmla="*/ 0 w 101135"/>
                <a:gd name="connsiteY2" fmla="*/ 50568 h 101135"/>
                <a:gd name="connsiteX3" fmla="*/ 50568 w 101135"/>
                <a:gd name="connsiteY3" fmla="*/ 0 h 101135"/>
                <a:gd name="connsiteX4" fmla="*/ 101135 w 101135"/>
                <a:gd name="connsiteY4" fmla="*/ 50568 h 10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5" h="101135">
                  <a:moveTo>
                    <a:pt x="101135" y="50568"/>
                  </a:moveTo>
                  <a:cubicBezTo>
                    <a:pt x="101135" y="78495"/>
                    <a:pt x="78495" y="101135"/>
                    <a:pt x="50568" y="101135"/>
                  </a:cubicBezTo>
                  <a:cubicBezTo>
                    <a:pt x="22640" y="101135"/>
                    <a:pt x="0" y="78495"/>
                    <a:pt x="0" y="50568"/>
                  </a:cubicBezTo>
                  <a:cubicBezTo>
                    <a:pt x="0" y="22640"/>
                    <a:pt x="22640" y="0"/>
                    <a:pt x="50568" y="0"/>
                  </a:cubicBezTo>
                  <a:cubicBezTo>
                    <a:pt x="78495" y="0"/>
                    <a:pt x="101135" y="22640"/>
                    <a:pt x="101135" y="50568"/>
                  </a:cubicBezTo>
                  <a:close/>
                </a:path>
              </a:pathLst>
            </a:custGeom>
            <a:grpFill/>
            <a:ln w="7607"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CE2259C3-6433-3869-818A-8E1169D66BB7}"/>
                </a:ext>
              </a:extLst>
            </p:cNvPr>
            <p:cNvSpPr/>
            <p:nvPr/>
          </p:nvSpPr>
          <p:spPr>
            <a:xfrm>
              <a:off x="5829854"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FB7472AA-37BD-5EF9-2327-41EDF2CB059A}"/>
                </a:ext>
              </a:extLst>
            </p:cNvPr>
            <p:cNvSpPr/>
            <p:nvPr/>
          </p:nvSpPr>
          <p:spPr>
            <a:xfrm>
              <a:off x="5430676"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F145250F-900C-8EA3-0348-498330819452}"/>
                </a:ext>
              </a:extLst>
            </p:cNvPr>
            <p:cNvSpPr/>
            <p:nvPr/>
          </p:nvSpPr>
          <p:spPr>
            <a:xfrm>
              <a:off x="5380874" y="4707153"/>
              <a:ext cx="235982" cy="91725"/>
            </a:xfrm>
            <a:custGeom>
              <a:avLst/>
              <a:gdLst>
                <a:gd name="connsiteX0" fmla="*/ 235983 w 235982"/>
                <a:gd name="connsiteY0" fmla="*/ 91726 h 91725"/>
                <a:gd name="connsiteX1" fmla="*/ 88110 w 235982"/>
                <a:gd name="connsiteY1" fmla="*/ 3616 h 91725"/>
                <a:gd name="connsiteX2" fmla="*/ 0 w 235982"/>
                <a:gd name="connsiteY2" fmla="*/ 91726 h 91725"/>
                <a:gd name="connsiteX3" fmla="*/ 235983 w 235982"/>
                <a:gd name="connsiteY3" fmla="*/ 91726 h 91725"/>
              </a:gdLst>
              <a:ahLst/>
              <a:cxnLst>
                <a:cxn ang="0">
                  <a:pos x="connsiteX0" y="connsiteY0"/>
                </a:cxn>
                <a:cxn ang="0">
                  <a:pos x="connsiteX1" y="connsiteY1"/>
                </a:cxn>
                <a:cxn ang="0">
                  <a:pos x="connsiteX2" y="connsiteY2"/>
                </a:cxn>
                <a:cxn ang="0">
                  <a:pos x="connsiteX3" y="connsiteY3"/>
                </a:cxn>
              </a:cxnLst>
              <a:rect l="l" t="t" r="r" b="b"/>
              <a:pathLst>
                <a:path w="235982" h="91725">
                  <a:moveTo>
                    <a:pt x="235983" y="91726"/>
                  </a:moveTo>
                  <a:cubicBezTo>
                    <a:pt x="219127" y="26601"/>
                    <a:pt x="153235" y="-12474"/>
                    <a:pt x="88110" y="3616"/>
                  </a:cubicBezTo>
                  <a:cubicBezTo>
                    <a:pt x="45204" y="14342"/>
                    <a:pt x="10726" y="48054"/>
                    <a:pt x="0" y="91726"/>
                  </a:cubicBezTo>
                  <a:lnTo>
                    <a:pt x="235983" y="91726"/>
                  </a:lnTo>
                  <a:close/>
                </a:path>
              </a:pathLst>
            </a:custGeom>
            <a:grpFill/>
            <a:ln w="7607" cap="flat">
              <a:noFill/>
              <a:prstDash val="solid"/>
              <a:miter/>
            </a:ln>
          </p:spPr>
          <p:txBody>
            <a:bodyPr rtlCol="0" anchor="ctr"/>
            <a:lstStyle/>
            <a:p>
              <a:endParaRPr lang="de-DE"/>
            </a:p>
          </p:txBody>
        </p:sp>
        <p:sp>
          <p:nvSpPr>
            <p:cNvPr id="61" name="Freihandform: Form 60">
              <a:extLst>
                <a:ext uri="{FF2B5EF4-FFF2-40B4-BE49-F238E27FC236}">
                  <a16:creationId xmlns:a16="http://schemas.microsoft.com/office/drawing/2014/main" id="{9663714B-3D3D-706B-71E8-C0B79A604CCF}"/>
                </a:ext>
              </a:extLst>
            </p:cNvPr>
            <p:cNvSpPr/>
            <p:nvPr/>
          </p:nvSpPr>
          <p:spPr>
            <a:xfrm>
              <a:off x="5644439" y="4456398"/>
              <a:ext cx="288082" cy="288082"/>
            </a:xfrm>
            <a:custGeom>
              <a:avLst/>
              <a:gdLst>
                <a:gd name="connsiteX0" fmla="*/ 288083 w 288082"/>
                <a:gd name="connsiteY0" fmla="*/ 144041 h 288082"/>
                <a:gd name="connsiteX1" fmla="*/ 144041 w 288082"/>
                <a:gd name="connsiteY1" fmla="*/ 288083 h 288082"/>
                <a:gd name="connsiteX2" fmla="*/ 0 w 288082"/>
                <a:gd name="connsiteY2" fmla="*/ 144041 h 288082"/>
                <a:gd name="connsiteX3" fmla="*/ 144041 w 288082"/>
                <a:gd name="connsiteY3" fmla="*/ 0 h 288082"/>
                <a:gd name="connsiteX4" fmla="*/ 288083 w 288082"/>
                <a:gd name="connsiteY4" fmla="*/ 144041 h 28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82" h="288082">
                  <a:moveTo>
                    <a:pt x="288083" y="144041"/>
                  </a:moveTo>
                  <a:cubicBezTo>
                    <a:pt x="288083" y="223593"/>
                    <a:pt x="223593" y="288083"/>
                    <a:pt x="144041" y="288083"/>
                  </a:cubicBezTo>
                  <a:cubicBezTo>
                    <a:pt x="64489" y="288083"/>
                    <a:pt x="0" y="223593"/>
                    <a:pt x="0" y="144041"/>
                  </a:cubicBezTo>
                  <a:cubicBezTo>
                    <a:pt x="0" y="64490"/>
                    <a:pt x="64489" y="0"/>
                    <a:pt x="144041" y="0"/>
                  </a:cubicBezTo>
                  <a:cubicBezTo>
                    <a:pt x="223593" y="0"/>
                    <a:pt x="288083" y="64490"/>
                    <a:pt x="288083" y="144041"/>
                  </a:cubicBezTo>
                  <a:close/>
                </a:path>
              </a:pathLst>
            </a:custGeom>
            <a:grpFill/>
            <a:ln w="7607" cap="flat">
              <a:noFill/>
              <a:prstDash val="solid"/>
              <a:miter/>
            </a:ln>
          </p:spPr>
          <p:txBody>
            <a:bodyPr rtlCol="0" anchor="ctr"/>
            <a:lstStyle/>
            <a:p>
              <a:endParaRPr lang="de-DE"/>
            </a:p>
          </p:txBody>
        </p:sp>
        <p:sp>
          <p:nvSpPr>
            <p:cNvPr id="62" name="Freihandform: Form 61">
              <a:extLst>
                <a:ext uri="{FF2B5EF4-FFF2-40B4-BE49-F238E27FC236}">
                  <a16:creationId xmlns:a16="http://schemas.microsoft.com/office/drawing/2014/main" id="{EA4CBAC1-EA7B-3E7A-7AA3-4439AEEC39A7}"/>
                </a:ext>
              </a:extLst>
            </p:cNvPr>
            <p:cNvSpPr/>
            <p:nvPr/>
          </p:nvSpPr>
          <p:spPr>
            <a:xfrm>
              <a:off x="5763963" y="4529912"/>
              <a:ext cx="48307" cy="141781"/>
            </a:xfrm>
            <a:custGeom>
              <a:avLst/>
              <a:gdLst>
                <a:gd name="connsiteX0" fmla="*/ 24518 w 48307"/>
                <a:gd name="connsiteY0" fmla="*/ 141781 h 141781"/>
                <a:gd name="connsiteX1" fmla="*/ 0 w 48307"/>
                <a:gd name="connsiteY1" fmla="*/ 118030 h 141781"/>
                <a:gd name="connsiteX2" fmla="*/ 0 w 48307"/>
                <a:gd name="connsiteY2" fmla="*/ 118030 h 141781"/>
                <a:gd name="connsiteX3" fmla="*/ 0 w 48307"/>
                <a:gd name="connsiteY3" fmla="*/ 23024 h 141781"/>
                <a:gd name="connsiteX4" fmla="*/ 25284 w 48307"/>
                <a:gd name="connsiteY4" fmla="*/ 39 h 141781"/>
                <a:gd name="connsiteX5" fmla="*/ 48269 w 48307"/>
                <a:gd name="connsiteY5" fmla="*/ 23024 h 141781"/>
                <a:gd name="connsiteX6" fmla="*/ 48269 w 48307"/>
                <a:gd name="connsiteY6" fmla="*/ 117264 h 141781"/>
                <a:gd name="connsiteX7" fmla="*/ 24518 w 48307"/>
                <a:gd name="connsiteY7" fmla="*/ 141781 h 141781"/>
                <a:gd name="connsiteX8" fmla="*/ 24518 w 48307"/>
                <a:gd name="connsiteY8" fmla="*/ 141781 h 14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7" h="141781">
                  <a:moveTo>
                    <a:pt x="24518" y="141781"/>
                  </a:moveTo>
                  <a:cubicBezTo>
                    <a:pt x="11493" y="141781"/>
                    <a:pt x="0" y="131055"/>
                    <a:pt x="0" y="118030"/>
                  </a:cubicBezTo>
                  <a:cubicBezTo>
                    <a:pt x="0" y="118030"/>
                    <a:pt x="0" y="118030"/>
                    <a:pt x="0" y="118030"/>
                  </a:cubicBezTo>
                  <a:lnTo>
                    <a:pt x="0" y="23024"/>
                  </a:lnTo>
                  <a:cubicBezTo>
                    <a:pt x="766" y="9999"/>
                    <a:pt x="12259" y="-728"/>
                    <a:pt x="25284" y="39"/>
                  </a:cubicBezTo>
                  <a:cubicBezTo>
                    <a:pt x="37543" y="805"/>
                    <a:pt x="47503" y="10765"/>
                    <a:pt x="48269" y="23024"/>
                  </a:cubicBezTo>
                  <a:lnTo>
                    <a:pt x="48269" y="117264"/>
                  </a:lnTo>
                  <a:cubicBezTo>
                    <a:pt x="49035" y="131055"/>
                    <a:pt x="38309" y="141781"/>
                    <a:pt x="24518" y="141781"/>
                  </a:cubicBezTo>
                  <a:cubicBezTo>
                    <a:pt x="24518" y="141781"/>
                    <a:pt x="24518" y="141781"/>
                    <a:pt x="24518" y="141781"/>
                  </a:cubicBezTo>
                  <a:close/>
                </a:path>
              </a:pathLst>
            </a:custGeom>
            <a:grpFill/>
            <a:ln w="7607" cap="flat">
              <a:noFill/>
              <a:prstDash val="solid"/>
              <a:miter/>
            </a:ln>
          </p:spPr>
          <p:txBody>
            <a:bodyPr rtlCol="0" anchor="ctr"/>
            <a:lstStyle/>
            <a:p>
              <a:endParaRPr lang="de-DE"/>
            </a:p>
          </p:txBody>
        </p:sp>
        <p:sp>
          <p:nvSpPr>
            <p:cNvPr id="63" name="Freihandform: Form 62">
              <a:extLst>
                <a:ext uri="{FF2B5EF4-FFF2-40B4-BE49-F238E27FC236}">
                  <a16:creationId xmlns:a16="http://schemas.microsoft.com/office/drawing/2014/main" id="{4FA5C676-9AF0-254F-0B3E-3C8858A4F826}"/>
                </a:ext>
              </a:extLst>
            </p:cNvPr>
            <p:cNvSpPr/>
            <p:nvPr/>
          </p:nvSpPr>
          <p:spPr>
            <a:xfrm>
              <a:off x="5715652" y="4575880"/>
              <a:ext cx="145656" cy="48351"/>
            </a:xfrm>
            <a:custGeom>
              <a:avLst/>
              <a:gdLst>
                <a:gd name="connsiteX0" fmla="*/ 120331 w 145656"/>
                <a:gd name="connsiteY0" fmla="*/ 48311 h 48351"/>
                <a:gd name="connsiteX1" fmla="*/ 25325 w 145656"/>
                <a:gd name="connsiteY1" fmla="*/ 48311 h 48351"/>
                <a:gd name="connsiteX2" fmla="*/ 41 w 145656"/>
                <a:gd name="connsiteY2" fmla="*/ 25325 h 48351"/>
                <a:gd name="connsiteX3" fmla="*/ 23027 w 145656"/>
                <a:gd name="connsiteY3" fmla="*/ 41 h 48351"/>
                <a:gd name="connsiteX4" fmla="*/ 26091 w 145656"/>
                <a:gd name="connsiteY4" fmla="*/ 41 h 48351"/>
                <a:gd name="connsiteX5" fmla="*/ 120331 w 145656"/>
                <a:gd name="connsiteY5" fmla="*/ 41 h 48351"/>
                <a:gd name="connsiteX6" fmla="*/ 145615 w 145656"/>
                <a:gd name="connsiteY6" fmla="*/ 23027 h 48351"/>
                <a:gd name="connsiteX7" fmla="*/ 122630 w 145656"/>
                <a:gd name="connsiteY7" fmla="*/ 48311 h 48351"/>
                <a:gd name="connsiteX8" fmla="*/ 120331 w 145656"/>
                <a:gd name="connsiteY8" fmla="*/ 48311 h 4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 h="48351">
                  <a:moveTo>
                    <a:pt x="120331" y="48311"/>
                  </a:moveTo>
                  <a:lnTo>
                    <a:pt x="25325" y="48311"/>
                  </a:lnTo>
                  <a:cubicBezTo>
                    <a:pt x="12300" y="49077"/>
                    <a:pt x="808" y="39116"/>
                    <a:pt x="41" y="25325"/>
                  </a:cubicBezTo>
                  <a:cubicBezTo>
                    <a:pt x="-725" y="12300"/>
                    <a:pt x="9236" y="808"/>
                    <a:pt x="23027" y="41"/>
                  </a:cubicBezTo>
                  <a:cubicBezTo>
                    <a:pt x="23793" y="41"/>
                    <a:pt x="24559" y="41"/>
                    <a:pt x="26091" y="41"/>
                  </a:cubicBezTo>
                  <a:lnTo>
                    <a:pt x="120331" y="41"/>
                  </a:lnTo>
                  <a:cubicBezTo>
                    <a:pt x="133356" y="-725"/>
                    <a:pt x="144849" y="9235"/>
                    <a:pt x="145615" y="23027"/>
                  </a:cubicBezTo>
                  <a:cubicBezTo>
                    <a:pt x="146381" y="36052"/>
                    <a:pt x="136421" y="47544"/>
                    <a:pt x="122630" y="48311"/>
                  </a:cubicBezTo>
                  <a:cubicBezTo>
                    <a:pt x="121864" y="48311"/>
                    <a:pt x="121097" y="48311"/>
                    <a:pt x="120331" y="48311"/>
                  </a:cubicBezTo>
                  <a:close/>
                </a:path>
              </a:pathLst>
            </a:custGeom>
            <a:grpFill/>
            <a:ln w="7607" cap="flat">
              <a:noFill/>
              <a:prstDash val="solid"/>
              <a:miter/>
            </a:ln>
          </p:spPr>
          <p:txBody>
            <a:bodyPr rtlCol="0" anchor="ctr"/>
            <a:lstStyle/>
            <a:p>
              <a:endParaRPr lang="de-DE"/>
            </a:p>
          </p:txBody>
        </p:sp>
      </p:grpSp>
      <p:grpSp>
        <p:nvGrpSpPr>
          <p:cNvPr id="66" name="Gruppieren 65">
            <a:extLst>
              <a:ext uri="{FF2B5EF4-FFF2-40B4-BE49-F238E27FC236}">
                <a16:creationId xmlns:a16="http://schemas.microsoft.com/office/drawing/2014/main" id="{5B2D62EF-22E3-FD4A-4723-B0382565E39A}"/>
              </a:ext>
              <a:ext uri="{C183D7F6-B498-43B3-948B-1728B52AA6E4}">
                <adec:decorative xmlns:adec="http://schemas.microsoft.com/office/drawing/2017/decorative" val="1"/>
              </a:ext>
            </a:extLst>
          </p:cNvPr>
          <p:cNvGrpSpPr/>
          <p:nvPr/>
        </p:nvGrpSpPr>
        <p:grpSpPr>
          <a:xfrm>
            <a:off x="5948712" y="8580985"/>
            <a:ext cx="300832" cy="420376"/>
            <a:chOff x="6166792" y="8667473"/>
            <a:chExt cx="300832" cy="420376"/>
          </a:xfrm>
        </p:grpSpPr>
        <p:sp>
          <p:nvSpPr>
            <p:cNvPr id="64" name="Google Shape;287;p27">
              <a:extLst>
                <a:ext uri="{FF2B5EF4-FFF2-40B4-BE49-F238E27FC236}">
                  <a16:creationId xmlns:a16="http://schemas.microsoft.com/office/drawing/2014/main" id="{810C8D26-276F-0E67-EF67-0D7F0FB055F2}"/>
                </a:ext>
              </a:extLst>
            </p:cNvPr>
            <p:cNvSpPr/>
            <p:nvPr/>
          </p:nvSpPr>
          <p:spPr>
            <a:xfrm>
              <a:off x="6166792" y="8727923"/>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Freihandform: Form 64">
              <a:extLst>
                <a:ext uri="{FF2B5EF4-FFF2-40B4-BE49-F238E27FC236}">
                  <a16:creationId xmlns:a16="http://schemas.microsoft.com/office/drawing/2014/main" id="{3E78F08A-85CC-2C21-6E81-F2062E438D9B}"/>
                </a:ext>
              </a:extLst>
            </p:cNvPr>
            <p:cNvSpPr/>
            <p:nvPr/>
          </p:nvSpPr>
          <p:spPr>
            <a:xfrm>
              <a:off x="6204685" y="8667473"/>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tx2"/>
            </a:solidFill>
            <a:ln w="92583" cap="flat">
              <a:noFill/>
              <a:prstDash val="solid"/>
              <a:miter/>
            </a:ln>
          </p:spPr>
          <p:txBody>
            <a:bodyPr rtlCol="0" anchor="ctr"/>
            <a:lstStyle/>
            <a:p>
              <a:endParaRPr lang="de-DE"/>
            </a:p>
          </p:txBody>
        </p:sp>
      </p:grpSp>
      <p:pic>
        <p:nvPicPr>
          <p:cNvPr id="68" name="Grafik 67">
            <a:extLst>
              <a:ext uri="{FF2B5EF4-FFF2-40B4-BE49-F238E27FC236}">
                <a16:creationId xmlns:a16="http://schemas.microsoft.com/office/drawing/2014/main" id="{4587B95A-E24A-8430-B86B-0A24E236AC9E}"/>
              </a:ext>
              <a:ext uri="{C183D7F6-B498-43B3-948B-1728B52AA6E4}">
                <adec:decorative xmlns:adec="http://schemas.microsoft.com/office/drawing/2017/decorative" val="1"/>
              </a:ext>
            </a:extLst>
          </p:cNvPr>
          <p:cNvPicPr>
            <a:picLocks noChangeAspect="1"/>
          </p:cNvPicPr>
          <p:nvPr/>
        </p:nvPicPr>
        <p:blipFill>
          <a:blip r:embed="rId3">
            <a:clrChange>
              <a:clrFrom>
                <a:srgbClr val="FDFDFD"/>
              </a:clrFrom>
              <a:clrTo>
                <a:srgbClr val="FDFDFD">
                  <a:alpha val="0"/>
                </a:srgbClr>
              </a:clrTo>
            </a:clrChange>
          </a:blip>
          <a:srcRect t="18669" b="19903"/>
          <a:stretch/>
        </p:blipFill>
        <p:spPr>
          <a:xfrm>
            <a:off x="254529" y="9181029"/>
            <a:ext cx="679363" cy="571883"/>
          </a:xfrm>
          <a:prstGeom prst="rect">
            <a:avLst/>
          </a:prstGeom>
        </p:spPr>
      </p:pic>
      <p:cxnSp>
        <p:nvCxnSpPr>
          <p:cNvPr id="85" name="Gerader Verbinder 84">
            <a:extLst>
              <a:ext uri="{FF2B5EF4-FFF2-40B4-BE49-F238E27FC236}">
                <a16:creationId xmlns:a16="http://schemas.microsoft.com/office/drawing/2014/main" id="{B7B2622A-9E1B-D8E4-76FE-57559D1FA502}"/>
              </a:ext>
              <a:ext uri="{C183D7F6-B498-43B3-948B-1728B52AA6E4}">
                <adec:decorative xmlns:adec="http://schemas.microsoft.com/office/drawing/2017/decorative" val="1"/>
              </a:ext>
            </a:extLst>
          </p:cNvPr>
          <p:cNvCxnSpPr>
            <a:cxnSpLocks/>
          </p:cNvCxnSpPr>
          <p:nvPr/>
        </p:nvCxnSpPr>
        <p:spPr>
          <a:xfrm flipV="1">
            <a:off x="2185301" y="2123377"/>
            <a:ext cx="432352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Grafik 18">
            <a:extLst>
              <a:ext uri="{FF2B5EF4-FFF2-40B4-BE49-F238E27FC236}">
                <a16:creationId xmlns:a16="http://schemas.microsoft.com/office/drawing/2014/main" id="{31633518-67F8-EC38-2EC9-0C148A4390A8}"/>
              </a:ext>
              <a:ext uri="{C183D7F6-B498-43B3-948B-1728B52AA6E4}">
                <adec:decorative xmlns:adec="http://schemas.microsoft.com/office/drawing/2017/decorative" val="1"/>
              </a:ext>
            </a:extLst>
          </p:cNvPr>
          <p:cNvPicPr>
            <a:picLocks noChangeAspect="1"/>
          </p:cNvPicPr>
          <p:nvPr/>
        </p:nvPicPr>
        <p:blipFill>
          <a:blip r:embed="rId4">
            <a:clrChange>
              <a:clrFrom>
                <a:srgbClr val="FDFEFE"/>
              </a:clrFrom>
              <a:clrTo>
                <a:srgbClr val="FDFEFE">
                  <a:alpha val="0"/>
                </a:srgbClr>
              </a:clrTo>
            </a:clrChange>
            <a:extLst>
              <a:ext uri="{BEBA8EAE-BF5A-486C-A8C5-ECC9F3942E4B}">
                <a14:imgProps xmlns:a14="http://schemas.microsoft.com/office/drawing/2010/main">
                  <a14:imgLayer r:embed="rId5">
                    <a14:imgEffect>
                      <a14:backgroundRemoval t="15203" b="71875" l="8449" r="89931">
                        <a14:foregroundMark x1="66435" y1="15203" x2="68287" y2="18919"/>
                        <a14:foregroundMark x1="89236" y1="69510" x2="85880" y2="66976"/>
                        <a14:foregroundMark x1="58333" y1="71875" x2="61343" y2="70186"/>
                        <a14:foregroundMark x1="8449" y1="59037" x2="10069" y2="56503"/>
                      </a14:backgroundRemoval>
                    </a14:imgEffect>
                  </a14:imgLayer>
                </a14:imgProps>
              </a:ext>
            </a:extLst>
          </a:blip>
          <a:srcRect t="12068" b="24630"/>
          <a:stretch/>
        </p:blipFill>
        <p:spPr>
          <a:xfrm flipH="1">
            <a:off x="349167" y="382087"/>
            <a:ext cx="2061282" cy="1788101"/>
          </a:xfrm>
          <a:prstGeom prst="rect">
            <a:avLst/>
          </a:prstGeom>
        </p:spPr>
      </p:pic>
      <p:sp>
        <p:nvSpPr>
          <p:cNvPr id="78" name="Rechteck 77">
            <a:extLst>
              <a:ext uri="{FF2B5EF4-FFF2-40B4-BE49-F238E27FC236}">
                <a16:creationId xmlns:a16="http://schemas.microsoft.com/office/drawing/2014/main" id="{390391DC-3C65-3690-A994-863AA1749279}"/>
              </a:ext>
            </a:extLst>
          </p:cNvPr>
          <p:cNvSpPr/>
          <p:nvPr/>
        </p:nvSpPr>
        <p:spPr>
          <a:xfrm>
            <a:off x="933892" y="9264438"/>
            <a:ext cx="5569686" cy="4154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100" i="1">
                <a:solidFill>
                  <a:schemeClr val="tx1"/>
                </a:solidFill>
              </a:rPr>
              <a:t>* Nachhaltiger Konsum bedeutet, hier und heute so zu leben, </a:t>
            </a:r>
            <a:br>
              <a:rPr lang="de-DE" sz="1100" i="1">
                <a:solidFill>
                  <a:schemeClr val="tx1"/>
                </a:solidFill>
              </a:rPr>
            </a:br>
            <a:r>
              <a:rPr lang="de-DE" sz="1100" i="1">
                <a:solidFill>
                  <a:schemeClr val="tx1"/>
                </a:solidFill>
              </a:rPr>
              <a:t>dass überall und auch in Zukunft alle Menschen so leben können.</a:t>
            </a:r>
          </a:p>
        </p:txBody>
      </p:sp>
    </p:spTree>
    <p:extLst>
      <p:ext uri="{BB962C8B-B14F-4D97-AF65-F5344CB8AC3E}">
        <p14:creationId xmlns:p14="http://schemas.microsoft.com/office/powerpoint/2010/main" val="616044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8538-9E3D-D2B5-1861-F5484DCBE0DF}"/>
            </a:ext>
          </a:extLst>
        </p:cNvPr>
        <p:cNvGrpSpPr/>
        <p:nvPr/>
      </p:nvGrpSpPr>
      <p:grpSpPr>
        <a:xfrm>
          <a:off x="0" y="0"/>
          <a:ext cx="0" cy="0"/>
          <a:chOff x="0" y="0"/>
          <a:chExt cx="0" cy="0"/>
        </a:xfrm>
      </p:grpSpPr>
      <p:sp>
        <p:nvSpPr>
          <p:cNvPr id="13" name="Titel 12">
            <a:extLst>
              <a:ext uri="{FF2B5EF4-FFF2-40B4-BE49-F238E27FC236}">
                <a16:creationId xmlns:a16="http://schemas.microsoft.com/office/drawing/2014/main" id="{CE14CAB1-7CF1-B028-6C52-0C9BC01A2A25}"/>
              </a:ext>
            </a:extLst>
          </p:cNvPr>
          <p:cNvSpPr>
            <a:spLocks noGrp="1"/>
          </p:cNvSpPr>
          <p:nvPr>
            <p:ph type="title" idx="4294967295"/>
          </p:nvPr>
        </p:nvSpPr>
        <p:spPr>
          <a:xfrm>
            <a:off x="2185301" y="235974"/>
            <a:ext cx="4318278" cy="36000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2"/>
                </a:solidFill>
                <a:effectLst/>
                <a:uLnTx/>
                <a:uFillTx/>
                <a:latin typeface="+mn-lt"/>
                <a:ea typeface="+mn-ea"/>
                <a:cs typeface="+mn-cs"/>
              </a:rPr>
              <a:t>Macht den </a:t>
            </a:r>
            <a:r>
              <a:rPr kumimoji="0" lang="de-DE" sz="1800" b="1" i="0" u="none" strike="noStrike" kern="1200" cap="none" spc="0" normalizeH="0" baseline="0" noProof="0" dirty="0" err="1">
                <a:ln>
                  <a:noFill/>
                </a:ln>
                <a:solidFill>
                  <a:schemeClr val="accent2"/>
                </a:solidFill>
                <a:effectLst/>
                <a:uLnTx/>
                <a:uFillTx/>
                <a:latin typeface="+mn-lt"/>
                <a:ea typeface="+mn-ea"/>
                <a:cs typeface="+mn-cs"/>
              </a:rPr>
              <a:t>LifestyleCheck</a:t>
            </a:r>
            <a:r>
              <a:rPr kumimoji="0" lang="de-DE" sz="1800" b="1" i="0" u="none" strike="noStrike" kern="1200" cap="none" spc="0" normalizeH="0" baseline="0" noProof="0" dirty="0">
                <a:ln>
                  <a:noFill/>
                </a:ln>
                <a:solidFill>
                  <a:schemeClr val="accent2"/>
                </a:solidFill>
                <a:effectLst/>
                <a:uLnTx/>
                <a:uFillTx/>
                <a:latin typeface="+mn-lt"/>
                <a:ea typeface="+mn-ea"/>
                <a:cs typeface="+mn-cs"/>
              </a:rPr>
              <a:t> mit </a:t>
            </a:r>
            <a:r>
              <a:rPr kumimoji="0" lang="de-DE" sz="1800" b="1" i="0" u="none" strike="noStrike" kern="1200" cap="none" spc="0" normalizeH="0" baseline="0" noProof="0" dirty="0" err="1">
                <a:ln>
                  <a:noFill/>
                </a:ln>
                <a:solidFill>
                  <a:schemeClr val="accent2"/>
                </a:solidFill>
                <a:effectLst/>
                <a:uLnTx/>
                <a:uFillTx/>
                <a:latin typeface="+mn-lt"/>
                <a:ea typeface="+mn-ea"/>
                <a:cs typeface="+mn-cs"/>
              </a:rPr>
              <a:t>Jonte</a:t>
            </a:r>
            <a:r>
              <a:rPr kumimoji="0" lang="de-DE" sz="1800" b="1" i="0" u="none" strike="noStrike" kern="1200" cap="none" spc="0" normalizeH="0" baseline="0" noProof="0" dirty="0">
                <a:ln>
                  <a:noFill/>
                </a:ln>
                <a:solidFill>
                  <a:schemeClr val="accent2"/>
                </a:solidFill>
                <a:effectLst/>
                <a:uLnTx/>
                <a:uFillTx/>
                <a:latin typeface="+mn-lt"/>
                <a:ea typeface="+mn-ea"/>
                <a:cs typeface="+mn-cs"/>
              </a:rPr>
              <a:t> (1/2)</a:t>
            </a:r>
            <a:endParaRPr kumimoji="0" lang="de-DE" sz="1800" b="1" i="0" u="none" strike="noStrike" kern="1200" cap="none" spc="0" normalizeH="0" baseline="0" noProof="0" dirty="0">
              <a:ln>
                <a:noFill/>
              </a:ln>
              <a:solidFill>
                <a:schemeClr val="accent2"/>
              </a:solidFill>
              <a:effectLst/>
              <a:uLnTx/>
              <a:uFillTx/>
              <a:latin typeface="+mn-lt"/>
              <a:ea typeface="Calibri"/>
              <a:cs typeface="Calibri"/>
            </a:endParaRPr>
          </a:p>
        </p:txBody>
      </p:sp>
      <p:sp>
        <p:nvSpPr>
          <p:cNvPr id="27" name="Rechteck: abgerundete Ecken 26">
            <a:extLst>
              <a:ext uri="{FF2B5EF4-FFF2-40B4-BE49-F238E27FC236}">
                <a16:creationId xmlns:a16="http://schemas.microsoft.com/office/drawing/2014/main" id="{5BDF2C36-42EC-9EC9-0DC7-14AAB4AFBCE0}"/>
              </a:ext>
            </a:extLst>
          </p:cNvPr>
          <p:cNvSpPr/>
          <p:nvPr/>
        </p:nvSpPr>
        <p:spPr>
          <a:xfrm flipH="1">
            <a:off x="2185301" y="667413"/>
            <a:ext cx="4318277" cy="1341112"/>
          </a:xfrm>
          <a:prstGeom prst="roundRect">
            <a:avLst>
              <a:gd name="adj" fmla="val 17377"/>
            </a:avLst>
          </a:prstGeom>
          <a:solidFill>
            <a:schemeClr val="bg1">
              <a:lumMod val="95000"/>
              <a:alpha val="50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sz="2400" b="1" dirty="0" err="1">
                <a:solidFill>
                  <a:schemeClr val="tx1"/>
                </a:solidFill>
              </a:rPr>
              <a:t>Jonte</a:t>
            </a:r>
            <a:r>
              <a:rPr lang="de-DE" sz="2400" b="1" dirty="0">
                <a:solidFill>
                  <a:schemeClr val="tx1"/>
                </a:solidFill>
              </a:rPr>
              <a:t> Olsen</a:t>
            </a:r>
          </a:p>
          <a:p>
            <a:r>
              <a:rPr lang="de-DE" sz="1200" b="1" dirty="0">
                <a:solidFill>
                  <a:schemeClr val="tx1"/>
                </a:solidFill>
              </a:rPr>
              <a:t>Alter: </a:t>
            </a:r>
            <a:r>
              <a:rPr lang="de-DE" sz="1200" dirty="0">
                <a:solidFill>
                  <a:schemeClr val="tx1"/>
                </a:solidFill>
              </a:rPr>
              <a:t>21 Jahre</a:t>
            </a:r>
          </a:p>
          <a:p>
            <a:r>
              <a:rPr lang="de-DE" sz="1200" b="1" dirty="0">
                <a:solidFill>
                  <a:schemeClr val="tx1"/>
                </a:solidFill>
              </a:rPr>
              <a:t>Ausbildung: </a:t>
            </a:r>
            <a:r>
              <a:rPr lang="de-DE" sz="1200" dirty="0">
                <a:solidFill>
                  <a:schemeClr val="tx1"/>
                </a:solidFill>
              </a:rPr>
              <a:t>Mittlere Reife. </a:t>
            </a:r>
            <a:r>
              <a:rPr lang="de-DE" sz="1200" dirty="0" err="1">
                <a:solidFill>
                  <a:schemeClr val="tx1"/>
                </a:solidFill>
              </a:rPr>
              <a:t>Jonte</a:t>
            </a:r>
            <a:r>
              <a:rPr lang="de-DE" sz="1200" dirty="0">
                <a:solidFill>
                  <a:schemeClr val="tx1"/>
                </a:solidFill>
              </a:rPr>
              <a:t> ist Student an einer Sportschule.</a:t>
            </a:r>
          </a:p>
          <a:p>
            <a:r>
              <a:rPr lang="de-DE" sz="1200" b="1" dirty="0">
                <a:solidFill>
                  <a:schemeClr val="tx1"/>
                </a:solidFill>
              </a:rPr>
              <a:t>Gehalt: </a:t>
            </a:r>
            <a:r>
              <a:rPr lang="de-DE" sz="1200" dirty="0">
                <a:solidFill>
                  <a:schemeClr val="tx1"/>
                </a:solidFill>
              </a:rPr>
              <a:t>12.000 €  </a:t>
            </a:r>
          </a:p>
          <a:p>
            <a:r>
              <a:rPr lang="de-DE" sz="1200" b="1" dirty="0">
                <a:solidFill>
                  <a:schemeClr val="tx1"/>
                </a:solidFill>
              </a:rPr>
              <a:t>Nettoeinkommen: </a:t>
            </a:r>
            <a:r>
              <a:rPr lang="de-DE" sz="1200" dirty="0">
                <a:solidFill>
                  <a:schemeClr val="tx1"/>
                </a:solidFill>
              </a:rPr>
              <a:t>6.660 € </a:t>
            </a:r>
            <a:endParaRPr lang="de-DE" sz="1200" b="1" dirty="0">
              <a:solidFill>
                <a:schemeClr val="tx1"/>
              </a:solidFill>
            </a:endParaRPr>
          </a:p>
        </p:txBody>
      </p:sp>
      <p:sp>
        <p:nvSpPr>
          <p:cNvPr id="10" name="Rechteck: abgerundete Ecken 9">
            <a:extLst>
              <a:ext uri="{FF2B5EF4-FFF2-40B4-BE49-F238E27FC236}">
                <a16:creationId xmlns:a16="http://schemas.microsoft.com/office/drawing/2014/main" id="{3CC0415C-EC41-C693-FD4A-28714A68112B}"/>
              </a:ext>
            </a:extLst>
          </p:cNvPr>
          <p:cNvSpPr/>
          <p:nvPr/>
        </p:nvSpPr>
        <p:spPr>
          <a:xfrm>
            <a:off x="352234" y="2124461"/>
            <a:ext cx="3670505" cy="3233954"/>
          </a:xfrm>
          <a:prstGeom prst="roundRect">
            <a:avLst>
              <a:gd name="adj" fmla="val 7175"/>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a:spcAft>
                <a:spcPts val="600"/>
              </a:spcAft>
              <a:defRPr/>
            </a:pPr>
            <a:br>
              <a:rPr lang="de-DE" sz="1200" dirty="0">
                <a:solidFill>
                  <a:srgbClr val="4B4B4D"/>
                </a:solidFill>
                <a:latin typeface="Calibri" panose="020F0502020204030204"/>
              </a:rPr>
            </a:br>
            <a:r>
              <a:rPr lang="de-DE" sz="1200" dirty="0" err="1">
                <a:solidFill>
                  <a:srgbClr val="4B4B4D"/>
                </a:solidFill>
                <a:latin typeface="Calibri" panose="020F0502020204030204"/>
              </a:rPr>
              <a:t>Jonte</a:t>
            </a:r>
            <a:r>
              <a:rPr lang="de-DE" sz="1200" dirty="0">
                <a:solidFill>
                  <a:srgbClr val="4B4B4D"/>
                </a:solidFill>
                <a:latin typeface="Calibri" panose="020F0502020204030204"/>
              </a:rPr>
              <a:t> spielt in der 3. Liga Fußball. Sein Leben ist durch sein Fußballtraining, seine Spiele und Reisen sehr durchgeplant. Vor kurzem hat er sich mit dem Thema Geldanlagen befasst und ist so auf das Thema nachhaltiger Konsum aufmerksam geworden. Er möchte sich mehr damit beschäftigen.</a:t>
            </a:r>
          </a:p>
          <a:p>
            <a:pPr>
              <a:spcAft>
                <a:spcPts val="600"/>
              </a:spcAft>
              <a:defRPr/>
            </a:pPr>
            <a:r>
              <a:rPr lang="de-DE" sz="1200" dirty="0">
                <a:solidFill>
                  <a:srgbClr val="4B4B4D"/>
                </a:solidFill>
                <a:latin typeface="Calibri" panose="020F0502020204030204"/>
              </a:rPr>
              <a:t>Im Bereich Ernährung setzt </a:t>
            </a:r>
            <a:r>
              <a:rPr lang="de-DE" sz="1200" dirty="0" err="1">
                <a:solidFill>
                  <a:srgbClr val="4B4B4D"/>
                </a:solidFill>
                <a:latin typeface="Calibri" panose="020F0502020204030204"/>
              </a:rPr>
              <a:t>Jonte</a:t>
            </a:r>
            <a:r>
              <a:rPr lang="de-DE" sz="1200" dirty="0">
                <a:solidFill>
                  <a:srgbClr val="4B4B4D"/>
                </a:solidFill>
                <a:latin typeface="Calibri" panose="020F0502020204030204"/>
              </a:rPr>
              <a:t> bereits erste Schritte um. Gemeinsam mit seinem Ernährungsberater beschäftigt er sich mit dem Thema pflanzenbasierte Ernährung. Sie ist nicht nur umweltfreundlicher, sondern auch sportlich für ihn wertvoll.</a:t>
            </a:r>
          </a:p>
        </p:txBody>
      </p:sp>
      <p:sp>
        <p:nvSpPr>
          <p:cNvPr id="20" name="Rechteck: abgerundete Ecken 19">
            <a:extLst>
              <a:ext uri="{FF2B5EF4-FFF2-40B4-BE49-F238E27FC236}">
                <a16:creationId xmlns:a16="http://schemas.microsoft.com/office/drawing/2014/main" id="{88A0CFA6-A3BA-9EBB-E0DE-5D19E375242D}"/>
              </a:ext>
            </a:extLst>
          </p:cNvPr>
          <p:cNvSpPr/>
          <p:nvPr/>
        </p:nvSpPr>
        <p:spPr>
          <a:xfrm flipH="1">
            <a:off x="4152853" y="2124461"/>
            <a:ext cx="2352912" cy="3233954"/>
          </a:xfrm>
          <a:prstGeom prst="roundRect">
            <a:avLst>
              <a:gd name="adj" fmla="val 10028"/>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dirty="0">
                <a:solidFill>
                  <a:schemeClr val="tx2"/>
                </a:solidFill>
              </a:rPr>
              <a:t>Hobbys</a:t>
            </a:r>
          </a:p>
          <a:p>
            <a:pPr algn="ctr"/>
            <a:endParaRPr lang="de-DE" b="1" dirty="0">
              <a:solidFill>
                <a:schemeClr val="tx2"/>
              </a:solidFill>
            </a:endParaRPr>
          </a:p>
        </p:txBody>
      </p:sp>
      <p:sp>
        <p:nvSpPr>
          <p:cNvPr id="21" name="Rechteck: abgerundete Ecken 20">
            <a:extLst>
              <a:ext uri="{FF2B5EF4-FFF2-40B4-BE49-F238E27FC236}">
                <a16:creationId xmlns:a16="http://schemas.microsoft.com/office/drawing/2014/main" id="{1D3BB4F6-F105-975C-7A60-D0975672A527}"/>
              </a:ext>
            </a:extLst>
          </p:cNvPr>
          <p:cNvSpPr/>
          <p:nvPr/>
        </p:nvSpPr>
        <p:spPr>
          <a:xfrm>
            <a:off x="352234" y="5506324"/>
            <a:ext cx="2897408" cy="983017"/>
          </a:xfrm>
          <a:prstGeom prst="roundRect">
            <a:avLst>
              <a:gd name="adj" fmla="val 21929"/>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dirty="0">
                <a:solidFill>
                  <a:schemeClr val="accent6"/>
                </a:solidFill>
              </a:rPr>
              <a:t>Ernährung</a:t>
            </a:r>
          </a:p>
          <a:p>
            <a:pPr>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Er achtet auf eine gesunde </a:t>
            </a:r>
            <a:r>
              <a:rPr lang="de-DE" sz="1200" dirty="0">
                <a:solidFill>
                  <a:srgbClr val="4B4B4D"/>
                </a:solidFill>
                <a:latin typeface="Calibri" panose="020F0502020204030204"/>
              </a:rPr>
              <a:t>pflanzen-basierte</a:t>
            </a: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 Ernährung mit wenig Fleisch. </a:t>
            </a:r>
            <a:endParaRPr lang="de-DE" b="1" dirty="0">
              <a:solidFill>
                <a:srgbClr val="83053C"/>
              </a:solidFill>
              <a:latin typeface="Calibri" panose="020F0502020204030204"/>
            </a:endParaRPr>
          </a:p>
          <a:p>
            <a:pPr marL="0" marR="0" lvl="0" indent="0" algn="l" defTabSz="457200">
              <a:spcBef>
                <a:spcPts val="0"/>
              </a:spcBef>
              <a:spcAft>
                <a:spcPts val="0"/>
              </a:spcAft>
              <a:buClrTx/>
              <a:buSzTx/>
              <a:buFontTx/>
              <a:buNone/>
              <a:tabLst/>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Er hat einen Ernährungsberater.</a:t>
            </a:r>
            <a:endParaRPr lang="de-DE" b="1" dirty="0">
              <a:solidFill>
                <a:schemeClr val="accent6"/>
              </a:solidFill>
              <a:ea typeface="Calibri"/>
              <a:cs typeface="Calibri"/>
            </a:endParaRPr>
          </a:p>
        </p:txBody>
      </p:sp>
      <p:sp>
        <p:nvSpPr>
          <p:cNvPr id="23" name="Rechteck: abgerundete Ecken 22">
            <a:extLst>
              <a:ext uri="{FF2B5EF4-FFF2-40B4-BE49-F238E27FC236}">
                <a16:creationId xmlns:a16="http://schemas.microsoft.com/office/drawing/2014/main" id="{135E9B3C-76EE-90B1-E6B4-F47915CA3294}"/>
              </a:ext>
            </a:extLst>
          </p:cNvPr>
          <p:cNvSpPr/>
          <p:nvPr/>
        </p:nvSpPr>
        <p:spPr>
          <a:xfrm>
            <a:off x="341366" y="6637250"/>
            <a:ext cx="2903589" cy="1310748"/>
          </a:xfrm>
          <a:prstGeom prst="roundRect">
            <a:avLst>
              <a:gd name="adj" fmla="val 18230"/>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lnSpc>
                <a:spcPct val="90000"/>
              </a:lnSpc>
            </a:pPr>
            <a:r>
              <a:rPr lang="de-DE" b="1" dirty="0">
                <a:solidFill>
                  <a:schemeClr val="accent4"/>
                </a:solidFill>
              </a:rPr>
              <a:t>Wohnen und Stromverbrauch</a:t>
            </a:r>
          </a:p>
          <a:p>
            <a:pPr>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Er bezieht Strom aus fossilen Brennstoffen. Demnächst wechselt er zu einem Ökostromanbieter.</a:t>
            </a:r>
          </a:p>
        </p:txBody>
      </p:sp>
      <p:sp>
        <p:nvSpPr>
          <p:cNvPr id="24" name="Rechteck: abgerundete Ecken 23">
            <a:extLst>
              <a:ext uri="{FF2B5EF4-FFF2-40B4-BE49-F238E27FC236}">
                <a16:creationId xmlns:a16="http://schemas.microsoft.com/office/drawing/2014/main" id="{E8DD4F04-DD19-4DDB-6F62-26A51B10C102}"/>
              </a:ext>
            </a:extLst>
          </p:cNvPr>
          <p:cNvSpPr/>
          <p:nvPr/>
        </p:nvSpPr>
        <p:spPr>
          <a:xfrm flipH="1">
            <a:off x="3363330" y="5502829"/>
            <a:ext cx="3272858" cy="1571719"/>
          </a:xfrm>
          <a:prstGeom prst="roundRect">
            <a:avLst>
              <a:gd name="adj" fmla="val 15531"/>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lnSpc>
                <a:spcPct val="90000"/>
              </a:lnSpc>
            </a:pPr>
            <a:r>
              <a:rPr lang="de-DE" b="1" dirty="0">
                <a:solidFill>
                  <a:schemeClr val="bg2"/>
                </a:solidFill>
              </a:rPr>
              <a:t>Wohnen und </a:t>
            </a:r>
            <a:br>
              <a:rPr lang="de-DE" b="1" dirty="0">
                <a:solidFill>
                  <a:schemeClr val="bg2"/>
                </a:solidFill>
              </a:rPr>
            </a:br>
            <a:r>
              <a:rPr lang="de-DE" b="1" dirty="0">
                <a:solidFill>
                  <a:schemeClr val="bg2"/>
                </a:solidFill>
              </a:rPr>
              <a:t>Heizen</a:t>
            </a:r>
          </a:p>
          <a:p>
            <a:pPr marL="0" marR="0" lvl="0" indent="0" algn="l" defTabSz="457200" rtl="0" eaLnBrk="1" fontAlgn="auto" latinLnBrk="0" hangingPunct="1">
              <a:spcBef>
                <a:spcPts val="0"/>
              </a:spcBef>
              <a:spcAft>
                <a:spcPts val="0"/>
              </a:spcAft>
              <a:buClrTx/>
              <a:buSzTx/>
              <a:buFontTx/>
              <a:buNone/>
              <a:tabLst/>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Er wohnt zum ersten Mal allein in einer Wohnung seines Vereins (Baujahr 2010), auf 100 m</a:t>
            </a:r>
            <a:r>
              <a:rPr kumimoji="0" lang="de-DE" sz="1200" b="0" i="0" u="none" strike="noStrike" kern="1200" cap="none" spc="0" normalizeH="0" baseline="30000" noProof="0" dirty="0">
                <a:ln>
                  <a:noFill/>
                </a:ln>
                <a:solidFill>
                  <a:srgbClr val="4B4B4D"/>
                </a:solidFill>
                <a:effectLst/>
                <a:uLnTx/>
                <a:uFillTx/>
                <a:latin typeface="Calibri" panose="020F0502020204030204"/>
                <a:ea typeface="+mn-ea"/>
                <a:cs typeface="+mn-cs"/>
              </a:rPr>
              <a:t>2</a:t>
            </a: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 Er heizt mit Fernwärme (aus fossilen Brennstoffen). Die Vereinswohnung liegt in einer Mittelstadt*. </a:t>
            </a:r>
            <a:b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br>
            <a:r>
              <a:rPr kumimoji="0" lang="de-DE" sz="1000" b="0" i="0" u="none" strike="noStrike" kern="1200" cap="none" spc="0" normalizeH="0" baseline="0" noProof="0" dirty="0">
                <a:ln>
                  <a:noFill/>
                </a:ln>
                <a:solidFill>
                  <a:srgbClr val="4B4B4D"/>
                </a:solidFill>
                <a:effectLst/>
                <a:uLnTx/>
                <a:uFillTx/>
                <a:latin typeface="Calibri" panose="020F0502020204030204"/>
                <a:ea typeface="+mn-ea"/>
                <a:cs typeface="+mn-cs"/>
              </a:rPr>
              <a:t>* </a:t>
            </a:r>
            <a:r>
              <a:rPr kumimoji="0" lang="de-DE" sz="800" b="0" i="0" u="none" strike="noStrike" kern="1200" cap="none" spc="0" normalizeH="0" baseline="0" noProof="0" dirty="0">
                <a:ln>
                  <a:noFill/>
                </a:ln>
                <a:solidFill>
                  <a:srgbClr val="4B4B4D"/>
                </a:solidFill>
                <a:effectLst/>
                <a:uLnTx/>
                <a:uFillTx/>
                <a:latin typeface="Calibri" panose="020F0502020204030204"/>
                <a:ea typeface="+mn-ea"/>
                <a:cs typeface="+mn-cs"/>
              </a:rPr>
              <a:t>Stadt mit 20.000 bis unter 100.000 Einwohner*innen </a:t>
            </a:r>
            <a:endParaRPr lang="de-DE" sz="800" b="0" i="0" u="none" strike="noStrike" kern="1200" cap="none" spc="0" normalizeH="0" baseline="0" noProof="0" dirty="0">
              <a:ln>
                <a:noFill/>
              </a:ln>
              <a:solidFill>
                <a:srgbClr val="4B4B4D"/>
              </a:solidFill>
              <a:effectLst/>
              <a:uLnTx/>
              <a:uFillTx/>
              <a:latin typeface="Calibri" panose="020F0502020204030204"/>
              <a:ea typeface="Calibri"/>
              <a:cs typeface="Calibri"/>
            </a:endParaRPr>
          </a:p>
        </p:txBody>
      </p:sp>
      <p:sp>
        <p:nvSpPr>
          <p:cNvPr id="25" name="Rechteck: abgerundete Ecken 24">
            <a:extLst>
              <a:ext uri="{FF2B5EF4-FFF2-40B4-BE49-F238E27FC236}">
                <a16:creationId xmlns:a16="http://schemas.microsoft.com/office/drawing/2014/main" id="{2C866DD6-ED79-E91E-4DC8-0D4B7E5C1371}"/>
              </a:ext>
            </a:extLst>
          </p:cNvPr>
          <p:cNvSpPr/>
          <p:nvPr/>
        </p:nvSpPr>
        <p:spPr>
          <a:xfrm>
            <a:off x="352232" y="8095908"/>
            <a:ext cx="2901901" cy="1525951"/>
          </a:xfrm>
          <a:prstGeom prst="roundRect">
            <a:avLst>
              <a:gd name="adj" fmla="val 18651"/>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dirty="0">
                <a:solidFill>
                  <a:schemeClr val="accent1"/>
                </a:solidFill>
              </a:rPr>
              <a:t>Öffentliche Infrastruktur</a:t>
            </a:r>
          </a:p>
          <a:p>
            <a:pPr>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In seiner Stadt gibt es einen mittel-gut ausgebauten ÖPNV*. Er fährt mit seinem </a:t>
            </a:r>
            <a:endParaRPr lang="de-DE" sz="800" dirty="0">
              <a:solidFill>
                <a:srgbClr val="4B4B4D"/>
              </a:solidFill>
              <a:latin typeface="Calibri" panose="020F0502020204030204"/>
            </a:endParaRPr>
          </a:p>
          <a:p>
            <a:pPr lvl="0">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E-Auto zum Training.</a:t>
            </a:r>
            <a:b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br>
            <a:b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br>
            <a:r>
              <a:rPr kumimoji="0" lang="de-DE" sz="800" b="0" i="0" u="none" strike="noStrike" kern="1200" cap="none" spc="0" normalizeH="0" baseline="0" noProof="0" dirty="0">
                <a:ln>
                  <a:noFill/>
                </a:ln>
                <a:solidFill>
                  <a:srgbClr val="4B4B4D"/>
                </a:solidFill>
                <a:effectLst/>
                <a:uLnTx/>
                <a:uFillTx/>
                <a:latin typeface="Calibri" panose="020F0502020204030204"/>
                <a:ea typeface="+mn-ea"/>
                <a:cs typeface="+mn-cs"/>
              </a:rPr>
              <a:t>*</a:t>
            </a:r>
            <a:r>
              <a:rPr lang="de-DE" sz="800" i="1" dirty="0">
                <a:solidFill>
                  <a:srgbClr val="4B4B4D"/>
                </a:solidFill>
                <a:ea typeface="Calibri"/>
                <a:cs typeface="Calibri"/>
              </a:rPr>
              <a:t> Öffentlicher Personennahverkehr</a:t>
            </a:r>
            <a:endParaRPr lang="de-DE" sz="800" b="0" i="0" u="none" strike="noStrike" kern="1200" cap="none" spc="0" normalizeH="0" baseline="0" noProof="0" dirty="0">
              <a:ln>
                <a:noFill/>
              </a:ln>
              <a:solidFill>
                <a:srgbClr val="4B4B4D"/>
              </a:solidFill>
              <a:effectLst/>
              <a:uLnTx/>
              <a:uFillTx/>
              <a:latin typeface="Calibri" panose="020F0502020204030204"/>
              <a:ea typeface="Calibri"/>
              <a:cs typeface="Calibri"/>
            </a:endParaRPr>
          </a:p>
        </p:txBody>
      </p:sp>
      <p:sp>
        <p:nvSpPr>
          <p:cNvPr id="26" name="Rechteck: abgerundete Ecken 25">
            <a:extLst>
              <a:ext uri="{FF2B5EF4-FFF2-40B4-BE49-F238E27FC236}">
                <a16:creationId xmlns:a16="http://schemas.microsoft.com/office/drawing/2014/main" id="{08E2DABD-148C-B10D-DABD-B2771ED6439E}"/>
              </a:ext>
            </a:extLst>
          </p:cNvPr>
          <p:cNvSpPr/>
          <p:nvPr/>
        </p:nvSpPr>
        <p:spPr>
          <a:xfrm flipH="1">
            <a:off x="3364746" y="7218962"/>
            <a:ext cx="3282308" cy="1319350"/>
          </a:xfrm>
          <a:prstGeom prst="roundRect">
            <a:avLst>
              <a:gd name="adj" fmla="val 20570"/>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dirty="0">
                <a:solidFill>
                  <a:schemeClr val="accent5"/>
                </a:solidFill>
              </a:rPr>
              <a:t>Mobilität</a:t>
            </a:r>
          </a:p>
          <a:p>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Er fährt ein Elektro-Auto (Lexus). Er fährt mit dem Teambus zu den Spielen. </a:t>
            </a:r>
            <a:endParaRPr lang="de-DE" sz="1200" dirty="0">
              <a:solidFill>
                <a:srgbClr val="4B4B4D"/>
              </a:solidFill>
              <a:latin typeface="Calibri" panose="020F0502020204030204"/>
            </a:endParaRPr>
          </a:p>
          <a:p>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Seinen Urlaub plant er mit dem Flugzeug (transkontinental 18h).</a:t>
            </a:r>
            <a:endParaRPr lang="de-DE" dirty="0">
              <a:ea typeface="+mn-ea"/>
              <a:cs typeface="+mn-cs"/>
            </a:endParaRPr>
          </a:p>
        </p:txBody>
      </p:sp>
      <p:pic>
        <p:nvPicPr>
          <p:cNvPr id="4" name="Grafik 3">
            <a:extLst>
              <a:ext uri="{FF2B5EF4-FFF2-40B4-BE49-F238E27FC236}">
                <a16:creationId xmlns:a16="http://schemas.microsoft.com/office/drawing/2014/main" id="{9BA6C845-68EB-DABF-CF63-952B0345B220}"/>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blip>
          <a:srcRect t="13472" b="19854"/>
          <a:stretch/>
        </p:blipFill>
        <p:spPr>
          <a:xfrm>
            <a:off x="300078" y="290377"/>
            <a:ext cx="1908687" cy="1799999"/>
          </a:xfrm>
          <a:prstGeom prst="rect">
            <a:avLst/>
          </a:prstGeom>
        </p:spPr>
      </p:pic>
      <p:sp>
        <p:nvSpPr>
          <p:cNvPr id="22" name="Rechteck: abgerundete Ecken 21">
            <a:extLst>
              <a:ext uri="{FF2B5EF4-FFF2-40B4-BE49-F238E27FC236}">
                <a16:creationId xmlns:a16="http://schemas.microsoft.com/office/drawing/2014/main" id="{6B36160F-71DF-8974-F3BD-6F9A1E05F65A}"/>
              </a:ext>
            </a:extLst>
          </p:cNvPr>
          <p:cNvSpPr/>
          <p:nvPr/>
        </p:nvSpPr>
        <p:spPr>
          <a:xfrm flipH="1">
            <a:off x="3360569" y="8682726"/>
            <a:ext cx="3275620" cy="939882"/>
          </a:xfrm>
          <a:prstGeom prst="roundRect">
            <a:avLst>
              <a:gd name="adj" fmla="val 2649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dirty="0">
                <a:solidFill>
                  <a:schemeClr val="accent2"/>
                </a:solidFill>
              </a:rPr>
              <a:t>Lieblingsmusik</a:t>
            </a:r>
          </a:p>
        </p:txBody>
      </p:sp>
      <p:pic>
        <p:nvPicPr>
          <p:cNvPr id="2" name="Grafik 1">
            <a:extLst>
              <a:ext uri="{FF2B5EF4-FFF2-40B4-BE49-F238E27FC236}">
                <a16:creationId xmlns:a16="http://schemas.microsoft.com/office/drawing/2014/main" id="{77013410-B2CC-3B7C-B1B6-24D0DCCDE1C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44502" y="9122154"/>
            <a:ext cx="475121" cy="475121"/>
          </a:xfrm>
          <a:prstGeom prst="rect">
            <a:avLst/>
          </a:prstGeom>
        </p:spPr>
      </p:pic>
      <p:pic>
        <p:nvPicPr>
          <p:cNvPr id="5" name="Grafik 2">
            <a:extLst>
              <a:ext uri="{FF2B5EF4-FFF2-40B4-BE49-F238E27FC236}">
                <a16:creationId xmlns:a16="http://schemas.microsoft.com/office/drawing/2014/main" id="{DAC5A76A-11F6-6B40-D8FF-2777017FE49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89656" y="4841684"/>
            <a:ext cx="475122" cy="475122"/>
          </a:xfrm>
          <a:prstGeom prst="rect">
            <a:avLst/>
          </a:prstGeom>
        </p:spPr>
      </p:pic>
    </p:spTree>
    <p:extLst>
      <p:ext uri="{BB962C8B-B14F-4D97-AF65-F5344CB8AC3E}">
        <p14:creationId xmlns:p14="http://schemas.microsoft.com/office/powerpoint/2010/main" val="386538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8538-9E3D-D2B5-1861-F5484DCBE0DF}"/>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B3A9F4DD-7A1F-554A-979F-FE1174CF0C0A}"/>
              </a:ext>
            </a:extLst>
          </p:cNvPr>
          <p:cNvSpPr>
            <a:spLocks noGrp="1"/>
          </p:cNvSpPr>
          <p:nvPr>
            <p:ph type="title" idx="4294967295"/>
          </p:nvPr>
        </p:nvSpPr>
        <p:spPr>
          <a:xfrm>
            <a:off x="2185301" y="235974"/>
            <a:ext cx="4318278" cy="36000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2"/>
                </a:solidFill>
                <a:effectLst/>
                <a:uLnTx/>
                <a:uFillTx/>
                <a:latin typeface="+mn-lt"/>
                <a:ea typeface="+mn-ea"/>
                <a:cs typeface="+mn-cs"/>
              </a:rPr>
              <a:t>Macht den </a:t>
            </a:r>
            <a:r>
              <a:rPr kumimoji="0" lang="de-DE" sz="1800" b="1" i="0" u="none" strike="noStrike" kern="1200" cap="none" spc="0" normalizeH="0" baseline="0" noProof="0" dirty="0" err="1">
                <a:ln>
                  <a:noFill/>
                </a:ln>
                <a:solidFill>
                  <a:schemeClr val="accent2"/>
                </a:solidFill>
                <a:effectLst/>
                <a:uLnTx/>
                <a:uFillTx/>
                <a:latin typeface="+mn-lt"/>
                <a:ea typeface="+mn-ea"/>
                <a:cs typeface="+mn-cs"/>
              </a:rPr>
              <a:t>LifestyleCheck</a:t>
            </a:r>
            <a:r>
              <a:rPr kumimoji="0" lang="de-DE" sz="1800" b="1" i="0" u="none" strike="noStrike" kern="1200" cap="none" spc="0" normalizeH="0" baseline="0" noProof="0" dirty="0">
                <a:ln>
                  <a:noFill/>
                </a:ln>
                <a:solidFill>
                  <a:schemeClr val="accent2"/>
                </a:solidFill>
                <a:effectLst/>
                <a:uLnTx/>
                <a:uFillTx/>
                <a:latin typeface="+mn-lt"/>
                <a:ea typeface="+mn-ea"/>
                <a:cs typeface="+mn-cs"/>
              </a:rPr>
              <a:t> mit </a:t>
            </a:r>
            <a:r>
              <a:rPr kumimoji="0" lang="de-DE" sz="1800" b="1" i="0" u="none" strike="noStrike" kern="1200" cap="none" spc="0" normalizeH="0" baseline="0" noProof="0" dirty="0" err="1">
                <a:ln>
                  <a:noFill/>
                </a:ln>
                <a:solidFill>
                  <a:schemeClr val="accent2"/>
                </a:solidFill>
                <a:effectLst/>
                <a:uLnTx/>
                <a:uFillTx/>
                <a:latin typeface="+mn-lt"/>
                <a:ea typeface="+mn-ea"/>
                <a:cs typeface="+mn-cs"/>
              </a:rPr>
              <a:t>Jonte</a:t>
            </a:r>
            <a:r>
              <a:rPr kumimoji="0" lang="de-DE" sz="1800" b="1" i="0" u="none" strike="noStrike" kern="1200" cap="none" spc="0" normalizeH="0" baseline="0" noProof="0" dirty="0">
                <a:ln>
                  <a:noFill/>
                </a:ln>
                <a:solidFill>
                  <a:schemeClr val="accent2"/>
                </a:solidFill>
                <a:effectLst/>
                <a:uLnTx/>
                <a:uFillTx/>
                <a:latin typeface="+mn-lt"/>
                <a:ea typeface="+mn-ea"/>
                <a:cs typeface="+mn-cs"/>
              </a:rPr>
              <a:t> 2/2</a:t>
            </a:r>
            <a:endParaRPr kumimoji="0" lang="de-DE" sz="1800" b="1" i="0" u="none" strike="noStrike" kern="1200" cap="none" spc="0" normalizeH="0" baseline="0" noProof="0" dirty="0">
              <a:ln>
                <a:noFill/>
              </a:ln>
              <a:solidFill>
                <a:schemeClr val="accent2"/>
              </a:solidFill>
              <a:effectLst/>
              <a:uLnTx/>
              <a:uFillTx/>
              <a:latin typeface="+mn-lt"/>
              <a:ea typeface="Calibri"/>
              <a:cs typeface="Calibri"/>
            </a:endParaRPr>
          </a:p>
        </p:txBody>
      </p:sp>
      <p:sp>
        <p:nvSpPr>
          <p:cNvPr id="82" name="Textfeld 81">
            <a:extLst>
              <a:ext uri="{FF2B5EF4-FFF2-40B4-BE49-F238E27FC236}">
                <a16:creationId xmlns:a16="http://schemas.microsoft.com/office/drawing/2014/main" id="{B5CA72DE-CAED-651D-876F-068F925EAC3A}"/>
              </a:ext>
            </a:extLst>
          </p:cNvPr>
          <p:cNvSpPr txBox="1"/>
          <p:nvPr/>
        </p:nvSpPr>
        <p:spPr>
          <a:xfrm>
            <a:off x="2301914" y="697134"/>
            <a:ext cx="4194718" cy="923330"/>
          </a:xfrm>
          <a:prstGeom prst="rect">
            <a:avLst/>
          </a:prstGeom>
          <a:noFill/>
        </p:spPr>
        <p:txBody>
          <a:bodyPr wrap="square">
            <a:spAutoFit/>
          </a:bodyPr>
          <a:lstStyle/>
          <a:p>
            <a:r>
              <a:rPr lang="de-DE" b="1">
                <a:solidFill>
                  <a:schemeClr val="accent1"/>
                </a:solidFill>
              </a:rPr>
              <a:t>Konsum</a:t>
            </a:r>
          </a:p>
          <a:p>
            <a:pPr marL="0" marR="0" lvl="0" indent="0" algn="l" defTabSz="457200" rtl="0" eaLnBrk="1" fontAlgn="auto" latinLnBrk="0" hangingPunct="1">
              <a:spcBef>
                <a:spcPts val="0"/>
              </a:spcBef>
              <a:spcAft>
                <a:spcPts val="0"/>
              </a:spcAft>
              <a:buClrTx/>
              <a:buSzTx/>
              <a:buFontTx/>
              <a:buNone/>
              <a:tabLst/>
              <a:defRPr/>
            </a:pPr>
            <a:b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br>
            <a:r>
              <a:rPr lang="de-DE" sz="1200" err="1">
                <a:solidFill>
                  <a:srgbClr val="4B4B4D"/>
                </a:solidFill>
                <a:latin typeface="Calibri" panose="020F0502020204030204"/>
              </a:rPr>
              <a:t>Jonte</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kauft gerne neue Sneaker, Klamotten, angesagte technische Geräte und Games für seine PlayStation.</a:t>
            </a:r>
          </a:p>
        </p:txBody>
      </p:sp>
      <p:sp>
        <p:nvSpPr>
          <p:cNvPr id="81" name="Textfeld 80">
            <a:extLst>
              <a:ext uri="{FF2B5EF4-FFF2-40B4-BE49-F238E27FC236}">
                <a16:creationId xmlns:a16="http://schemas.microsoft.com/office/drawing/2014/main" id="{7F5580A1-D291-EA79-73A2-2FC12CA4321E}"/>
              </a:ext>
            </a:extLst>
          </p:cNvPr>
          <p:cNvSpPr txBox="1"/>
          <p:nvPr/>
        </p:nvSpPr>
        <p:spPr>
          <a:xfrm>
            <a:off x="415015" y="2214648"/>
            <a:ext cx="5362226" cy="738664"/>
          </a:xfrm>
          <a:prstGeom prst="rect">
            <a:avLst/>
          </a:prstGeom>
          <a:noFill/>
        </p:spPr>
        <p:txBody>
          <a:bodyPr wrap="square" anchor="ctr">
            <a:spAutoFit/>
          </a:bodyPr>
          <a:lstStyle/>
          <a:p>
            <a:r>
              <a:rPr lang="de-DE" b="1">
                <a:solidFill>
                  <a:schemeClr val="accent1"/>
                </a:solidFill>
              </a:rPr>
              <a:t>Interesse an nachhaltigem Konsum*</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b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Er weiß wenig über das Thema und hat im Allgemeinen wenig Zeit im Alltag. </a:t>
            </a:r>
            <a:endParaRPr kumimoji="0" lang="de-DE" sz="1800" b="1" i="0" u="none" strike="noStrike" kern="1200" cap="none" spc="0" normalizeH="0" baseline="0" noProof="0">
              <a:ln>
                <a:noFill/>
              </a:ln>
              <a:solidFill>
                <a:srgbClr val="009BD5"/>
              </a:solidFill>
              <a:effectLst/>
              <a:uLnTx/>
              <a:uFillTx/>
              <a:latin typeface="Calibri" panose="020F0502020204030204"/>
              <a:ea typeface="+mn-ea"/>
              <a:cs typeface="+mn-cs"/>
            </a:endParaRPr>
          </a:p>
        </p:txBody>
      </p:sp>
      <p:sp>
        <p:nvSpPr>
          <p:cNvPr id="7" name="Rechteck: abgerundete Ecken 6">
            <a:extLst>
              <a:ext uri="{FF2B5EF4-FFF2-40B4-BE49-F238E27FC236}">
                <a16:creationId xmlns:a16="http://schemas.microsoft.com/office/drawing/2014/main" id="{5F742C32-5930-3EA9-E123-48AF3CFE3246}"/>
              </a:ext>
            </a:extLst>
          </p:cNvPr>
          <p:cNvSpPr/>
          <p:nvPr/>
        </p:nvSpPr>
        <p:spPr>
          <a:xfrm flipH="1">
            <a:off x="352229" y="3182769"/>
            <a:ext cx="6153531" cy="2012397"/>
          </a:xfrm>
          <a:prstGeom prst="roundRect">
            <a:avLst>
              <a:gd name="adj" fmla="val 11732"/>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4"/>
                </a:solidFill>
              </a:rPr>
              <a:t>Handabdruck*</a:t>
            </a:r>
          </a:p>
          <a:p>
            <a:endPar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endParaRPr>
          </a:p>
          <a:p>
            <a:pPr marL="171450" indent="-171450">
              <a:spcAft>
                <a:spcPts val="600"/>
              </a:spcAft>
              <a:buClr>
                <a:schemeClr val="tx1"/>
              </a:buClr>
              <a:buFont typeface="Arial" panose="020B0604020202020204" pitchFamily="34" charset="0"/>
              <a:buChar cha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Er </a:t>
            </a:r>
            <a:r>
              <a:rPr lang="de-DE" sz="1200">
                <a:solidFill>
                  <a:srgbClr val="4B4B4D"/>
                </a:solidFill>
                <a:latin typeface="Calibri" panose="020F0502020204030204"/>
              </a:rPr>
              <a:t>hat das Thema nachhaltige Geldanlagen für sich entdeckt. Er investiert in letzter Zeit in Windanlagen und versucht das Thema in seinem Freundeskreis bekannt zu machen.</a:t>
            </a:r>
          </a:p>
          <a:p>
            <a:pPr marL="171450" indent="-171450">
              <a:spcAft>
                <a:spcPts val="600"/>
              </a:spcAft>
              <a:buClr>
                <a:schemeClr val="tx1"/>
              </a:buClr>
              <a:buFont typeface="Arial" panose="020B0604020202020204" pitchFamily="34" charset="0"/>
              <a:buChar char="•"/>
            </a:pPr>
            <a:r>
              <a:rPr lang="de-DE" sz="1200">
                <a:solidFill>
                  <a:srgbClr val="4B4B4D"/>
                </a:solidFill>
                <a:latin typeface="Calibri" panose="020F0502020204030204"/>
              </a:rPr>
              <a:t>Zurzeit überzeugt er die Besitzer*innen des Vereinswohnheims, auf Ökostrom zu wechseln.</a:t>
            </a:r>
          </a:p>
        </p:txBody>
      </p:sp>
      <p:sp>
        <p:nvSpPr>
          <p:cNvPr id="87" name="Rechteck 86">
            <a:extLst>
              <a:ext uri="{FF2B5EF4-FFF2-40B4-BE49-F238E27FC236}">
                <a16:creationId xmlns:a16="http://schemas.microsoft.com/office/drawing/2014/main" id="{1336C5A8-B66B-37BE-D113-C5222C5ADA29}"/>
              </a:ext>
            </a:extLst>
          </p:cNvPr>
          <p:cNvSpPr/>
          <p:nvPr/>
        </p:nvSpPr>
        <p:spPr>
          <a:xfrm>
            <a:off x="996082" y="4843255"/>
            <a:ext cx="4949841" cy="2655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dirty="0">
                <a:solidFill>
                  <a:schemeClr val="tx1"/>
                </a:solidFill>
              </a:rPr>
              <a:t>* Der Handabdruck zeigt, wie viel CO</a:t>
            </a:r>
            <a:r>
              <a:rPr lang="de-DE" sz="1200" i="1" baseline="-25000" dirty="0">
                <a:solidFill>
                  <a:schemeClr val="tx1"/>
                </a:solidFill>
              </a:rPr>
              <a:t>2</a:t>
            </a:r>
            <a:r>
              <a:rPr lang="de-DE" sz="1200" i="1" dirty="0">
                <a:solidFill>
                  <a:schemeClr val="tx1"/>
                </a:solidFill>
              </a:rPr>
              <a:t>-Einsparung eure Handlungen bei anderen bewirken.</a:t>
            </a:r>
          </a:p>
        </p:txBody>
      </p:sp>
      <p:sp>
        <p:nvSpPr>
          <p:cNvPr id="24" name="Rechteck: abgerundete Ecken 23">
            <a:extLst>
              <a:ext uri="{FF2B5EF4-FFF2-40B4-BE49-F238E27FC236}">
                <a16:creationId xmlns:a16="http://schemas.microsoft.com/office/drawing/2014/main" id="{E8DD4F04-DD19-4DDB-6F62-26A51B10C102}"/>
              </a:ext>
            </a:extLst>
          </p:cNvPr>
          <p:cNvSpPr/>
          <p:nvPr/>
        </p:nvSpPr>
        <p:spPr>
          <a:xfrm flipH="1">
            <a:off x="352228" y="5311104"/>
            <a:ext cx="6153537" cy="1889531"/>
          </a:xfrm>
          <a:prstGeom prst="roundRect">
            <a:avLst>
              <a:gd name="adj" fmla="val 12708"/>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dirty="0">
                <a:solidFill>
                  <a:schemeClr val="accent5"/>
                </a:solidFill>
              </a:rPr>
              <a:t>Was könnte die Politik für </a:t>
            </a:r>
            <a:r>
              <a:rPr lang="de-DE" b="1" dirty="0" err="1">
                <a:solidFill>
                  <a:schemeClr val="accent5"/>
                </a:solidFill>
              </a:rPr>
              <a:t>Jonte</a:t>
            </a:r>
            <a:r>
              <a:rPr lang="de-DE" b="1" dirty="0">
                <a:solidFill>
                  <a:schemeClr val="accent5"/>
                </a:solidFill>
              </a:rPr>
              <a:t> tun?</a:t>
            </a:r>
          </a:p>
          <a:p>
            <a:endPar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endParaRPr>
          </a:p>
          <a:p>
            <a:pPr marL="171450" indent="-171450">
              <a:spcAft>
                <a:spcPts val="600"/>
              </a:spcAft>
              <a:buClr>
                <a:schemeClr val="tx1"/>
              </a:buClr>
              <a:buFont typeface="Arial" panose="020B0604020202020204" pitchFamily="34" charset="0"/>
              <a:buChar cha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Der </a:t>
            </a:r>
            <a:r>
              <a:rPr lang="de-DE" sz="1200" dirty="0">
                <a:solidFill>
                  <a:srgbClr val="4B4B4D"/>
                </a:solidFill>
                <a:latin typeface="Calibri" panose="020F0502020204030204"/>
              </a:rPr>
              <a:t>Ausbau von Elektromobilität (z. B. mehr Ladesäulen) könnte </a:t>
            </a:r>
            <a:r>
              <a:rPr lang="de-DE" sz="1200" dirty="0" err="1">
                <a:solidFill>
                  <a:srgbClr val="4B4B4D"/>
                </a:solidFill>
                <a:latin typeface="Calibri" panose="020F0502020204030204"/>
              </a:rPr>
              <a:t>Jontes</a:t>
            </a:r>
            <a:r>
              <a:rPr lang="de-DE" sz="1200" dirty="0">
                <a:solidFill>
                  <a:srgbClr val="4B4B4D"/>
                </a:solidFill>
                <a:latin typeface="Calibri" panose="020F0502020204030204"/>
              </a:rPr>
              <a:t>´ Mitspieler überzeugen auf E-Autos umzusteigen.</a:t>
            </a:r>
            <a:endParaRPr lang="de-DE" sz="1200" dirty="0">
              <a:solidFill>
                <a:srgbClr val="4B4B4D"/>
              </a:solidFill>
              <a:latin typeface="Calibri" panose="020F0502020204030204"/>
              <a:ea typeface="Calibri"/>
              <a:cs typeface="Calibri"/>
            </a:endParaRPr>
          </a:p>
          <a:p>
            <a:pPr marL="171450" indent="-171450">
              <a:spcAft>
                <a:spcPts val="600"/>
              </a:spcAft>
              <a:buClr>
                <a:schemeClr val="tx1"/>
              </a:buClr>
              <a:buFont typeface="Arial" panose="020B0604020202020204" pitchFamily="34" charset="0"/>
              <a:buChar char="•"/>
            </a:pPr>
            <a:r>
              <a:rPr lang="de-DE" sz="1200" dirty="0">
                <a:solidFill>
                  <a:srgbClr val="4B4B4D"/>
                </a:solidFill>
                <a:latin typeface="Calibri" panose="020F0502020204030204"/>
              </a:rPr>
              <a:t>Subventionen für nachhaltige Landwirtschaft oder regionale Produkte könnten </a:t>
            </a:r>
            <a:r>
              <a:rPr lang="de-DE" sz="1200" dirty="0" err="1">
                <a:solidFill>
                  <a:srgbClr val="4B4B4D"/>
                </a:solidFill>
                <a:latin typeface="Calibri" panose="020F0502020204030204"/>
              </a:rPr>
              <a:t>Jontes</a:t>
            </a:r>
            <a:r>
              <a:rPr lang="de-DE" sz="1200" dirty="0">
                <a:solidFill>
                  <a:srgbClr val="4B4B4D"/>
                </a:solidFill>
                <a:latin typeface="Calibri" panose="020F0502020204030204"/>
              </a:rPr>
              <a:t>´ Verein überzeugen das Vereinsessen auf Bio-Produkte umzustellen. </a:t>
            </a:r>
            <a:endParaRPr lang="de-DE" sz="1200" dirty="0">
              <a:solidFill>
                <a:srgbClr val="4B4B4D"/>
              </a:solidFill>
              <a:latin typeface="Calibri" panose="020F0502020204030204"/>
              <a:ea typeface="Calibri"/>
              <a:cs typeface="Calibri"/>
            </a:endParaRPr>
          </a:p>
          <a:p>
            <a:pPr marL="171450" indent="-171450">
              <a:spcAft>
                <a:spcPts val="600"/>
              </a:spcAft>
              <a:buClr>
                <a:schemeClr val="tx1"/>
              </a:buClr>
              <a:buFont typeface="Arial" panose="020B0604020202020204" pitchFamily="34" charset="0"/>
              <a:buChar char="•"/>
            </a:pPr>
            <a:r>
              <a:rPr lang="de-DE" sz="1200" dirty="0">
                <a:solidFill>
                  <a:srgbClr val="4B4B4D"/>
                </a:solidFill>
                <a:latin typeface="Calibri" panose="020F0502020204030204"/>
              </a:rPr>
              <a:t>Kommunale Wärmeplanung könnte den Fernwärmeanbieter der Stadt veranlassen, </a:t>
            </a:r>
            <a:br>
              <a:rPr lang="de-DE" sz="1200" dirty="0">
                <a:latin typeface="Calibri" panose="020F0502020204030204"/>
              </a:rPr>
            </a:br>
            <a:r>
              <a:rPr lang="de-DE" sz="1200" dirty="0">
                <a:solidFill>
                  <a:srgbClr val="4B4B4D"/>
                </a:solidFill>
                <a:latin typeface="Calibri" panose="020F0502020204030204"/>
              </a:rPr>
              <a:t>von fossilen auf erneuerbare Energien umzustellen</a:t>
            </a: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a:t>
            </a:r>
            <a:endParaRPr lang="de-DE" sz="1200" b="0" i="0" u="none" strike="noStrike" kern="1200" cap="none" spc="0" normalizeH="0" baseline="0" noProof="0" dirty="0">
              <a:ln>
                <a:noFill/>
              </a:ln>
              <a:solidFill>
                <a:srgbClr val="4B4B4D"/>
              </a:solidFill>
              <a:effectLst/>
              <a:uLnTx/>
              <a:uFillTx/>
              <a:latin typeface="Calibri" panose="020F0502020204030204"/>
              <a:ea typeface="Calibri"/>
              <a:cs typeface="Calibri"/>
            </a:endParaRPr>
          </a:p>
        </p:txBody>
      </p:sp>
      <p:sp>
        <p:nvSpPr>
          <p:cNvPr id="26" name="Rechteck: abgerundete Ecken 25">
            <a:extLst>
              <a:ext uri="{FF2B5EF4-FFF2-40B4-BE49-F238E27FC236}">
                <a16:creationId xmlns:a16="http://schemas.microsoft.com/office/drawing/2014/main" id="{08E2DABD-148C-B10D-DABD-B2771ED6439E}"/>
              </a:ext>
            </a:extLst>
          </p:cNvPr>
          <p:cNvSpPr/>
          <p:nvPr/>
        </p:nvSpPr>
        <p:spPr>
          <a:xfrm flipH="1">
            <a:off x="352229" y="7316573"/>
            <a:ext cx="6153536" cy="1750647"/>
          </a:xfrm>
          <a:prstGeom prst="roundRect">
            <a:avLst>
              <a:gd name="adj" fmla="val 13426"/>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tx2"/>
                </a:solidFill>
              </a:rPr>
              <a:t>Fragen von </a:t>
            </a:r>
            <a:r>
              <a:rPr lang="de-DE" b="1" err="1">
                <a:solidFill>
                  <a:schemeClr val="tx2"/>
                </a:solidFill>
              </a:rPr>
              <a:t>Jonte</a:t>
            </a:r>
            <a:r>
              <a:rPr lang="de-DE" b="1">
                <a:solidFill>
                  <a:schemeClr val="tx2"/>
                </a:solidFill>
              </a:rPr>
              <a:t> an euch</a:t>
            </a:r>
          </a:p>
          <a:p>
            <a:endPar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endParaRPr>
          </a:p>
          <a:p>
            <a:pPr marL="171450" indent="-171450">
              <a:spcAft>
                <a:spcPts val="600"/>
              </a:spcAft>
              <a:buClr>
                <a:schemeClr val="tx1"/>
              </a:buClr>
              <a:buFont typeface="Arial" panose="020B0604020202020204" pitchFamily="34" charset="0"/>
              <a:buChar char="•"/>
            </a:pPr>
            <a:r>
              <a:rPr lang="de-DE" sz="1200">
                <a:solidFill>
                  <a:srgbClr val="4B4B4D"/>
                </a:solidFill>
                <a:latin typeface="Calibri" panose="020F0502020204030204"/>
              </a:rPr>
              <a:t>Welche Maßnahmen könnte ich umsetzen, die nicht viel Zeit kosten und leicht in den Alltag zu integrieren sind?</a:t>
            </a:r>
          </a:p>
          <a:p>
            <a:pPr marL="171450" indent="-171450">
              <a:spcAft>
                <a:spcPts val="600"/>
              </a:spcAft>
              <a:buClr>
                <a:schemeClr val="tx1"/>
              </a:buClr>
              <a:buFont typeface="Arial" panose="020B0604020202020204" pitchFamily="34" charset="0"/>
              <a:buChar char="•"/>
            </a:pPr>
            <a:r>
              <a:rPr lang="de-DE" sz="1200">
                <a:solidFill>
                  <a:srgbClr val="4B4B4D"/>
                </a:solidFill>
                <a:latin typeface="Calibri" panose="020F0502020204030204"/>
              </a:rPr>
              <a:t>Was könnte ich </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außerdem tun, um meinen Handabdruck zu vergrößern?</a:t>
            </a:r>
          </a:p>
        </p:txBody>
      </p:sp>
      <p:sp>
        <p:nvSpPr>
          <p:cNvPr id="77" name="Freihandform: Form 76">
            <a:extLst>
              <a:ext uri="{FF2B5EF4-FFF2-40B4-BE49-F238E27FC236}">
                <a16:creationId xmlns:a16="http://schemas.microsoft.com/office/drawing/2014/main" id="{6C946C0D-2E98-D5AC-62EE-4623240C646F}"/>
              </a:ext>
              <a:ext uri="{C183D7F6-B498-43B3-948B-1728B52AA6E4}">
                <adec:decorative xmlns:adec="http://schemas.microsoft.com/office/drawing/2017/decorative" val="1"/>
              </a:ext>
            </a:extLst>
          </p:cNvPr>
          <p:cNvSpPr/>
          <p:nvPr/>
        </p:nvSpPr>
        <p:spPr>
          <a:xfrm flipH="1">
            <a:off x="352230" y="667413"/>
            <a:ext cx="6153531" cy="2397950"/>
          </a:xfrm>
          <a:custGeom>
            <a:avLst/>
            <a:gdLst>
              <a:gd name="connsiteX0" fmla="*/ 4087415 w 6153531"/>
              <a:gd name="connsiteY0" fmla="*/ 0 h 2397950"/>
              <a:gd name="connsiteX1" fmla="*/ 235228 w 6153531"/>
              <a:gd name="connsiteY1" fmla="*/ 0 h 2397950"/>
              <a:gd name="connsiteX2" fmla="*/ 2183 w 6153531"/>
              <a:gd name="connsiteY2" fmla="*/ 233045 h 2397950"/>
              <a:gd name="connsiteX3" fmla="*/ 2183 w 6153531"/>
              <a:gd name="connsiteY3" fmla="*/ 670556 h 2397950"/>
              <a:gd name="connsiteX4" fmla="*/ 2183 w 6153531"/>
              <a:gd name="connsiteY4" fmla="*/ 1108067 h 2397950"/>
              <a:gd name="connsiteX5" fmla="*/ 2183 w 6153531"/>
              <a:gd name="connsiteY5" fmla="*/ 1683465 h 2397950"/>
              <a:gd name="connsiteX6" fmla="*/ 0 w 6153531"/>
              <a:gd name="connsiteY6" fmla="*/ 1694278 h 2397950"/>
              <a:gd name="connsiteX7" fmla="*/ 0 w 6153531"/>
              <a:gd name="connsiteY7" fmla="*/ 2160720 h 2397950"/>
              <a:gd name="connsiteX8" fmla="*/ 237230 w 6153531"/>
              <a:gd name="connsiteY8" fmla="*/ 2397950 h 2397950"/>
              <a:gd name="connsiteX9" fmla="*/ 5916301 w 6153531"/>
              <a:gd name="connsiteY9" fmla="*/ 2397950 h 2397950"/>
              <a:gd name="connsiteX10" fmla="*/ 6153531 w 6153531"/>
              <a:gd name="connsiteY10" fmla="*/ 2160720 h 2397950"/>
              <a:gd name="connsiteX11" fmla="*/ 6153531 w 6153531"/>
              <a:gd name="connsiteY11" fmla="*/ 1694278 h 2397950"/>
              <a:gd name="connsiteX12" fmla="*/ 5916301 w 6153531"/>
              <a:gd name="connsiteY12" fmla="*/ 1457048 h 2397950"/>
              <a:gd name="connsiteX13" fmla="*/ 4320460 w 6153531"/>
              <a:gd name="connsiteY13" fmla="*/ 1457048 h 2397950"/>
              <a:gd name="connsiteX14" fmla="*/ 4320460 w 6153531"/>
              <a:gd name="connsiteY14" fmla="*/ 1108067 h 2397950"/>
              <a:gd name="connsiteX15" fmla="*/ 4320460 w 6153531"/>
              <a:gd name="connsiteY15" fmla="*/ 670556 h 2397950"/>
              <a:gd name="connsiteX16" fmla="*/ 4320460 w 6153531"/>
              <a:gd name="connsiteY16" fmla="*/ 233045 h 2397950"/>
              <a:gd name="connsiteX17" fmla="*/ 4087415 w 6153531"/>
              <a:gd name="connsiteY17" fmla="*/ 0 h 239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53531" h="2397950">
                <a:moveTo>
                  <a:pt x="4087415" y="0"/>
                </a:moveTo>
                <a:lnTo>
                  <a:pt x="235228" y="0"/>
                </a:lnTo>
                <a:cubicBezTo>
                  <a:pt x="106521" y="0"/>
                  <a:pt x="2183" y="104338"/>
                  <a:pt x="2183" y="233045"/>
                </a:cubicBezTo>
                <a:lnTo>
                  <a:pt x="2183" y="670556"/>
                </a:lnTo>
                <a:lnTo>
                  <a:pt x="2183" y="1108067"/>
                </a:lnTo>
                <a:lnTo>
                  <a:pt x="2183" y="1683465"/>
                </a:lnTo>
                <a:lnTo>
                  <a:pt x="0" y="1694278"/>
                </a:lnTo>
                <a:lnTo>
                  <a:pt x="0" y="2160720"/>
                </a:lnTo>
                <a:cubicBezTo>
                  <a:pt x="0" y="2291739"/>
                  <a:pt x="106211" y="2397950"/>
                  <a:pt x="237230" y="2397950"/>
                </a:cubicBezTo>
                <a:lnTo>
                  <a:pt x="5916301" y="2397950"/>
                </a:lnTo>
                <a:cubicBezTo>
                  <a:pt x="6047320" y="2397950"/>
                  <a:pt x="6153531" y="2291739"/>
                  <a:pt x="6153531" y="2160720"/>
                </a:cubicBezTo>
                <a:lnTo>
                  <a:pt x="6153531" y="1694278"/>
                </a:lnTo>
                <a:cubicBezTo>
                  <a:pt x="6153531" y="1563259"/>
                  <a:pt x="6047320" y="1457048"/>
                  <a:pt x="5916301" y="1457048"/>
                </a:cubicBezTo>
                <a:lnTo>
                  <a:pt x="4320460" y="1457048"/>
                </a:lnTo>
                <a:lnTo>
                  <a:pt x="4320460" y="1108067"/>
                </a:lnTo>
                <a:lnTo>
                  <a:pt x="4320460" y="670556"/>
                </a:lnTo>
                <a:lnTo>
                  <a:pt x="4320460" y="233045"/>
                </a:lnTo>
                <a:cubicBezTo>
                  <a:pt x="4320460" y="104338"/>
                  <a:pt x="4216122" y="0"/>
                  <a:pt x="4087415"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Autofit/>
          </a:bodyPr>
          <a:lstStyle/>
          <a:p>
            <a:pPr algn="ctr"/>
            <a:endParaRPr lang="de-DE" sz="2400">
              <a:solidFill>
                <a:schemeClr val="bg2"/>
              </a:solidFill>
            </a:endParaRPr>
          </a:p>
        </p:txBody>
      </p:sp>
      <p:grpSp>
        <p:nvGrpSpPr>
          <p:cNvPr id="8" name="Gruppieren 7">
            <a:extLst>
              <a:ext uri="{FF2B5EF4-FFF2-40B4-BE49-F238E27FC236}">
                <a16:creationId xmlns:a16="http://schemas.microsoft.com/office/drawing/2014/main" id="{5C662CEA-78D5-6E35-AEE5-B1EBA4BF5555}"/>
              </a:ext>
              <a:ext uri="{C183D7F6-B498-43B3-948B-1728B52AA6E4}">
                <adec:decorative xmlns:adec="http://schemas.microsoft.com/office/drawing/2017/decorative" val="1"/>
              </a:ext>
            </a:extLst>
          </p:cNvPr>
          <p:cNvGrpSpPr/>
          <p:nvPr/>
        </p:nvGrpSpPr>
        <p:grpSpPr>
          <a:xfrm rot="21153371">
            <a:off x="462950" y="4502112"/>
            <a:ext cx="538486" cy="579333"/>
            <a:chOff x="5886601" y="1150658"/>
            <a:chExt cx="849323" cy="913749"/>
          </a:xfrm>
          <a:solidFill>
            <a:schemeClr val="accent4"/>
          </a:solidFill>
        </p:grpSpPr>
        <p:grpSp>
          <p:nvGrpSpPr>
            <p:cNvPr id="9" name="Grafik 12">
              <a:extLst>
                <a:ext uri="{FF2B5EF4-FFF2-40B4-BE49-F238E27FC236}">
                  <a16:creationId xmlns:a16="http://schemas.microsoft.com/office/drawing/2014/main" id="{7F694011-179C-C0C5-E9F6-406599467EF6}"/>
                </a:ext>
              </a:extLst>
            </p:cNvPr>
            <p:cNvGrpSpPr/>
            <p:nvPr/>
          </p:nvGrpSpPr>
          <p:grpSpPr>
            <a:xfrm>
              <a:off x="5886601" y="1150658"/>
              <a:ext cx="849323" cy="913749"/>
              <a:chOff x="5886601" y="1150658"/>
              <a:chExt cx="849323" cy="913749"/>
            </a:xfrm>
            <a:grpFill/>
          </p:grpSpPr>
          <p:sp>
            <p:nvSpPr>
              <p:cNvPr id="16" name="Freihandform: Form 15">
                <a:extLst>
                  <a:ext uri="{FF2B5EF4-FFF2-40B4-BE49-F238E27FC236}">
                    <a16:creationId xmlns:a16="http://schemas.microsoft.com/office/drawing/2014/main" id="{82A48EA2-ECF4-2C1A-9304-160D7574335D}"/>
                  </a:ext>
                </a:extLst>
              </p:cNvPr>
              <p:cNvSpPr/>
              <p:nvPr/>
            </p:nvSpPr>
            <p:spPr>
              <a:xfrm>
                <a:off x="5886699" y="1150658"/>
                <a:ext cx="849226" cy="913749"/>
              </a:xfrm>
              <a:custGeom>
                <a:avLst/>
                <a:gdLst>
                  <a:gd name="connsiteX0" fmla="*/ 154838 w 849226"/>
                  <a:gd name="connsiteY0" fmla="*/ 481311 h 913749"/>
                  <a:gd name="connsiteX1" fmla="*/ 87173 w 849226"/>
                  <a:gd name="connsiteY1" fmla="*/ 595916 h 913749"/>
                  <a:gd name="connsiteX2" fmla="*/ 132283 w 849226"/>
                  <a:gd name="connsiteY2" fmla="*/ 865969 h 913749"/>
                  <a:gd name="connsiteX3" fmla="*/ 230429 w 849226"/>
                  <a:gd name="connsiteY3" fmla="*/ 903764 h 913749"/>
                  <a:gd name="connsiteX4" fmla="*/ 402336 w 849226"/>
                  <a:gd name="connsiteY4" fmla="*/ 890962 h 913749"/>
                  <a:gd name="connsiteX5" fmla="*/ 576682 w 849226"/>
                  <a:gd name="connsiteY5" fmla="*/ 790988 h 913749"/>
                  <a:gd name="connsiteX6" fmla="*/ 503530 w 849226"/>
                  <a:gd name="connsiteY6" fmla="*/ 631882 h 913749"/>
                  <a:gd name="connsiteX7" fmla="*/ 474269 w 849226"/>
                  <a:gd name="connsiteY7" fmla="*/ 544100 h 913749"/>
                  <a:gd name="connsiteX8" fmla="*/ 491947 w 849226"/>
                  <a:gd name="connsiteY8" fmla="*/ 498989 h 913749"/>
                  <a:gd name="connsiteX9" fmla="*/ 451714 w 849226"/>
                  <a:gd name="connsiteY9" fmla="*/ 433153 h 913749"/>
                  <a:gd name="connsiteX10" fmla="*/ 356006 w 849226"/>
                  <a:gd name="connsiteY10" fmla="*/ 425228 h 913749"/>
                  <a:gd name="connsiteX11" fmla="*/ 154838 w 849226"/>
                  <a:gd name="connsiteY11" fmla="*/ 481311 h 913749"/>
                  <a:gd name="connsiteX12" fmla="*/ 327965 w 849226"/>
                  <a:gd name="connsiteY12" fmla="*/ 338055 h 913749"/>
                  <a:gd name="connsiteX13" fmla="*/ 345643 w 849226"/>
                  <a:gd name="connsiteY13" fmla="*/ 378289 h 913749"/>
                  <a:gd name="connsiteX14" fmla="*/ 393192 w 849226"/>
                  <a:gd name="connsiteY14" fmla="*/ 372802 h 913749"/>
                  <a:gd name="connsiteX15" fmla="*/ 410261 w 849226"/>
                  <a:gd name="connsiteY15" fmla="*/ 306356 h 913749"/>
                  <a:gd name="connsiteX16" fmla="*/ 425501 w 849226"/>
                  <a:gd name="connsiteY16" fmla="*/ 93605 h 913749"/>
                  <a:gd name="connsiteX17" fmla="*/ 414528 w 849226"/>
                  <a:gd name="connsiteY17" fmla="*/ 29597 h 913749"/>
                  <a:gd name="connsiteX18" fmla="*/ 374904 w 849226"/>
                  <a:gd name="connsiteY18" fmla="*/ 337 h 913749"/>
                  <a:gd name="connsiteX19" fmla="*/ 342595 w 849226"/>
                  <a:gd name="connsiteY19" fmla="*/ 41789 h 913749"/>
                  <a:gd name="connsiteX20" fmla="*/ 321259 w 849226"/>
                  <a:gd name="connsiteY20" fmla="*/ 258197 h 913749"/>
                  <a:gd name="connsiteX21" fmla="*/ 327965 w 849226"/>
                  <a:gd name="connsiteY21" fmla="*/ 338055 h 913749"/>
                  <a:gd name="connsiteX22" fmla="*/ 643738 w 849226"/>
                  <a:gd name="connsiteY22" fmla="*/ 157004 h 913749"/>
                  <a:gd name="connsiteX23" fmla="*/ 640690 w 849226"/>
                  <a:gd name="connsiteY23" fmla="*/ 113113 h 913749"/>
                  <a:gd name="connsiteX24" fmla="*/ 580339 w 849226"/>
                  <a:gd name="connsiteY24" fmla="*/ 102749 h 913749"/>
                  <a:gd name="connsiteX25" fmla="*/ 543763 w 849226"/>
                  <a:gd name="connsiteY25" fmla="*/ 194799 h 913749"/>
                  <a:gd name="connsiteX26" fmla="*/ 505968 w 849226"/>
                  <a:gd name="connsiteY26" fmla="*/ 358781 h 913749"/>
                  <a:gd name="connsiteX27" fmla="*/ 521818 w 849226"/>
                  <a:gd name="connsiteY27" fmla="*/ 447173 h 913749"/>
                  <a:gd name="connsiteX28" fmla="*/ 643738 w 849226"/>
                  <a:gd name="connsiteY28" fmla="*/ 157004 h 913749"/>
                  <a:gd name="connsiteX29" fmla="*/ 708965 w 849226"/>
                  <a:gd name="connsiteY29" fmla="*/ 690404 h 913749"/>
                  <a:gd name="connsiteX30" fmla="*/ 816254 w 849226"/>
                  <a:gd name="connsiteY30" fmla="*/ 650780 h 913749"/>
                  <a:gd name="connsiteX31" fmla="*/ 829056 w 849226"/>
                  <a:gd name="connsiteY31" fmla="*/ 563607 h 913749"/>
                  <a:gd name="connsiteX32" fmla="*/ 730910 w 849226"/>
                  <a:gd name="connsiteY32" fmla="*/ 556901 h 913749"/>
                  <a:gd name="connsiteX33" fmla="*/ 649224 w 849226"/>
                  <a:gd name="connsiteY33" fmla="*/ 636149 h 913749"/>
                  <a:gd name="connsiteX34" fmla="*/ 708965 w 849226"/>
                  <a:gd name="connsiteY34" fmla="*/ 690404 h 913749"/>
                  <a:gd name="connsiteX35" fmla="*/ 708965 w 849226"/>
                  <a:gd name="connsiteY35" fmla="*/ 690404 h 913749"/>
                  <a:gd name="connsiteX36" fmla="*/ 215798 w 849226"/>
                  <a:gd name="connsiteY36" fmla="*/ 114332 h 913749"/>
                  <a:gd name="connsiteX37" fmla="*/ 183490 w 849226"/>
                  <a:gd name="connsiteY37" fmla="*/ 78975 h 913749"/>
                  <a:gd name="connsiteX38" fmla="*/ 149962 w 849226"/>
                  <a:gd name="connsiteY38" fmla="*/ 113722 h 913749"/>
                  <a:gd name="connsiteX39" fmla="*/ 142037 w 849226"/>
                  <a:gd name="connsiteY39" fmla="*/ 188703 h 913749"/>
                  <a:gd name="connsiteX40" fmla="*/ 157886 w 849226"/>
                  <a:gd name="connsiteY40" fmla="*/ 297821 h 913749"/>
                  <a:gd name="connsiteX41" fmla="*/ 197510 w 849226"/>
                  <a:gd name="connsiteY41" fmla="*/ 333178 h 913749"/>
                  <a:gd name="connsiteX42" fmla="*/ 230429 w 849226"/>
                  <a:gd name="connsiteY42" fmla="*/ 292335 h 913749"/>
                  <a:gd name="connsiteX43" fmla="*/ 230429 w 849226"/>
                  <a:gd name="connsiteY43" fmla="*/ 214306 h 913749"/>
                  <a:gd name="connsiteX44" fmla="*/ 215798 w 849226"/>
                  <a:gd name="connsiteY44" fmla="*/ 114332 h 913749"/>
                  <a:gd name="connsiteX45" fmla="*/ 71933 w 849226"/>
                  <a:gd name="connsiteY45" fmla="*/ 463023 h 913749"/>
                  <a:gd name="connsiteX46" fmla="*/ 108509 w 849226"/>
                  <a:gd name="connsiteY46" fmla="*/ 479482 h 913749"/>
                  <a:gd name="connsiteX47" fmla="*/ 123749 w 849226"/>
                  <a:gd name="connsiteY47" fmla="*/ 433762 h 913749"/>
                  <a:gd name="connsiteX48" fmla="*/ 105461 w 849226"/>
                  <a:gd name="connsiteY48" fmla="*/ 381946 h 913749"/>
                  <a:gd name="connsiteX49" fmla="*/ 78029 w 849226"/>
                  <a:gd name="connsiteY49" fmla="*/ 276485 h 913749"/>
                  <a:gd name="connsiteX50" fmla="*/ 35357 w 849226"/>
                  <a:gd name="connsiteY50" fmla="*/ 241738 h 913749"/>
                  <a:gd name="connsiteX51" fmla="*/ 0 w 849226"/>
                  <a:gd name="connsiteY51" fmla="*/ 275876 h 913749"/>
                  <a:gd name="connsiteX52" fmla="*/ 71933 w 849226"/>
                  <a:gd name="connsiteY52" fmla="*/ 463023 h 913749"/>
                  <a:gd name="connsiteX53" fmla="*/ 210312 w 849226"/>
                  <a:gd name="connsiteY53" fmla="*/ 422789 h 913749"/>
                  <a:gd name="connsiteX54" fmla="*/ 243230 w 849226"/>
                  <a:gd name="connsiteY54" fmla="*/ 376460 h 913749"/>
                  <a:gd name="connsiteX55" fmla="*/ 221285 w 849226"/>
                  <a:gd name="connsiteY55" fmla="*/ 346589 h 913749"/>
                  <a:gd name="connsiteX56" fmla="*/ 180442 w 849226"/>
                  <a:gd name="connsiteY56" fmla="*/ 394748 h 913749"/>
                  <a:gd name="connsiteX57" fmla="*/ 210312 w 849226"/>
                  <a:gd name="connsiteY57" fmla="*/ 422789 h 91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9226" h="913749">
                    <a:moveTo>
                      <a:pt x="154838" y="481311"/>
                    </a:moveTo>
                    <a:cubicBezTo>
                      <a:pt x="110947" y="505695"/>
                      <a:pt x="89002" y="548977"/>
                      <a:pt x="87173" y="595916"/>
                    </a:cubicBezTo>
                    <a:cubicBezTo>
                      <a:pt x="84125" y="688575"/>
                      <a:pt x="91440" y="780625"/>
                      <a:pt x="132283" y="865969"/>
                    </a:cubicBezTo>
                    <a:cubicBezTo>
                      <a:pt x="155448" y="914737"/>
                      <a:pt x="181051" y="923881"/>
                      <a:pt x="230429" y="903764"/>
                    </a:cubicBezTo>
                    <a:cubicBezTo>
                      <a:pt x="287122" y="880599"/>
                      <a:pt x="342595" y="873893"/>
                      <a:pt x="402336" y="890962"/>
                    </a:cubicBezTo>
                    <a:cubicBezTo>
                      <a:pt x="466344" y="908641"/>
                      <a:pt x="552907" y="857434"/>
                      <a:pt x="576682" y="790988"/>
                    </a:cubicBezTo>
                    <a:cubicBezTo>
                      <a:pt x="599846" y="727589"/>
                      <a:pt x="573024" y="669068"/>
                      <a:pt x="503530" y="631882"/>
                    </a:cubicBezTo>
                    <a:cubicBezTo>
                      <a:pt x="456590" y="606889"/>
                      <a:pt x="451714" y="591039"/>
                      <a:pt x="474269" y="544100"/>
                    </a:cubicBezTo>
                    <a:cubicBezTo>
                      <a:pt x="481584" y="529469"/>
                      <a:pt x="487680" y="514839"/>
                      <a:pt x="491947" y="498989"/>
                    </a:cubicBezTo>
                    <a:cubicBezTo>
                      <a:pt x="499872" y="469729"/>
                      <a:pt x="479755" y="436810"/>
                      <a:pt x="451714" y="433153"/>
                    </a:cubicBezTo>
                    <a:cubicBezTo>
                      <a:pt x="421234" y="428885"/>
                      <a:pt x="389534" y="427666"/>
                      <a:pt x="356006" y="425228"/>
                    </a:cubicBezTo>
                    <a:cubicBezTo>
                      <a:pt x="288341" y="432543"/>
                      <a:pt x="218237" y="445954"/>
                      <a:pt x="154838" y="481311"/>
                    </a:cubicBezTo>
                    <a:close/>
                    <a:moveTo>
                      <a:pt x="327965" y="338055"/>
                    </a:moveTo>
                    <a:cubicBezTo>
                      <a:pt x="330403" y="352685"/>
                      <a:pt x="336499" y="366706"/>
                      <a:pt x="345643" y="378289"/>
                    </a:cubicBezTo>
                    <a:cubicBezTo>
                      <a:pt x="362712" y="399625"/>
                      <a:pt x="382829" y="397796"/>
                      <a:pt x="393192" y="372802"/>
                    </a:cubicBezTo>
                    <a:cubicBezTo>
                      <a:pt x="402336" y="351466"/>
                      <a:pt x="407822" y="329521"/>
                      <a:pt x="410261" y="306356"/>
                    </a:cubicBezTo>
                    <a:cubicBezTo>
                      <a:pt x="416966" y="235642"/>
                      <a:pt x="421843" y="164319"/>
                      <a:pt x="425501" y="93605"/>
                    </a:cubicBezTo>
                    <a:cubicBezTo>
                      <a:pt x="426720" y="71050"/>
                      <a:pt x="423062" y="49714"/>
                      <a:pt x="414528" y="29597"/>
                    </a:cubicBezTo>
                    <a:cubicBezTo>
                      <a:pt x="407822" y="15577"/>
                      <a:pt x="384048" y="-2711"/>
                      <a:pt x="374904" y="337"/>
                    </a:cubicBezTo>
                    <a:cubicBezTo>
                      <a:pt x="360274" y="5213"/>
                      <a:pt x="344424" y="25940"/>
                      <a:pt x="342595" y="41789"/>
                    </a:cubicBezTo>
                    <a:cubicBezTo>
                      <a:pt x="333451" y="108845"/>
                      <a:pt x="329184" y="177121"/>
                      <a:pt x="321259" y="258197"/>
                    </a:cubicBezTo>
                    <a:cubicBezTo>
                      <a:pt x="323088" y="275876"/>
                      <a:pt x="323088" y="306965"/>
                      <a:pt x="327965" y="338055"/>
                    </a:cubicBezTo>
                    <a:close/>
                    <a:moveTo>
                      <a:pt x="643738" y="157004"/>
                    </a:moveTo>
                    <a:cubicBezTo>
                      <a:pt x="648614" y="144812"/>
                      <a:pt x="645566" y="126524"/>
                      <a:pt x="640690" y="113113"/>
                    </a:cubicBezTo>
                    <a:cubicBezTo>
                      <a:pt x="629717" y="81413"/>
                      <a:pt x="597408" y="74708"/>
                      <a:pt x="580339" y="102749"/>
                    </a:cubicBezTo>
                    <a:cubicBezTo>
                      <a:pt x="563880" y="131401"/>
                      <a:pt x="551688" y="162490"/>
                      <a:pt x="543763" y="194799"/>
                    </a:cubicBezTo>
                    <a:cubicBezTo>
                      <a:pt x="529133" y="249053"/>
                      <a:pt x="519989" y="304527"/>
                      <a:pt x="505968" y="358781"/>
                    </a:cubicBezTo>
                    <a:cubicBezTo>
                      <a:pt x="498653" y="388042"/>
                      <a:pt x="493776" y="416084"/>
                      <a:pt x="521818" y="447173"/>
                    </a:cubicBezTo>
                    <a:cubicBezTo>
                      <a:pt x="562661" y="350857"/>
                      <a:pt x="604114" y="253930"/>
                      <a:pt x="643738" y="157004"/>
                    </a:cubicBezTo>
                    <a:close/>
                    <a:moveTo>
                      <a:pt x="708965" y="690404"/>
                    </a:moveTo>
                    <a:cubicBezTo>
                      <a:pt x="744931" y="678212"/>
                      <a:pt x="780898" y="666020"/>
                      <a:pt x="816254" y="650780"/>
                    </a:cubicBezTo>
                    <a:cubicBezTo>
                      <a:pt x="854050" y="634321"/>
                      <a:pt x="860755" y="589210"/>
                      <a:pt x="829056" y="563607"/>
                    </a:cubicBezTo>
                    <a:cubicBezTo>
                      <a:pt x="798576" y="539223"/>
                      <a:pt x="764438" y="541661"/>
                      <a:pt x="730910" y="556901"/>
                    </a:cubicBezTo>
                    <a:cubicBezTo>
                      <a:pt x="693115" y="574580"/>
                      <a:pt x="655930" y="594697"/>
                      <a:pt x="649224" y="636149"/>
                    </a:cubicBezTo>
                    <a:cubicBezTo>
                      <a:pt x="647395" y="679431"/>
                      <a:pt x="674827" y="701986"/>
                      <a:pt x="708965" y="690404"/>
                    </a:cubicBezTo>
                    <a:lnTo>
                      <a:pt x="708965" y="690404"/>
                    </a:lnTo>
                    <a:close/>
                    <a:moveTo>
                      <a:pt x="215798" y="114332"/>
                    </a:moveTo>
                    <a:cubicBezTo>
                      <a:pt x="212141" y="100921"/>
                      <a:pt x="194462" y="90557"/>
                      <a:pt x="183490" y="78975"/>
                    </a:cubicBezTo>
                    <a:cubicBezTo>
                      <a:pt x="171907" y="90557"/>
                      <a:pt x="154229" y="99701"/>
                      <a:pt x="149962" y="113722"/>
                    </a:cubicBezTo>
                    <a:cubicBezTo>
                      <a:pt x="142646" y="138106"/>
                      <a:pt x="140208" y="163709"/>
                      <a:pt x="142037" y="188703"/>
                    </a:cubicBezTo>
                    <a:cubicBezTo>
                      <a:pt x="144475" y="225279"/>
                      <a:pt x="153010" y="261245"/>
                      <a:pt x="157886" y="297821"/>
                    </a:cubicBezTo>
                    <a:cubicBezTo>
                      <a:pt x="160934" y="321596"/>
                      <a:pt x="175565" y="333788"/>
                      <a:pt x="197510" y="333178"/>
                    </a:cubicBezTo>
                    <a:cubicBezTo>
                      <a:pt x="221894" y="332569"/>
                      <a:pt x="229819" y="314281"/>
                      <a:pt x="230429" y="292335"/>
                    </a:cubicBezTo>
                    <a:cubicBezTo>
                      <a:pt x="231038" y="267951"/>
                      <a:pt x="230429" y="244177"/>
                      <a:pt x="230429" y="214306"/>
                    </a:cubicBezTo>
                    <a:cubicBezTo>
                      <a:pt x="226771" y="184436"/>
                      <a:pt x="224333" y="148469"/>
                      <a:pt x="215798" y="114332"/>
                    </a:cubicBezTo>
                    <a:close/>
                    <a:moveTo>
                      <a:pt x="71933" y="463023"/>
                    </a:moveTo>
                    <a:cubicBezTo>
                      <a:pt x="75590" y="472167"/>
                      <a:pt x="95707" y="473996"/>
                      <a:pt x="108509" y="479482"/>
                    </a:cubicBezTo>
                    <a:cubicBezTo>
                      <a:pt x="113995" y="464242"/>
                      <a:pt x="124968" y="449002"/>
                      <a:pt x="123749" y="433762"/>
                    </a:cubicBezTo>
                    <a:cubicBezTo>
                      <a:pt x="122530" y="416084"/>
                      <a:pt x="110338" y="399625"/>
                      <a:pt x="105461" y="381946"/>
                    </a:cubicBezTo>
                    <a:cubicBezTo>
                      <a:pt x="95098" y="347199"/>
                      <a:pt x="85344" y="312452"/>
                      <a:pt x="78029" y="276485"/>
                    </a:cubicBezTo>
                    <a:cubicBezTo>
                      <a:pt x="73152" y="251492"/>
                      <a:pt x="56693" y="238081"/>
                      <a:pt x="35357" y="241738"/>
                    </a:cubicBezTo>
                    <a:cubicBezTo>
                      <a:pt x="22555" y="243567"/>
                      <a:pt x="12802" y="263074"/>
                      <a:pt x="0" y="275876"/>
                    </a:cubicBezTo>
                    <a:cubicBezTo>
                      <a:pt x="25603" y="343541"/>
                      <a:pt x="46939" y="403892"/>
                      <a:pt x="71933" y="463023"/>
                    </a:cubicBezTo>
                    <a:close/>
                    <a:moveTo>
                      <a:pt x="210312" y="422789"/>
                    </a:moveTo>
                    <a:cubicBezTo>
                      <a:pt x="237744" y="424009"/>
                      <a:pt x="245669" y="399625"/>
                      <a:pt x="243230" y="376460"/>
                    </a:cubicBezTo>
                    <a:cubicBezTo>
                      <a:pt x="242011" y="365487"/>
                      <a:pt x="229210" y="347199"/>
                      <a:pt x="221285" y="346589"/>
                    </a:cubicBezTo>
                    <a:cubicBezTo>
                      <a:pt x="199339" y="345980"/>
                      <a:pt x="181661" y="356953"/>
                      <a:pt x="180442" y="394748"/>
                    </a:cubicBezTo>
                    <a:cubicBezTo>
                      <a:pt x="187147" y="401453"/>
                      <a:pt x="198120" y="422180"/>
                      <a:pt x="210312" y="422789"/>
                    </a:cubicBezTo>
                    <a:close/>
                  </a:path>
                </a:pathLst>
              </a:custGeom>
              <a:grpFill/>
              <a:ln w="603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52F11F4B-61DD-AB92-DC6A-729CF9625242}"/>
                  </a:ext>
                </a:extLst>
              </p:cNvPr>
              <p:cNvSpPr/>
              <p:nvPr/>
            </p:nvSpPr>
            <p:spPr>
              <a:xfrm>
                <a:off x="5973259" y="1576495"/>
                <a:ext cx="498265" cy="487912"/>
              </a:xfrm>
              <a:custGeom>
                <a:avLst/>
                <a:gdLst>
                  <a:gd name="connsiteX0" fmla="*/ 271275 w 498265"/>
                  <a:gd name="connsiteY0" fmla="*/ 0 h 487912"/>
                  <a:gd name="connsiteX1" fmla="*/ 68278 w 498265"/>
                  <a:gd name="connsiteY1" fmla="*/ 55474 h 487912"/>
                  <a:gd name="connsiteX2" fmla="*/ 612 w 498265"/>
                  <a:gd name="connsiteY2" fmla="*/ 170078 h 487912"/>
                  <a:gd name="connsiteX3" fmla="*/ 45723 w 498265"/>
                  <a:gd name="connsiteY3" fmla="*/ 440131 h 487912"/>
                  <a:gd name="connsiteX4" fmla="*/ 143868 w 498265"/>
                  <a:gd name="connsiteY4" fmla="*/ 477926 h 487912"/>
                  <a:gd name="connsiteX5" fmla="*/ 315776 w 498265"/>
                  <a:gd name="connsiteY5" fmla="*/ 465125 h 487912"/>
                  <a:gd name="connsiteX6" fmla="*/ 490121 w 498265"/>
                  <a:gd name="connsiteY6" fmla="*/ 365150 h 487912"/>
                  <a:gd name="connsiteX7" fmla="*/ 416969 w 498265"/>
                  <a:gd name="connsiteY7" fmla="*/ 206045 h 487912"/>
                  <a:gd name="connsiteX8" fmla="*/ 387709 w 498265"/>
                  <a:gd name="connsiteY8" fmla="*/ 118262 h 487912"/>
                  <a:gd name="connsiteX9" fmla="*/ 405387 w 498265"/>
                  <a:gd name="connsiteY9" fmla="*/ 73152 h 487912"/>
                  <a:gd name="connsiteX10" fmla="*/ 365153 w 498265"/>
                  <a:gd name="connsiteY10" fmla="*/ 7315 h 487912"/>
                  <a:gd name="connsiteX11" fmla="*/ 271275 w 498265"/>
                  <a:gd name="connsiteY11" fmla="*/ 0 h 48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265" h="487912">
                    <a:moveTo>
                      <a:pt x="271275" y="0"/>
                    </a:moveTo>
                    <a:cubicBezTo>
                      <a:pt x="201780" y="6706"/>
                      <a:pt x="131676" y="20117"/>
                      <a:pt x="68278" y="55474"/>
                    </a:cubicBezTo>
                    <a:cubicBezTo>
                      <a:pt x="24387" y="79858"/>
                      <a:pt x="2441" y="123139"/>
                      <a:pt x="612" y="170078"/>
                    </a:cubicBezTo>
                    <a:cubicBezTo>
                      <a:pt x="-2436" y="262738"/>
                      <a:pt x="4880" y="354787"/>
                      <a:pt x="45723" y="440131"/>
                    </a:cubicBezTo>
                    <a:cubicBezTo>
                      <a:pt x="68888" y="488899"/>
                      <a:pt x="94491" y="498043"/>
                      <a:pt x="143868" y="477926"/>
                    </a:cubicBezTo>
                    <a:cubicBezTo>
                      <a:pt x="200561" y="454762"/>
                      <a:pt x="256035" y="448056"/>
                      <a:pt x="315776" y="465125"/>
                    </a:cubicBezTo>
                    <a:cubicBezTo>
                      <a:pt x="379784" y="482803"/>
                      <a:pt x="466347" y="431597"/>
                      <a:pt x="490121" y="365150"/>
                    </a:cubicBezTo>
                    <a:cubicBezTo>
                      <a:pt x="513286" y="301752"/>
                      <a:pt x="486464" y="243230"/>
                      <a:pt x="416969" y="206045"/>
                    </a:cubicBezTo>
                    <a:cubicBezTo>
                      <a:pt x="370030" y="181051"/>
                      <a:pt x="365153" y="165202"/>
                      <a:pt x="387709" y="118262"/>
                    </a:cubicBezTo>
                    <a:cubicBezTo>
                      <a:pt x="395024" y="103632"/>
                      <a:pt x="401120" y="89002"/>
                      <a:pt x="405387" y="73152"/>
                    </a:cubicBezTo>
                    <a:cubicBezTo>
                      <a:pt x="413312" y="43891"/>
                      <a:pt x="393195" y="10973"/>
                      <a:pt x="365153" y="7315"/>
                    </a:cubicBezTo>
                    <a:cubicBezTo>
                      <a:pt x="335893" y="3658"/>
                      <a:pt x="304803" y="2438"/>
                      <a:pt x="271275" y="0"/>
                    </a:cubicBezTo>
                    <a:close/>
                  </a:path>
                </a:pathLst>
              </a:custGeom>
              <a:grpFill/>
              <a:ln w="603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5884C4D2-C46F-FD96-DA25-E102A1ABC5BD}"/>
                  </a:ext>
                </a:extLst>
              </p:cNvPr>
              <p:cNvSpPr/>
              <p:nvPr/>
            </p:nvSpPr>
            <p:spPr>
              <a:xfrm>
                <a:off x="6208567" y="1150658"/>
                <a:ext cx="103860" cy="393027"/>
              </a:xfrm>
              <a:custGeom>
                <a:avLst/>
                <a:gdLst>
                  <a:gd name="connsiteX0" fmla="*/ 0 w 103860"/>
                  <a:gd name="connsiteY0" fmla="*/ 258197 h 393027"/>
                  <a:gd name="connsiteX1" fmla="*/ 6096 w 103860"/>
                  <a:gd name="connsiteY1" fmla="*/ 338055 h 393027"/>
                  <a:gd name="connsiteX2" fmla="*/ 23774 w 103860"/>
                  <a:gd name="connsiteY2" fmla="*/ 378289 h 393027"/>
                  <a:gd name="connsiteX3" fmla="*/ 71323 w 103860"/>
                  <a:gd name="connsiteY3" fmla="*/ 372802 h 393027"/>
                  <a:gd name="connsiteX4" fmla="*/ 88392 w 103860"/>
                  <a:gd name="connsiteY4" fmla="*/ 306356 h 393027"/>
                  <a:gd name="connsiteX5" fmla="*/ 103632 w 103860"/>
                  <a:gd name="connsiteY5" fmla="*/ 93605 h 393027"/>
                  <a:gd name="connsiteX6" fmla="*/ 92659 w 103860"/>
                  <a:gd name="connsiteY6" fmla="*/ 29597 h 393027"/>
                  <a:gd name="connsiteX7" fmla="*/ 53035 w 103860"/>
                  <a:gd name="connsiteY7" fmla="*/ 337 h 393027"/>
                  <a:gd name="connsiteX8" fmla="*/ 20726 w 103860"/>
                  <a:gd name="connsiteY8" fmla="*/ 41789 h 393027"/>
                  <a:gd name="connsiteX9" fmla="*/ 0 w 103860"/>
                  <a:gd name="connsiteY9" fmla="*/ 258197 h 3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60" h="393027">
                    <a:moveTo>
                      <a:pt x="0" y="258197"/>
                    </a:moveTo>
                    <a:cubicBezTo>
                      <a:pt x="1219" y="275876"/>
                      <a:pt x="1829" y="306965"/>
                      <a:pt x="6096" y="338055"/>
                    </a:cubicBezTo>
                    <a:cubicBezTo>
                      <a:pt x="8534" y="352685"/>
                      <a:pt x="14630" y="366706"/>
                      <a:pt x="23774" y="378289"/>
                    </a:cubicBezTo>
                    <a:cubicBezTo>
                      <a:pt x="40843" y="399625"/>
                      <a:pt x="60960" y="397796"/>
                      <a:pt x="71323" y="372802"/>
                    </a:cubicBezTo>
                    <a:cubicBezTo>
                      <a:pt x="80467" y="351466"/>
                      <a:pt x="85954" y="329521"/>
                      <a:pt x="88392" y="306356"/>
                    </a:cubicBezTo>
                    <a:cubicBezTo>
                      <a:pt x="95098" y="235642"/>
                      <a:pt x="99974" y="164319"/>
                      <a:pt x="103632" y="93605"/>
                    </a:cubicBezTo>
                    <a:cubicBezTo>
                      <a:pt x="104851" y="71050"/>
                      <a:pt x="101194" y="49714"/>
                      <a:pt x="92659" y="29597"/>
                    </a:cubicBezTo>
                    <a:cubicBezTo>
                      <a:pt x="85954" y="15577"/>
                      <a:pt x="62179" y="-2711"/>
                      <a:pt x="53035" y="337"/>
                    </a:cubicBezTo>
                    <a:cubicBezTo>
                      <a:pt x="38405" y="5213"/>
                      <a:pt x="22555" y="25940"/>
                      <a:pt x="20726" y="41789"/>
                    </a:cubicBezTo>
                    <a:cubicBezTo>
                      <a:pt x="11582" y="108845"/>
                      <a:pt x="7315" y="177121"/>
                      <a:pt x="0" y="258197"/>
                    </a:cubicBezTo>
                    <a:close/>
                  </a:path>
                </a:pathLst>
              </a:custGeom>
              <a:grpFill/>
              <a:ln w="6030"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629ACCF6-7CFD-1251-0E51-EF678FFF48B1}"/>
                  </a:ext>
                </a:extLst>
              </p:cNvPr>
              <p:cNvSpPr/>
              <p:nvPr/>
            </p:nvSpPr>
            <p:spPr>
              <a:xfrm>
                <a:off x="6389623" y="1235122"/>
                <a:ext cx="143283" cy="363359"/>
              </a:xfrm>
              <a:custGeom>
                <a:avLst/>
                <a:gdLst>
                  <a:gd name="connsiteX0" fmla="*/ 18894 w 143283"/>
                  <a:gd name="connsiteY0" fmla="*/ 362709 h 363359"/>
                  <a:gd name="connsiteX1" fmla="*/ 140814 w 143283"/>
                  <a:gd name="connsiteY1" fmla="*/ 71929 h 363359"/>
                  <a:gd name="connsiteX2" fmla="*/ 137766 w 143283"/>
                  <a:gd name="connsiteY2" fmla="*/ 28038 h 363359"/>
                  <a:gd name="connsiteX3" fmla="*/ 77415 w 143283"/>
                  <a:gd name="connsiteY3" fmla="*/ 17675 h 363359"/>
                  <a:gd name="connsiteX4" fmla="*/ 40839 w 143283"/>
                  <a:gd name="connsiteY4" fmla="*/ 109725 h 363359"/>
                  <a:gd name="connsiteX5" fmla="*/ 3044 w 143283"/>
                  <a:gd name="connsiteY5" fmla="*/ 273707 h 363359"/>
                  <a:gd name="connsiteX6" fmla="*/ 18894 w 143283"/>
                  <a:gd name="connsiteY6" fmla="*/ 362709 h 3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3" h="363359">
                    <a:moveTo>
                      <a:pt x="18894" y="362709"/>
                    </a:moveTo>
                    <a:cubicBezTo>
                      <a:pt x="35962" y="355393"/>
                      <a:pt x="101190" y="169465"/>
                      <a:pt x="140814" y="71929"/>
                    </a:cubicBezTo>
                    <a:cubicBezTo>
                      <a:pt x="145690" y="59737"/>
                      <a:pt x="142642" y="41449"/>
                      <a:pt x="137766" y="28038"/>
                    </a:cubicBezTo>
                    <a:cubicBezTo>
                      <a:pt x="126793" y="-3661"/>
                      <a:pt x="94484" y="-10367"/>
                      <a:pt x="77415" y="17675"/>
                    </a:cubicBezTo>
                    <a:cubicBezTo>
                      <a:pt x="60956" y="46326"/>
                      <a:pt x="48764" y="77416"/>
                      <a:pt x="40839" y="109725"/>
                    </a:cubicBezTo>
                    <a:cubicBezTo>
                      <a:pt x="26209" y="163979"/>
                      <a:pt x="17065" y="219453"/>
                      <a:pt x="3044" y="273707"/>
                    </a:cubicBezTo>
                    <a:cubicBezTo>
                      <a:pt x="-4271" y="304187"/>
                      <a:pt x="1825" y="370633"/>
                      <a:pt x="18894" y="362709"/>
                    </a:cubicBezTo>
                    <a:close/>
                  </a:path>
                </a:pathLst>
              </a:custGeom>
              <a:grpFill/>
              <a:ln w="6030"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792D4ADB-40DC-3857-6877-3D04B2312450}"/>
                  </a:ext>
                </a:extLst>
              </p:cNvPr>
              <p:cNvSpPr/>
              <p:nvPr/>
            </p:nvSpPr>
            <p:spPr>
              <a:xfrm>
                <a:off x="6535274" y="1696009"/>
                <a:ext cx="200041" cy="148071"/>
              </a:xfrm>
              <a:custGeom>
                <a:avLst/>
                <a:gdLst>
                  <a:gd name="connsiteX0" fmla="*/ 39 w 200041"/>
                  <a:gd name="connsiteY0" fmla="*/ 91407 h 148071"/>
                  <a:gd name="connsiteX1" fmla="*/ 59780 w 200041"/>
                  <a:gd name="connsiteY1" fmla="*/ 145052 h 148071"/>
                  <a:gd name="connsiteX2" fmla="*/ 167070 w 200041"/>
                  <a:gd name="connsiteY2" fmla="*/ 105428 h 148071"/>
                  <a:gd name="connsiteX3" fmla="*/ 179871 w 200041"/>
                  <a:gd name="connsiteY3" fmla="*/ 18255 h 148071"/>
                  <a:gd name="connsiteX4" fmla="*/ 81726 w 200041"/>
                  <a:gd name="connsiteY4" fmla="*/ 11550 h 148071"/>
                  <a:gd name="connsiteX5" fmla="*/ 39 w 200041"/>
                  <a:gd name="connsiteY5" fmla="*/ 91407 h 14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41" h="148071">
                    <a:moveTo>
                      <a:pt x="39" y="91407"/>
                    </a:moveTo>
                    <a:cubicBezTo>
                      <a:pt x="-1180" y="134079"/>
                      <a:pt x="26252" y="156634"/>
                      <a:pt x="59780" y="145052"/>
                    </a:cubicBezTo>
                    <a:cubicBezTo>
                      <a:pt x="95746" y="132860"/>
                      <a:pt x="131713" y="120668"/>
                      <a:pt x="167070" y="105428"/>
                    </a:cubicBezTo>
                    <a:cubicBezTo>
                      <a:pt x="204865" y="88969"/>
                      <a:pt x="211570" y="43858"/>
                      <a:pt x="179871" y="18255"/>
                    </a:cubicBezTo>
                    <a:cubicBezTo>
                      <a:pt x="149391" y="-6129"/>
                      <a:pt x="115254" y="-3690"/>
                      <a:pt x="81726" y="11550"/>
                    </a:cubicBezTo>
                    <a:cubicBezTo>
                      <a:pt x="44540" y="29838"/>
                      <a:pt x="7354" y="49954"/>
                      <a:pt x="39" y="91407"/>
                    </a:cubicBezTo>
                    <a:close/>
                  </a:path>
                </a:pathLst>
              </a:custGeom>
              <a:grpFill/>
              <a:ln w="6030"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F3731639-99DC-C6DB-FB7B-C6A6FC1BEB5A}"/>
                  </a:ext>
                </a:extLst>
              </p:cNvPr>
              <p:cNvSpPr/>
              <p:nvPr/>
            </p:nvSpPr>
            <p:spPr>
              <a:xfrm>
                <a:off x="6027544" y="1229528"/>
                <a:ext cx="89735" cy="254329"/>
              </a:xfrm>
              <a:custGeom>
                <a:avLst/>
                <a:gdLst>
                  <a:gd name="connsiteX0" fmla="*/ 89584 w 89735"/>
                  <a:gd name="connsiteY0" fmla="*/ 135436 h 254329"/>
                  <a:gd name="connsiteX1" fmla="*/ 74344 w 89735"/>
                  <a:gd name="connsiteY1" fmla="*/ 35461 h 254329"/>
                  <a:gd name="connsiteX2" fmla="*/ 42035 w 89735"/>
                  <a:gd name="connsiteY2" fmla="*/ 105 h 254329"/>
                  <a:gd name="connsiteX3" fmla="*/ 8507 w 89735"/>
                  <a:gd name="connsiteY3" fmla="*/ 34852 h 254329"/>
                  <a:gd name="connsiteX4" fmla="*/ 582 w 89735"/>
                  <a:gd name="connsiteY4" fmla="*/ 109833 h 254329"/>
                  <a:gd name="connsiteX5" fmla="*/ 16432 w 89735"/>
                  <a:gd name="connsiteY5" fmla="*/ 218951 h 254329"/>
                  <a:gd name="connsiteX6" fmla="*/ 56056 w 89735"/>
                  <a:gd name="connsiteY6" fmla="*/ 254308 h 254329"/>
                  <a:gd name="connsiteX7" fmla="*/ 88974 w 89735"/>
                  <a:gd name="connsiteY7" fmla="*/ 213465 h 254329"/>
                  <a:gd name="connsiteX8" fmla="*/ 89584 w 89735"/>
                  <a:gd name="connsiteY8" fmla="*/ 135436 h 2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35" h="254329">
                    <a:moveTo>
                      <a:pt x="89584" y="135436"/>
                    </a:moveTo>
                    <a:cubicBezTo>
                      <a:pt x="85316" y="105565"/>
                      <a:pt x="83488" y="69599"/>
                      <a:pt x="74344" y="35461"/>
                    </a:cubicBezTo>
                    <a:cubicBezTo>
                      <a:pt x="70686" y="22050"/>
                      <a:pt x="59104" y="1933"/>
                      <a:pt x="42035" y="105"/>
                    </a:cubicBezTo>
                    <a:cubicBezTo>
                      <a:pt x="24966" y="-1724"/>
                      <a:pt x="12774" y="20831"/>
                      <a:pt x="8507" y="34852"/>
                    </a:cubicBezTo>
                    <a:cubicBezTo>
                      <a:pt x="1192" y="59236"/>
                      <a:pt x="-1247" y="84839"/>
                      <a:pt x="582" y="109833"/>
                    </a:cubicBezTo>
                    <a:cubicBezTo>
                      <a:pt x="3020" y="146409"/>
                      <a:pt x="11555" y="182375"/>
                      <a:pt x="16432" y="218951"/>
                    </a:cubicBezTo>
                    <a:cubicBezTo>
                      <a:pt x="19480" y="242725"/>
                      <a:pt x="34110" y="254917"/>
                      <a:pt x="56056" y="254308"/>
                    </a:cubicBezTo>
                    <a:cubicBezTo>
                      <a:pt x="80440" y="253698"/>
                      <a:pt x="88364" y="235410"/>
                      <a:pt x="88974" y="213465"/>
                    </a:cubicBezTo>
                    <a:cubicBezTo>
                      <a:pt x="90193" y="189690"/>
                      <a:pt x="89584" y="165306"/>
                      <a:pt x="89584" y="135436"/>
                    </a:cubicBezTo>
                    <a:close/>
                  </a:path>
                </a:pathLst>
              </a:custGeom>
              <a:grpFill/>
              <a:ln w="6030"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2D7C7B83-45AD-654B-48E8-DFD63B109350}"/>
                  </a:ext>
                </a:extLst>
              </p:cNvPr>
              <p:cNvSpPr/>
              <p:nvPr/>
            </p:nvSpPr>
            <p:spPr>
              <a:xfrm>
                <a:off x="5886601" y="1391801"/>
                <a:ext cx="124046" cy="239874"/>
              </a:xfrm>
              <a:custGeom>
                <a:avLst/>
                <a:gdLst>
                  <a:gd name="connsiteX0" fmla="*/ 97 w 124046"/>
                  <a:gd name="connsiteY0" fmla="*/ 35342 h 239874"/>
                  <a:gd name="connsiteX1" fmla="*/ 72030 w 124046"/>
                  <a:gd name="connsiteY1" fmla="*/ 221880 h 239874"/>
                  <a:gd name="connsiteX2" fmla="*/ 108606 w 124046"/>
                  <a:gd name="connsiteY2" fmla="*/ 238339 h 239874"/>
                  <a:gd name="connsiteX3" fmla="*/ 123846 w 124046"/>
                  <a:gd name="connsiteY3" fmla="*/ 192619 h 239874"/>
                  <a:gd name="connsiteX4" fmla="*/ 105558 w 124046"/>
                  <a:gd name="connsiteY4" fmla="*/ 140803 h 239874"/>
                  <a:gd name="connsiteX5" fmla="*/ 78126 w 124046"/>
                  <a:gd name="connsiteY5" fmla="*/ 35342 h 239874"/>
                  <a:gd name="connsiteX6" fmla="*/ 35454 w 124046"/>
                  <a:gd name="connsiteY6" fmla="*/ 595 h 239874"/>
                  <a:gd name="connsiteX7" fmla="*/ 97 w 124046"/>
                  <a:gd name="connsiteY7" fmla="*/ 35342 h 2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46" h="239874">
                    <a:moveTo>
                      <a:pt x="97" y="35342"/>
                    </a:moveTo>
                    <a:cubicBezTo>
                      <a:pt x="1926" y="65212"/>
                      <a:pt x="47037" y="162748"/>
                      <a:pt x="72030" y="221880"/>
                    </a:cubicBezTo>
                    <a:cubicBezTo>
                      <a:pt x="75688" y="231024"/>
                      <a:pt x="96414" y="244435"/>
                      <a:pt x="108606" y="238339"/>
                    </a:cubicBezTo>
                    <a:cubicBezTo>
                      <a:pt x="120798" y="232243"/>
                      <a:pt x="125065" y="207859"/>
                      <a:pt x="123846" y="192619"/>
                    </a:cubicBezTo>
                    <a:cubicBezTo>
                      <a:pt x="122627" y="174940"/>
                      <a:pt x="110435" y="158481"/>
                      <a:pt x="105558" y="140803"/>
                    </a:cubicBezTo>
                    <a:cubicBezTo>
                      <a:pt x="95195" y="106056"/>
                      <a:pt x="85441" y="71308"/>
                      <a:pt x="78126" y="35342"/>
                    </a:cubicBezTo>
                    <a:cubicBezTo>
                      <a:pt x="73249" y="10348"/>
                      <a:pt x="56790" y="-3063"/>
                      <a:pt x="35454" y="595"/>
                    </a:cubicBezTo>
                    <a:cubicBezTo>
                      <a:pt x="22653" y="3033"/>
                      <a:pt x="-1731" y="5472"/>
                      <a:pt x="97" y="35342"/>
                    </a:cubicBezTo>
                    <a:close/>
                  </a:path>
                </a:pathLst>
              </a:custGeom>
              <a:grpFill/>
              <a:ln w="6030"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2D772B9A-48FE-0E00-7F1A-DC9B0389793B}"/>
                  </a:ext>
                </a:extLst>
              </p:cNvPr>
              <p:cNvSpPr/>
              <p:nvPr/>
            </p:nvSpPr>
            <p:spPr>
              <a:xfrm>
                <a:off x="6067237" y="1497237"/>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grpFill/>
              <a:ln w="6030" cap="flat">
                <a:noFill/>
                <a:prstDash val="solid"/>
                <a:miter/>
              </a:ln>
            </p:spPr>
            <p:txBody>
              <a:bodyPr rtlCol="0" anchor="ctr"/>
              <a:lstStyle/>
              <a:p>
                <a:endParaRPr lang="de-DE"/>
              </a:p>
            </p:txBody>
          </p:sp>
        </p:grpSp>
        <p:sp>
          <p:nvSpPr>
            <p:cNvPr id="11" name="Freihandform: Form 10">
              <a:extLst>
                <a:ext uri="{FF2B5EF4-FFF2-40B4-BE49-F238E27FC236}">
                  <a16:creationId xmlns:a16="http://schemas.microsoft.com/office/drawing/2014/main" id="{EB20781B-6A4E-742B-A7F5-B4A50352D19C}"/>
                </a:ext>
              </a:extLst>
            </p:cNvPr>
            <p:cNvSpPr/>
            <p:nvPr/>
          </p:nvSpPr>
          <p:spPr>
            <a:xfrm>
              <a:off x="6055444" y="1711999"/>
              <a:ext cx="274334" cy="257078"/>
            </a:xfrm>
            <a:custGeom>
              <a:avLst/>
              <a:gdLst>
                <a:gd name="connsiteX0" fmla="*/ 264070 w 274334"/>
                <a:gd name="connsiteY0" fmla="*/ 41889 h 257078"/>
                <a:gd name="connsiteX1" fmla="*/ 264070 w 274334"/>
                <a:gd name="connsiteY1" fmla="*/ 41889 h 257078"/>
                <a:gd name="connsiteX2" fmla="*/ 182994 w 274334"/>
                <a:gd name="connsiteY2" fmla="*/ 1046 h 257078"/>
                <a:gd name="connsiteX3" fmla="*/ 142760 w 274334"/>
                <a:gd name="connsiteY3" fmla="*/ 20553 h 257078"/>
                <a:gd name="connsiteX4" fmla="*/ 137274 w 274334"/>
                <a:gd name="connsiteY4" fmla="*/ 26040 h 257078"/>
                <a:gd name="connsiteX5" fmla="*/ 67779 w 274334"/>
                <a:gd name="connsiteY5" fmla="*/ 1046 h 257078"/>
                <a:gd name="connsiteX6" fmla="*/ 12915 w 274334"/>
                <a:gd name="connsiteY6" fmla="*/ 37622 h 257078"/>
                <a:gd name="connsiteX7" fmla="*/ 6819 w 274334"/>
                <a:gd name="connsiteY7" fmla="*/ 118699 h 257078"/>
                <a:gd name="connsiteX8" fmla="*/ 29984 w 274334"/>
                <a:gd name="connsiteY8" fmla="*/ 159542 h 257078"/>
                <a:gd name="connsiteX9" fmla="*/ 61074 w 274334"/>
                <a:gd name="connsiteY9" fmla="*/ 194899 h 257078"/>
                <a:gd name="connsiteX10" fmla="*/ 66560 w 274334"/>
                <a:gd name="connsiteY10" fmla="*/ 200385 h 257078"/>
                <a:gd name="connsiteX11" fmla="*/ 81800 w 274334"/>
                <a:gd name="connsiteY11" fmla="*/ 215016 h 257078"/>
                <a:gd name="connsiteX12" fmla="*/ 125082 w 274334"/>
                <a:gd name="connsiteY12" fmla="*/ 251592 h 257078"/>
                <a:gd name="connsiteX13" fmla="*/ 137274 w 274334"/>
                <a:gd name="connsiteY13" fmla="*/ 257078 h 257078"/>
                <a:gd name="connsiteX14" fmla="*/ 149466 w 274334"/>
                <a:gd name="connsiteY14" fmla="*/ 252201 h 257078"/>
                <a:gd name="connsiteX15" fmla="*/ 150685 w 274334"/>
                <a:gd name="connsiteY15" fmla="*/ 250982 h 257078"/>
                <a:gd name="connsiteX16" fmla="*/ 154952 w 274334"/>
                <a:gd name="connsiteY16" fmla="*/ 247324 h 257078"/>
                <a:gd name="connsiteX17" fmla="*/ 164706 w 274334"/>
                <a:gd name="connsiteY17" fmla="*/ 239400 h 257078"/>
                <a:gd name="connsiteX18" fmla="*/ 171411 w 274334"/>
                <a:gd name="connsiteY18" fmla="*/ 233304 h 257078"/>
                <a:gd name="connsiteX19" fmla="*/ 200672 w 274334"/>
                <a:gd name="connsiteY19" fmla="*/ 207091 h 257078"/>
                <a:gd name="connsiteX20" fmla="*/ 235419 w 274334"/>
                <a:gd name="connsiteY20" fmla="*/ 169905 h 257078"/>
                <a:gd name="connsiteX21" fmla="*/ 265290 w 274334"/>
                <a:gd name="connsiteY21" fmla="*/ 123576 h 257078"/>
                <a:gd name="connsiteX22" fmla="*/ 273824 w 274334"/>
                <a:gd name="connsiteY22" fmla="*/ 93705 h 257078"/>
                <a:gd name="connsiteX23" fmla="*/ 264070 w 274334"/>
                <a:gd name="connsiteY23" fmla="*/ 41889 h 257078"/>
                <a:gd name="connsiteX24" fmla="*/ 48882 w 274334"/>
                <a:gd name="connsiteY24" fmla="*/ 40060 h 257078"/>
                <a:gd name="connsiteX25" fmla="*/ 69608 w 274334"/>
                <a:gd name="connsiteY25" fmla="*/ 30307 h 257078"/>
                <a:gd name="connsiteX26" fmla="*/ 80581 w 274334"/>
                <a:gd name="connsiteY26" fmla="*/ 29088 h 257078"/>
                <a:gd name="connsiteX27" fmla="*/ 117157 w 274334"/>
                <a:gd name="connsiteY27" fmla="*/ 47376 h 257078"/>
                <a:gd name="connsiteX28" fmla="*/ 123253 w 274334"/>
                <a:gd name="connsiteY28" fmla="*/ 57129 h 257078"/>
                <a:gd name="connsiteX29" fmla="*/ 126301 w 274334"/>
                <a:gd name="connsiteY29" fmla="*/ 62616 h 257078"/>
                <a:gd name="connsiteX30" fmla="*/ 126910 w 274334"/>
                <a:gd name="connsiteY30" fmla="*/ 64444 h 257078"/>
                <a:gd name="connsiteX31" fmla="*/ 127520 w 274334"/>
                <a:gd name="connsiteY31" fmla="*/ 66273 h 257078"/>
                <a:gd name="connsiteX32" fmla="*/ 137274 w 274334"/>
                <a:gd name="connsiteY32" fmla="*/ 72369 h 257078"/>
                <a:gd name="connsiteX33" fmla="*/ 137274 w 274334"/>
                <a:gd name="connsiteY33" fmla="*/ 72369 h 257078"/>
                <a:gd name="connsiteX34" fmla="*/ 147027 w 274334"/>
                <a:gd name="connsiteY34" fmla="*/ 66273 h 257078"/>
                <a:gd name="connsiteX35" fmla="*/ 148856 w 274334"/>
                <a:gd name="connsiteY35" fmla="*/ 62616 h 257078"/>
                <a:gd name="connsiteX36" fmla="*/ 152514 w 274334"/>
                <a:gd name="connsiteY36" fmla="*/ 55300 h 257078"/>
                <a:gd name="connsiteX37" fmla="*/ 217131 w 274334"/>
                <a:gd name="connsiteY37" fmla="*/ 34574 h 257078"/>
                <a:gd name="connsiteX38" fmla="*/ 232981 w 274334"/>
                <a:gd name="connsiteY38" fmla="*/ 47985 h 257078"/>
                <a:gd name="connsiteX39" fmla="*/ 244563 w 274334"/>
                <a:gd name="connsiteY39" fmla="*/ 94315 h 257078"/>
                <a:gd name="connsiteX40" fmla="*/ 244563 w 274334"/>
                <a:gd name="connsiteY40" fmla="*/ 94315 h 257078"/>
                <a:gd name="connsiteX41" fmla="*/ 231762 w 274334"/>
                <a:gd name="connsiteY41" fmla="*/ 127233 h 257078"/>
                <a:gd name="connsiteX42" fmla="*/ 191528 w 274334"/>
                <a:gd name="connsiteY42" fmla="*/ 176001 h 257078"/>
                <a:gd name="connsiteX43" fmla="*/ 137883 w 274334"/>
                <a:gd name="connsiteY43" fmla="*/ 223550 h 257078"/>
                <a:gd name="connsiteX44" fmla="*/ 129958 w 274334"/>
                <a:gd name="connsiteY44" fmla="*/ 216844 h 257078"/>
                <a:gd name="connsiteX45" fmla="*/ 123862 w 274334"/>
                <a:gd name="connsiteY45" fmla="*/ 212577 h 257078"/>
                <a:gd name="connsiteX46" fmla="*/ 91554 w 274334"/>
                <a:gd name="connsiteY46" fmla="*/ 183926 h 257078"/>
                <a:gd name="connsiteX47" fmla="*/ 56197 w 274334"/>
                <a:gd name="connsiteY47" fmla="*/ 144912 h 257078"/>
                <a:gd name="connsiteX48" fmla="*/ 39128 w 274334"/>
                <a:gd name="connsiteY48" fmla="*/ 119308 h 257078"/>
                <a:gd name="connsiteX49" fmla="*/ 29984 w 274334"/>
                <a:gd name="connsiteY49" fmla="*/ 79684 h 257078"/>
                <a:gd name="connsiteX50" fmla="*/ 48882 w 274334"/>
                <a:gd name="connsiteY50" fmla="*/ 40060 h 257078"/>
                <a:gd name="connsiteX51" fmla="*/ 48882 w 274334"/>
                <a:gd name="connsiteY51" fmla="*/ 40060 h 25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4334" h="257078">
                  <a:moveTo>
                    <a:pt x="264070" y="41889"/>
                  </a:moveTo>
                  <a:lnTo>
                    <a:pt x="264070" y="41889"/>
                  </a:lnTo>
                  <a:cubicBezTo>
                    <a:pt x="248830" y="12019"/>
                    <a:pt x="215912" y="-4440"/>
                    <a:pt x="182994" y="1046"/>
                  </a:cubicBezTo>
                  <a:cubicBezTo>
                    <a:pt x="167754" y="3484"/>
                    <a:pt x="153733" y="10190"/>
                    <a:pt x="142760" y="20553"/>
                  </a:cubicBezTo>
                  <a:cubicBezTo>
                    <a:pt x="140931" y="22382"/>
                    <a:pt x="139102" y="24211"/>
                    <a:pt x="137274" y="26040"/>
                  </a:cubicBezTo>
                  <a:cubicBezTo>
                    <a:pt x="120205" y="5923"/>
                    <a:pt x="93992" y="-3221"/>
                    <a:pt x="67779" y="1046"/>
                  </a:cubicBezTo>
                  <a:cubicBezTo>
                    <a:pt x="44614" y="4094"/>
                    <a:pt x="24498" y="17505"/>
                    <a:pt x="12915" y="37622"/>
                  </a:cubicBezTo>
                  <a:cubicBezTo>
                    <a:pt x="-1715" y="62006"/>
                    <a:pt x="-4154" y="92486"/>
                    <a:pt x="6819" y="118699"/>
                  </a:cubicBezTo>
                  <a:cubicBezTo>
                    <a:pt x="12306" y="133329"/>
                    <a:pt x="20230" y="147350"/>
                    <a:pt x="29984" y="159542"/>
                  </a:cubicBezTo>
                  <a:cubicBezTo>
                    <a:pt x="39738" y="172344"/>
                    <a:pt x="50101" y="183926"/>
                    <a:pt x="61074" y="194899"/>
                  </a:cubicBezTo>
                  <a:lnTo>
                    <a:pt x="66560" y="200385"/>
                  </a:lnTo>
                  <a:cubicBezTo>
                    <a:pt x="71437" y="205262"/>
                    <a:pt x="76314" y="210139"/>
                    <a:pt x="81800" y="215016"/>
                  </a:cubicBezTo>
                  <a:cubicBezTo>
                    <a:pt x="93992" y="225988"/>
                    <a:pt x="107403" y="236961"/>
                    <a:pt x="125082" y="251592"/>
                  </a:cubicBezTo>
                  <a:cubicBezTo>
                    <a:pt x="128130" y="254640"/>
                    <a:pt x="132397" y="256468"/>
                    <a:pt x="137274" y="257078"/>
                  </a:cubicBezTo>
                  <a:cubicBezTo>
                    <a:pt x="141541" y="257078"/>
                    <a:pt x="145808" y="255249"/>
                    <a:pt x="149466" y="252201"/>
                  </a:cubicBezTo>
                  <a:cubicBezTo>
                    <a:pt x="150075" y="252201"/>
                    <a:pt x="150075" y="251592"/>
                    <a:pt x="150685" y="250982"/>
                  </a:cubicBezTo>
                  <a:lnTo>
                    <a:pt x="154952" y="247324"/>
                  </a:lnTo>
                  <a:cubicBezTo>
                    <a:pt x="158000" y="244886"/>
                    <a:pt x="161658" y="241838"/>
                    <a:pt x="164706" y="239400"/>
                  </a:cubicBezTo>
                  <a:lnTo>
                    <a:pt x="171411" y="233304"/>
                  </a:lnTo>
                  <a:cubicBezTo>
                    <a:pt x="181165" y="224769"/>
                    <a:pt x="191528" y="216235"/>
                    <a:pt x="200672" y="207091"/>
                  </a:cubicBezTo>
                  <a:cubicBezTo>
                    <a:pt x="212864" y="195508"/>
                    <a:pt x="224446" y="183316"/>
                    <a:pt x="235419" y="169905"/>
                  </a:cubicBezTo>
                  <a:cubicBezTo>
                    <a:pt x="247611" y="155884"/>
                    <a:pt x="257365" y="140644"/>
                    <a:pt x="265290" y="123576"/>
                  </a:cubicBezTo>
                  <a:cubicBezTo>
                    <a:pt x="269557" y="113822"/>
                    <a:pt x="272605" y="104068"/>
                    <a:pt x="273824" y="93705"/>
                  </a:cubicBezTo>
                  <a:cubicBezTo>
                    <a:pt x="275653" y="76636"/>
                    <a:pt x="272605" y="57739"/>
                    <a:pt x="264070" y="41889"/>
                  </a:cubicBezTo>
                  <a:close/>
                  <a:moveTo>
                    <a:pt x="48882" y="40060"/>
                  </a:moveTo>
                  <a:cubicBezTo>
                    <a:pt x="54978" y="35184"/>
                    <a:pt x="62293" y="31526"/>
                    <a:pt x="69608" y="30307"/>
                  </a:cubicBezTo>
                  <a:cubicBezTo>
                    <a:pt x="73266" y="29697"/>
                    <a:pt x="76923" y="29088"/>
                    <a:pt x="80581" y="29088"/>
                  </a:cubicBezTo>
                  <a:cubicBezTo>
                    <a:pt x="95211" y="29088"/>
                    <a:pt x="108622" y="35793"/>
                    <a:pt x="117157" y="47376"/>
                  </a:cubicBezTo>
                  <a:cubicBezTo>
                    <a:pt x="119595" y="50424"/>
                    <a:pt x="121424" y="53472"/>
                    <a:pt x="123253" y="57129"/>
                  </a:cubicBezTo>
                  <a:cubicBezTo>
                    <a:pt x="124472" y="58958"/>
                    <a:pt x="125082" y="60787"/>
                    <a:pt x="126301" y="62616"/>
                  </a:cubicBezTo>
                  <a:cubicBezTo>
                    <a:pt x="126301" y="63225"/>
                    <a:pt x="126910" y="63835"/>
                    <a:pt x="126910" y="64444"/>
                  </a:cubicBezTo>
                  <a:lnTo>
                    <a:pt x="127520" y="66273"/>
                  </a:lnTo>
                  <a:cubicBezTo>
                    <a:pt x="129349" y="69931"/>
                    <a:pt x="133006" y="72369"/>
                    <a:pt x="137274" y="72369"/>
                  </a:cubicBezTo>
                  <a:lnTo>
                    <a:pt x="137274" y="72369"/>
                  </a:lnTo>
                  <a:cubicBezTo>
                    <a:pt x="141541" y="72369"/>
                    <a:pt x="145198" y="69931"/>
                    <a:pt x="147027" y="66273"/>
                  </a:cubicBezTo>
                  <a:lnTo>
                    <a:pt x="148856" y="62616"/>
                  </a:lnTo>
                  <a:cubicBezTo>
                    <a:pt x="150075" y="60177"/>
                    <a:pt x="151294" y="57739"/>
                    <a:pt x="152514" y="55300"/>
                  </a:cubicBezTo>
                  <a:cubicBezTo>
                    <a:pt x="164706" y="31526"/>
                    <a:pt x="193357" y="22382"/>
                    <a:pt x="217131" y="34574"/>
                  </a:cubicBezTo>
                  <a:cubicBezTo>
                    <a:pt x="223227" y="37622"/>
                    <a:pt x="228714" y="42499"/>
                    <a:pt x="232981" y="47985"/>
                  </a:cubicBezTo>
                  <a:cubicBezTo>
                    <a:pt x="243344" y="60787"/>
                    <a:pt x="247611" y="77856"/>
                    <a:pt x="244563" y="94315"/>
                  </a:cubicBezTo>
                  <a:lnTo>
                    <a:pt x="244563" y="94315"/>
                  </a:lnTo>
                  <a:cubicBezTo>
                    <a:pt x="242734" y="105897"/>
                    <a:pt x="237858" y="117480"/>
                    <a:pt x="231762" y="127233"/>
                  </a:cubicBezTo>
                  <a:cubicBezTo>
                    <a:pt x="220179" y="144912"/>
                    <a:pt x="206768" y="161371"/>
                    <a:pt x="191528" y="176001"/>
                  </a:cubicBezTo>
                  <a:cubicBezTo>
                    <a:pt x="174459" y="193070"/>
                    <a:pt x="156781" y="208920"/>
                    <a:pt x="137883" y="223550"/>
                  </a:cubicBezTo>
                  <a:cubicBezTo>
                    <a:pt x="134835" y="221112"/>
                    <a:pt x="132397" y="219283"/>
                    <a:pt x="129958" y="216844"/>
                  </a:cubicBezTo>
                  <a:lnTo>
                    <a:pt x="123862" y="212577"/>
                  </a:lnTo>
                  <a:cubicBezTo>
                    <a:pt x="112890" y="203433"/>
                    <a:pt x="102526" y="193680"/>
                    <a:pt x="91554" y="183926"/>
                  </a:cubicBezTo>
                  <a:cubicBezTo>
                    <a:pt x="78752" y="171734"/>
                    <a:pt x="67170" y="158932"/>
                    <a:pt x="56197" y="144912"/>
                  </a:cubicBezTo>
                  <a:cubicBezTo>
                    <a:pt x="49491" y="136987"/>
                    <a:pt x="44005" y="128452"/>
                    <a:pt x="39128" y="119308"/>
                  </a:cubicBezTo>
                  <a:cubicBezTo>
                    <a:pt x="32422" y="107116"/>
                    <a:pt x="29374" y="93705"/>
                    <a:pt x="29984" y="79684"/>
                  </a:cubicBezTo>
                  <a:cubicBezTo>
                    <a:pt x="30594" y="65054"/>
                    <a:pt x="37299" y="50424"/>
                    <a:pt x="48882" y="40060"/>
                  </a:cubicBezTo>
                  <a:lnTo>
                    <a:pt x="48882" y="40060"/>
                  </a:lnTo>
                  <a:close/>
                </a:path>
              </a:pathLst>
            </a:custGeom>
            <a:solidFill>
              <a:schemeClr val="bg1"/>
            </a:solidFill>
            <a:ln w="603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087EEFA6-6D63-A20D-609C-175705C59E2D}"/>
                </a:ext>
              </a:extLst>
            </p:cNvPr>
            <p:cNvSpPr/>
            <p:nvPr/>
          </p:nvSpPr>
          <p:spPr>
            <a:xfrm>
              <a:off x="6019079" y="1722179"/>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grpFill/>
            <a:ln w="603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73DBC4E6-C531-2C4A-8578-625266C51C59}"/>
                </a:ext>
              </a:extLst>
            </p:cNvPr>
            <p:cNvSpPr/>
            <p:nvPr/>
          </p:nvSpPr>
          <p:spPr>
            <a:xfrm>
              <a:off x="6201361" y="1909337"/>
              <a:ext cx="64905" cy="77462"/>
            </a:xfrm>
            <a:custGeom>
              <a:avLst/>
              <a:gdLst>
                <a:gd name="connsiteX0" fmla="*/ 501 w 64905"/>
                <a:gd name="connsiteY0" fmla="*/ 49378 h 77462"/>
                <a:gd name="connsiteX1" fmla="*/ 30981 w 64905"/>
                <a:gd name="connsiteY1" fmla="*/ 77419 h 77462"/>
                <a:gd name="connsiteX2" fmla="*/ 64509 w 64905"/>
                <a:gd name="connsiteY2" fmla="*/ 30480 h 77462"/>
                <a:gd name="connsiteX3" fmla="*/ 41954 w 64905"/>
                <a:gd name="connsiteY3" fmla="*/ 0 h 77462"/>
                <a:gd name="connsiteX4" fmla="*/ 501 w 64905"/>
                <a:gd name="connsiteY4" fmla="*/ 49378 h 7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05" h="77462">
                  <a:moveTo>
                    <a:pt x="501" y="49378"/>
                  </a:moveTo>
                  <a:cubicBezTo>
                    <a:pt x="4768" y="71933"/>
                    <a:pt x="18179" y="77419"/>
                    <a:pt x="30981" y="77419"/>
                  </a:cubicBezTo>
                  <a:cubicBezTo>
                    <a:pt x="58413" y="78638"/>
                    <a:pt x="66947" y="53645"/>
                    <a:pt x="64509" y="30480"/>
                  </a:cubicBezTo>
                  <a:cubicBezTo>
                    <a:pt x="63290" y="18898"/>
                    <a:pt x="50488" y="610"/>
                    <a:pt x="41954" y="0"/>
                  </a:cubicBezTo>
                  <a:cubicBezTo>
                    <a:pt x="20008" y="0"/>
                    <a:pt x="-3766" y="27432"/>
                    <a:pt x="501" y="49378"/>
                  </a:cubicBezTo>
                  <a:close/>
                </a:path>
              </a:pathLst>
            </a:custGeom>
            <a:grpFill/>
            <a:ln w="603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0112492E-25FE-DFB4-2728-52723011C0D4}"/>
                </a:ext>
              </a:extLst>
            </p:cNvPr>
            <p:cNvSpPr/>
            <p:nvPr/>
          </p:nvSpPr>
          <p:spPr>
            <a:xfrm>
              <a:off x="6243665" y="1886766"/>
              <a:ext cx="41873" cy="50019"/>
            </a:xfrm>
            <a:custGeom>
              <a:avLst/>
              <a:gdLst>
                <a:gd name="connsiteX0" fmla="*/ 259 w 41873"/>
                <a:gd name="connsiteY0" fmla="*/ 31715 h 50019"/>
                <a:gd name="connsiteX1" fmla="*/ 19766 w 41873"/>
                <a:gd name="connsiteY1" fmla="*/ 50003 h 50019"/>
                <a:gd name="connsiteX2" fmla="*/ 41712 w 41873"/>
                <a:gd name="connsiteY2" fmla="*/ 19523 h 50019"/>
                <a:gd name="connsiteX3" fmla="*/ 27081 w 41873"/>
                <a:gd name="connsiteY3" fmla="*/ 15 h 50019"/>
                <a:gd name="connsiteX4" fmla="*/ 259 w 41873"/>
                <a:gd name="connsiteY4" fmla="*/ 31715 h 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3" h="50019">
                  <a:moveTo>
                    <a:pt x="259" y="31715"/>
                  </a:moveTo>
                  <a:cubicBezTo>
                    <a:pt x="2697" y="46345"/>
                    <a:pt x="11841" y="49393"/>
                    <a:pt x="19766" y="50003"/>
                  </a:cubicBezTo>
                  <a:cubicBezTo>
                    <a:pt x="37444" y="50612"/>
                    <a:pt x="42931" y="34763"/>
                    <a:pt x="41712" y="19523"/>
                  </a:cubicBezTo>
                  <a:cubicBezTo>
                    <a:pt x="41102" y="12207"/>
                    <a:pt x="32568" y="15"/>
                    <a:pt x="27081" y="15"/>
                  </a:cubicBezTo>
                  <a:cubicBezTo>
                    <a:pt x="13060" y="-594"/>
                    <a:pt x="-2180" y="17084"/>
                    <a:pt x="259" y="31715"/>
                  </a:cubicBezTo>
                  <a:close/>
                </a:path>
              </a:pathLst>
            </a:custGeom>
            <a:grpFill/>
            <a:ln w="6030" cap="flat">
              <a:noFill/>
              <a:prstDash val="solid"/>
              <a:miter/>
            </a:ln>
          </p:spPr>
          <p:txBody>
            <a:bodyPr rtlCol="0" anchor="ctr"/>
            <a:lstStyle/>
            <a:p>
              <a:endParaRPr lang="de-DE"/>
            </a:p>
          </p:txBody>
        </p:sp>
      </p:grpSp>
      <p:grpSp>
        <p:nvGrpSpPr>
          <p:cNvPr id="35" name="Gruppieren 34">
            <a:extLst>
              <a:ext uri="{FF2B5EF4-FFF2-40B4-BE49-F238E27FC236}">
                <a16:creationId xmlns:a16="http://schemas.microsoft.com/office/drawing/2014/main" id="{92218DA8-BE03-1131-E52F-7829E6AAC01F}"/>
              </a:ext>
              <a:ext uri="{C183D7F6-B498-43B3-948B-1728B52AA6E4}">
                <adec:decorative xmlns:adec="http://schemas.microsoft.com/office/drawing/2017/decorative" val="1"/>
              </a:ext>
            </a:extLst>
          </p:cNvPr>
          <p:cNvGrpSpPr/>
          <p:nvPr/>
        </p:nvGrpSpPr>
        <p:grpSpPr>
          <a:xfrm>
            <a:off x="5852868" y="6548120"/>
            <a:ext cx="492520" cy="571235"/>
            <a:chOff x="3752850" y="2476500"/>
            <a:chExt cx="1642491" cy="1904999"/>
          </a:xfrm>
          <a:solidFill>
            <a:schemeClr val="accent5"/>
          </a:solidFill>
        </p:grpSpPr>
        <p:sp>
          <p:nvSpPr>
            <p:cNvPr id="36" name="Freihandform: Form 35">
              <a:extLst>
                <a:ext uri="{FF2B5EF4-FFF2-40B4-BE49-F238E27FC236}">
                  <a16:creationId xmlns:a16="http://schemas.microsoft.com/office/drawing/2014/main" id="{55F05A00-E24F-D521-47FD-7F64024AAB07}"/>
                </a:ext>
              </a:extLst>
            </p:cNvPr>
            <p:cNvSpPr/>
            <p:nvPr/>
          </p:nvSpPr>
          <p:spPr>
            <a:xfrm>
              <a:off x="4314825" y="2476500"/>
              <a:ext cx="518541" cy="518540"/>
            </a:xfrm>
            <a:custGeom>
              <a:avLst/>
              <a:gdLst>
                <a:gd name="connsiteX0" fmla="*/ 259271 w 518541"/>
                <a:gd name="connsiteY0" fmla="*/ 518541 h 518540"/>
                <a:gd name="connsiteX1" fmla="*/ 518541 w 518541"/>
                <a:gd name="connsiteY1" fmla="*/ 259271 h 518540"/>
                <a:gd name="connsiteX2" fmla="*/ 259271 w 518541"/>
                <a:gd name="connsiteY2" fmla="*/ 0 h 518540"/>
                <a:gd name="connsiteX3" fmla="*/ 0 w 518541"/>
                <a:gd name="connsiteY3" fmla="*/ 259271 h 518540"/>
                <a:gd name="connsiteX4" fmla="*/ 259271 w 518541"/>
                <a:gd name="connsiteY4" fmla="*/ 518541 h 518540"/>
                <a:gd name="connsiteX5" fmla="*/ 259271 w 518541"/>
                <a:gd name="connsiteY5" fmla="*/ 54388 h 518540"/>
                <a:gd name="connsiteX6" fmla="*/ 464153 w 518541"/>
                <a:gd name="connsiteY6" fmla="*/ 259271 h 518540"/>
                <a:gd name="connsiteX7" fmla="*/ 259271 w 518541"/>
                <a:gd name="connsiteY7" fmla="*/ 464153 h 518540"/>
                <a:gd name="connsiteX8" fmla="*/ 54388 w 518541"/>
                <a:gd name="connsiteY8" fmla="*/ 259271 h 518540"/>
                <a:gd name="connsiteX9" fmla="*/ 259271 w 518541"/>
                <a:gd name="connsiteY9" fmla="*/ 54388 h 5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541" h="518540">
                  <a:moveTo>
                    <a:pt x="259271" y="518541"/>
                  </a:moveTo>
                  <a:cubicBezTo>
                    <a:pt x="402241" y="518541"/>
                    <a:pt x="518541" y="402241"/>
                    <a:pt x="518541" y="259271"/>
                  </a:cubicBezTo>
                  <a:cubicBezTo>
                    <a:pt x="518541" y="116300"/>
                    <a:pt x="402146" y="0"/>
                    <a:pt x="259271" y="0"/>
                  </a:cubicBezTo>
                  <a:cubicBezTo>
                    <a:pt x="116396" y="0"/>
                    <a:pt x="0" y="116300"/>
                    <a:pt x="0" y="259271"/>
                  </a:cubicBezTo>
                  <a:cubicBezTo>
                    <a:pt x="0" y="402241"/>
                    <a:pt x="116300" y="518541"/>
                    <a:pt x="259271" y="518541"/>
                  </a:cubicBezTo>
                  <a:close/>
                  <a:moveTo>
                    <a:pt x="259271" y="54388"/>
                  </a:moveTo>
                  <a:cubicBezTo>
                    <a:pt x="372237" y="54388"/>
                    <a:pt x="464153" y="146304"/>
                    <a:pt x="464153" y="259271"/>
                  </a:cubicBezTo>
                  <a:cubicBezTo>
                    <a:pt x="464153" y="372237"/>
                    <a:pt x="372237" y="464153"/>
                    <a:pt x="259271" y="464153"/>
                  </a:cubicBezTo>
                  <a:cubicBezTo>
                    <a:pt x="146304" y="464153"/>
                    <a:pt x="54388" y="372237"/>
                    <a:pt x="54388" y="259271"/>
                  </a:cubicBezTo>
                  <a:cubicBezTo>
                    <a:pt x="54388" y="146304"/>
                    <a:pt x="146304" y="54388"/>
                    <a:pt x="259271" y="54388"/>
                  </a:cubicBez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CDE6D02F-9AFB-6401-ABF0-43DC2810C84A}"/>
                </a:ext>
              </a:extLst>
            </p:cNvPr>
            <p:cNvSpPr/>
            <p:nvPr/>
          </p:nvSpPr>
          <p:spPr>
            <a:xfrm>
              <a:off x="4314825" y="3806570"/>
              <a:ext cx="518541" cy="518541"/>
            </a:xfrm>
            <a:custGeom>
              <a:avLst/>
              <a:gdLst>
                <a:gd name="connsiteX0" fmla="*/ 259271 w 518541"/>
                <a:gd name="connsiteY0" fmla="*/ 0 h 518541"/>
                <a:gd name="connsiteX1" fmla="*/ 0 w 518541"/>
                <a:gd name="connsiteY1" fmla="*/ 259271 h 518541"/>
                <a:gd name="connsiteX2" fmla="*/ 259271 w 518541"/>
                <a:gd name="connsiteY2" fmla="*/ 518541 h 518541"/>
                <a:gd name="connsiteX3" fmla="*/ 518541 w 518541"/>
                <a:gd name="connsiteY3" fmla="*/ 259271 h 518541"/>
                <a:gd name="connsiteX4" fmla="*/ 259271 w 518541"/>
                <a:gd name="connsiteY4" fmla="*/ 0 h 5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1" h="518541">
                  <a:moveTo>
                    <a:pt x="259271" y="0"/>
                  </a:moveTo>
                  <a:cubicBezTo>
                    <a:pt x="116300" y="0"/>
                    <a:pt x="0" y="116300"/>
                    <a:pt x="0" y="259271"/>
                  </a:cubicBezTo>
                  <a:cubicBezTo>
                    <a:pt x="0" y="402241"/>
                    <a:pt x="116300" y="518541"/>
                    <a:pt x="259271" y="518541"/>
                  </a:cubicBezTo>
                  <a:cubicBezTo>
                    <a:pt x="402241" y="518541"/>
                    <a:pt x="518541" y="402241"/>
                    <a:pt x="518541" y="259271"/>
                  </a:cubicBezTo>
                  <a:cubicBezTo>
                    <a:pt x="518541" y="116300"/>
                    <a:pt x="402241" y="0"/>
                    <a:pt x="259271" y="0"/>
                  </a:cubicBez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AAA09626-0ABC-0506-B00D-2EE0E1EAB320}"/>
                </a:ext>
              </a:extLst>
            </p:cNvPr>
            <p:cNvSpPr/>
            <p:nvPr/>
          </p:nvSpPr>
          <p:spPr>
            <a:xfrm>
              <a:off x="3752850" y="2990564"/>
              <a:ext cx="1642491" cy="1390935"/>
            </a:xfrm>
            <a:custGeom>
              <a:avLst/>
              <a:gdLst>
                <a:gd name="connsiteX0" fmla="*/ 1374362 w 1642491"/>
                <a:gd name="connsiteY0" fmla="*/ 334994 h 1390935"/>
                <a:gd name="connsiteX1" fmla="*/ 1039368 w 1642491"/>
                <a:gd name="connsiteY1" fmla="*/ 0 h 1390935"/>
                <a:gd name="connsiteX2" fmla="*/ 1028605 w 1642491"/>
                <a:gd name="connsiteY2" fmla="*/ 0 h 1390935"/>
                <a:gd name="connsiteX3" fmla="*/ 821531 w 1642491"/>
                <a:gd name="connsiteY3" fmla="*/ 195453 h 1390935"/>
                <a:gd name="connsiteX4" fmla="*/ 620268 w 1642491"/>
                <a:gd name="connsiteY4" fmla="*/ 0 h 1390935"/>
                <a:gd name="connsiteX5" fmla="*/ 603123 w 1642491"/>
                <a:gd name="connsiteY5" fmla="*/ 0 h 1390935"/>
                <a:gd name="connsiteX6" fmla="*/ 268129 w 1642491"/>
                <a:gd name="connsiteY6" fmla="*/ 334994 h 1390935"/>
                <a:gd name="connsiteX7" fmla="*/ 268129 w 1642491"/>
                <a:gd name="connsiteY7" fmla="*/ 370999 h 1390935"/>
                <a:gd name="connsiteX8" fmla="*/ 0 w 1642491"/>
                <a:gd name="connsiteY8" fmla="*/ 370999 h 1390935"/>
                <a:gd name="connsiteX9" fmla="*/ 0 w 1642491"/>
                <a:gd name="connsiteY9" fmla="*/ 686276 h 1390935"/>
                <a:gd name="connsiteX10" fmla="*/ 164116 w 1642491"/>
                <a:gd name="connsiteY10" fmla="*/ 686276 h 1390935"/>
                <a:gd name="connsiteX11" fmla="*/ 164116 w 1642491"/>
                <a:gd name="connsiteY11" fmla="*/ 1390936 h 1390935"/>
                <a:gd name="connsiteX12" fmla="*/ 218504 w 1642491"/>
                <a:gd name="connsiteY12" fmla="*/ 1390936 h 1390935"/>
                <a:gd name="connsiteX13" fmla="*/ 218504 w 1642491"/>
                <a:gd name="connsiteY13" fmla="*/ 686276 h 1390935"/>
                <a:gd name="connsiteX14" fmla="*/ 1423988 w 1642491"/>
                <a:gd name="connsiteY14" fmla="*/ 686276 h 1390935"/>
                <a:gd name="connsiteX15" fmla="*/ 1423988 w 1642491"/>
                <a:gd name="connsiteY15" fmla="*/ 1390936 h 1390935"/>
                <a:gd name="connsiteX16" fmla="*/ 1478375 w 1642491"/>
                <a:gd name="connsiteY16" fmla="*/ 1390936 h 1390935"/>
                <a:gd name="connsiteX17" fmla="*/ 1478375 w 1642491"/>
                <a:gd name="connsiteY17" fmla="*/ 686276 h 1390935"/>
                <a:gd name="connsiteX18" fmla="*/ 1642491 w 1642491"/>
                <a:gd name="connsiteY18" fmla="*/ 686276 h 1390935"/>
                <a:gd name="connsiteX19" fmla="*/ 1642491 w 1642491"/>
                <a:gd name="connsiteY19" fmla="*/ 370999 h 1390935"/>
                <a:gd name="connsiteX20" fmla="*/ 1374458 w 1642491"/>
                <a:gd name="connsiteY20" fmla="*/ 370999 h 1390935"/>
                <a:gd name="connsiteX21" fmla="*/ 1374458 w 1642491"/>
                <a:gd name="connsiteY21" fmla="*/ 334994 h 1390935"/>
                <a:gd name="connsiteX22" fmla="*/ 322421 w 1642491"/>
                <a:gd name="connsiteY22" fmla="*/ 334994 h 1390935"/>
                <a:gd name="connsiteX23" fmla="*/ 598170 w 1642491"/>
                <a:gd name="connsiteY23" fmla="*/ 54388 h 1390935"/>
                <a:gd name="connsiteX24" fmla="*/ 820865 w 1642491"/>
                <a:gd name="connsiteY24" fmla="*/ 270700 h 1390935"/>
                <a:gd name="connsiteX25" fmla="*/ 1049846 w 1642491"/>
                <a:gd name="connsiteY25" fmla="*/ 54483 h 1390935"/>
                <a:gd name="connsiteX26" fmla="*/ 1319879 w 1642491"/>
                <a:gd name="connsiteY26" fmla="*/ 334994 h 1390935"/>
                <a:gd name="connsiteX27" fmla="*/ 1319879 w 1642491"/>
                <a:gd name="connsiteY27" fmla="*/ 370999 h 1390935"/>
                <a:gd name="connsiteX28" fmla="*/ 1180338 w 1642491"/>
                <a:gd name="connsiteY28" fmla="*/ 370999 h 1390935"/>
                <a:gd name="connsiteX29" fmla="*/ 1180338 w 1642491"/>
                <a:gd name="connsiteY29" fmla="*/ 245269 h 1390935"/>
                <a:gd name="connsiteX30" fmla="*/ 1089755 w 1642491"/>
                <a:gd name="connsiteY30" fmla="*/ 245269 h 1390935"/>
                <a:gd name="connsiteX31" fmla="*/ 1089755 w 1642491"/>
                <a:gd name="connsiteY31" fmla="*/ 370999 h 1390935"/>
                <a:gd name="connsiteX32" fmla="*/ 552450 w 1642491"/>
                <a:gd name="connsiteY32" fmla="*/ 370999 h 1390935"/>
                <a:gd name="connsiteX33" fmla="*/ 552450 w 1642491"/>
                <a:gd name="connsiteY33" fmla="*/ 245269 h 1390935"/>
                <a:gd name="connsiteX34" fmla="*/ 461867 w 1642491"/>
                <a:gd name="connsiteY34" fmla="*/ 245269 h 1390935"/>
                <a:gd name="connsiteX35" fmla="*/ 461867 w 1642491"/>
                <a:gd name="connsiteY35" fmla="*/ 370999 h 1390935"/>
                <a:gd name="connsiteX36" fmla="*/ 322326 w 1642491"/>
                <a:gd name="connsiteY36" fmla="*/ 370999 h 1390935"/>
                <a:gd name="connsiteX37" fmla="*/ 322326 w 1642491"/>
                <a:gd name="connsiteY37" fmla="*/ 334994 h 1390935"/>
                <a:gd name="connsiteX38" fmla="*/ 1588008 w 1642491"/>
                <a:gd name="connsiteY38" fmla="*/ 425291 h 1390935"/>
                <a:gd name="connsiteX39" fmla="*/ 1588008 w 1642491"/>
                <a:gd name="connsiteY39" fmla="*/ 631888 h 1390935"/>
                <a:gd name="connsiteX40" fmla="*/ 54388 w 1642491"/>
                <a:gd name="connsiteY40" fmla="*/ 631888 h 1390935"/>
                <a:gd name="connsiteX41" fmla="*/ 54388 w 1642491"/>
                <a:gd name="connsiteY41" fmla="*/ 425291 h 1390935"/>
                <a:gd name="connsiteX42" fmla="*/ 1588103 w 1642491"/>
                <a:gd name="connsiteY42" fmla="*/ 425291 h 13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42491" h="1390935">
                  <a:moveTo>
                    <a:pt x="1374362" y="334994"/>
                  </a:moveTo>
                  <a:cubicBezTo>
                    <a:pt x="1374362" y="150304"/>
                    <a:pt x="1224058" y="0"/>
                    <a:pt x="1039368" y="0"/>
                  </a:cubicBezTo>
                  <a:lnTo>
                    <a:pt x="1028605" y="0"/>
                  </a:lnTo>
                  <a:lnTo>
                    <a:pt x="821531" y="195453"/>
                  </a:lnTo>
                  <a:lnTo>
                    <a:pt x="620268" y="0"/>
                  </a:lnTo>
                  <a:lnTo>
                    <a:pt x="603123" y="0"/>
                  </a:lnTo>
                  <a:cubicBezTo>
                    <a:pt x="418433" y="0"/>
                    <a:pt x="268129" y="150304"/>
                    <a:pt x="268129" y="334994"/>
                  </a:cubicBezTo>
                  <a:lnTo>
                    <a:pt x="268129" y="370999"/>
                  </a:lnTo>
                  <a:lnTo>
                    <a:pt x="0" y="370999"/>
                  </a:lnTo>
                  <a:lnTo>
                    <a:pt x="0" y="686276"/>
                  </a:lnTo>
                  <a:lnTo>
                    <a:pt x="164116" y="686276"/>
                  </a:lnTo>
                  <a:lnTo>
                    <a:pt x="164116" y="1390936"/>
                  </a:lnTo>
                  <a:lnTo>
                    <a:pt x="218504" y="1390936"/>
                  </a:lnTo>
                  <a:lnTo>
                    <a:pt x="218504" y="686276"/>
                  </a:lnTo>
                  <a:lnTo>
                    <a:pt x="1423988" y="686276"/>
                  </a:lnTo>
                  <a:lnTo>
                    <a:pt x="1423988" y="1390936"/>
                  </a:lnTo>
                  <a:lnTo>
                    <a:pt x="1478375" y="1390936"/>
                  </a:lnTo>
                  <a:lnTo>
                    <a:pt x="1478375" y="686276"/>
                  </a:lnTo>
                  <a:lnTo>
                    <a:pt x="1642491" y="686276"/>
                  </a:lnTo>
                  <a:lnTo>
                    <a:pt x="1642491" y="370999"/>
                  </a:lnTo>
                  <a:lnTo>
                    <a:pt x="1374458" y="370999"/>
                  </a:lnTo>
                  <a:lnTo>
                    <a:pt x="1374458" y="334994"/>
                  </a:lnTo>
                  <a:close/>
                  <a:moveTo>
                    <a:pt x="322421" y="334994"/>
                  </a:moveTo>
                  <a:cubicBezTo>
                    <a:pt x="322421" y="181832"/>
                    <a:pt x="445675" y="56959"/>
                    <a:pt x="598170" y="54388"/>
                  </a:cubicBezTo>
                  <a:lnTo>
                    <a:pt x="820865" y="270700"/>
                  </a:lnTo>
                  <a:lnTo>
                    <a:pt x="1049846" y="54483"/>
                  </a:lnTo>
                  <a:cubicBezTo>
                    <a:pt x="1199674" y="60103"/>
                    <a:pt x="1319879" y="183737"/>
                    <a:pt x="1319879" y="334994"/>
                  </a:cubicBezTo>
                  <a:lnTo>
                    <a:pt x="1319879" y="370999"/>
                  </a:lnTo>
                  <a:lnTo>
                    <a:pt x="1180338" y="370999"/>
                  </a:lnTo>
                  <a:lnTo>
                    <a:pt x="1180338" y="245269"/>
                  </a:lnTo>
                  <a:lnTo>
                    <a:pt x="1089755" y="245269"/>
                  </a:lnTo>
                  <a:lnTo>
                    <a:pt x="1089755" y="370999"/>
                  </a:lnTo>
                  <a:lnTo>
                    <a:pt x="552450" y="370999"/>
                  </a:lnTo>
                  <a:lnTo>
                    <a:pt x="552450" y="245269"/>
                  </a:lnTo>
                  <a:lnTo>
                    <a:pt x="461867" y="245269"/>
                  </a:lnTo>
                  <a:lnTo>
                    <a:pt x="461867" y="370999"/>
                  </a:lnTo>
                  <a:lnTo>
                    <a:pt x="322326" y="370999"/>
                  </a:lnTo>
                  <a:lnTo>
                    <a:pt x="322326" y="334994"/>
                  </a:lnTo>
                  <a:close/>
                  <a:moveTo>
                    <a:pt x="1588008" y="425291"/>
                  </a:moveTo>
                  <a:lnTo>
                    <a:pt x="1588008" y="631888"/>
                  </a:lnTo>
                  <a:lnTo>
                    <a:pt x="54388" y="631888"/>
                  </a:lnTo>
                  <a:lnTo>
                    <a:pt x="54388" y="425291"/>
                  </a:lnTo>
                  <a:lnTo>
                    <a:pt x="1588103" y="425291"/>
                  </a:lnTo>
                  <a:close/>
                </a:path>
              </a:pathLst>
            </a:custGeom>
            <a:grpFill/>
            <a:ln w="9525" cap="flat">
              <a:noFill/>
              <a:prstDash val="solid"/>
              <a:miter/>
            </a:ln>
          </p:spPr>
          <p:txBody>
            <a:bodyPr rtlCol="0" anchor="ctr"/>
            <a:lstStyle/>
            <a:p>
              <a:endParaRPr lang="de-DE"/>
            </a:p>
          </p:txBody>
        </p:sp>
      </p:grpSp>
      <p:grpSp>
        <p:nvGrpSpPr>
          <p:cNvPr id="47" name="Gruppieren 46">
            <a:extLst>
              <a:ext uri="{FF2B5EF4-FFF2-40B4-BE49-F238E27FC236}">
                <a16:creationId xmlns:a16="http://schemas.microsoft.com/office/drawing/2014/main" id="{1D1516C0-140C-40CB-193F-983FA35486D6}"/>
              </a:ext>
              <a:ext uri="{C183D7F6-B498-43B3-948B-1728B52AA6E4}">
                <adec:decorative xmlns:adec="http://schemas.microsoft.com/office/drawing/2017/decorative" val="1"/>
              </a:ext>
            </a:extLst>
          </p:cNvPr>
          <p:cNvGrpSpPr/>
          <p:nvPr/>
        </p:nvGrpSpPr>
        <p:grpSpPr>
          <a:xfrm rot="471821">
            <a:off x="5893674" y="2448310"/>
            <a:ext cx="515105" cy="535432"/>
            <a:chOff x="5047546" y="4443373"/>
            <a:chExt cx="1105634" cy="1149265"/>
          </a:xfrm>
          <a:solidFill>
            <a:schemeClr val="accent1"/>
          </a:solidFill>
        </p:grpSpPr>
        <p:sp>
          <p:nvSpPr>
            <p:cNvPr id="48" name="Freihandform: Form 47">
              <a:extLst>
                <a:ext uri="{FF2B5EF4-FFF2-40B4-BE49-F238E27FC236}">
                  <a16:creationId xmlns:a16="http://schemas.microsoft.com/office/drawing/2014/main" id="{F31AEC14-ADAB-78CB-D228-810D286B317B}"/>
                </a:ext>
              </a:extLst>
            </p:cNvPr>
            <p:cNvSpPr/>
            <p:nvPr/>
          </p:nvSpPr>
          <p:spPr>
            <a:xfrm>
              <a:off x="5047546" y="4778192"/>
              <a:ext cx="1105634" cy="612941"/>
            </a:xfrm>
            <a:custGeom>
              <a:avLst/>
              <a:gdLst>
                <a:gd name="connsiteX0" fmla="*/ 985345 w 1105634"/>
                <a:gd name="connsiteY0" fmla="*/ 612942 h 612941"/>
                <a:gd name="connsiteX1" fmla="*/ 329498 w 1105634"/>
                <a:gd name="connsiteY1" fmla="*/ 612942 h 612941"/>
                <a:gd name="connsiteX2" fmla="*/ 306512 w 1105634"/>
                <a:gd name="connsiteY2" fmla="*/ 595320 h 612941"/>
                <a:gd name="connsiteX3" fmla="*/ 144083 w 1105634"/>
                <a:gd name="connsiteY3" fmla="*/ 48269 h 612941"/>
                <a:gd name="connsiteX4" fmla="*/ 25325 w 1105634"/>
                <a:gd name="connsiteY4" fmla="*/ 48269 h 612941"/>
                <a:gd name="connsiteX5" fmla="*/ 41 w 1105634"/>
                <a:gd name="connsiteY5" fmla="*/ 25284 h 612941"/>
                <a:gd name="connsiteX6" fmla="*/ 23027 w 1105634"/>
                <a:gd name="connsiteY6" fmla="*/ 0 h 612941"/>
                <a:gd name="connsiteX7" fmla="*/ 26091 w 1105634"/>
                <a:gd name="connsiteY7" fmla="*/ 0 h 612941"/>
                <a:gd name="connsiteX8" fmla="*/ 163237 w 1105634"/>
                <a:gd name="connsiteY8" fmla="*/ 0 h 612941"/>
                <a:gd name="connsiteX9" fmla="*/ 186222 w 1105634"/>
                <a:gd name="connsiteY9" fmla="*/ 17622 h 612941"/>
                <a:gd name="connsiteX10" fmla="*/ 347886 w 1105634"/>
                <a:gd name="connsiteY10" fmla="*/ 564673 h 612941"/>
                <a:gd name="connsiteX11" fmla="*/ 965425 w 1105634"/>
                <a:gd name="connsiteY11" fmla="*/ 564673 h 612941"/>
                <a:gd name="connsiteX12" fmla="*/ 1052003 w 1105634"/>
                <a:gd name="connsiteY12" fmla="*/ 126419 h 612941"/>
                <a:gd name="connsiteX13" fmla="*/ 314174 w 1105634"/>
                <a:gd name="connsiteY13" fmla="*/ 126419 h 612941"/>
                <a:gd name="connsiteX14" fmla="*/ 288890 w 1105634"/>
                <a:gd name="connsiteY14" fmla="*/ 103434 h 612941"/>
                <a:gd name="connsiteX15" fmla="*/ 311875 w 1105634"/>
                <a:gd name="connsiteY15" fmla="*/ 78150 h 612941"/>
                <a:gd name="connsiteX16" fmla="*/ 314940 w 1105634"/>
                <a:gd name="connsiteY16" fmla="*/ 78150 h 612941"/>
                <a:gd name="connsiteX17" fmla="*/ 1081117 w 1105634"/>
                <a:gd name="connsiteY17" fmla="*/ 78150 h 612941"/>
                <a:gd name="connsiteX18" fmla="*/ 1105635 w 1105634"/>
                <a:gd name="connsiteY18" fmla="*/ 102668 h 612941"/>
                <a:gd name="connsiteX19" fmla="*/ 1104869 w 1105634"/>
                <a:gd name="connsiteY19" fmla="*/ 107265 h 612941"/>
                <a:gd name="connsiteX20" fmla="*/ 1008330 w 1105634"/>
                <a:gd name="connsiteY20" fmla="*/ 593787 h 612941"/>
                <a:gd name="connsiteX21" fmla="*/ 985345 w 1105634"/>
                <a:gd name="connsiteY21" fmla="*/ 612942 h 61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5634" h="612941">
                  <a:moveTo>
                    <a:pt x="985345" y="612942"/>
                  </a:moveTo>
                  <a:lnTo>
                    <a:pt x="329498" y="612942"/>
                  </a:lnTo>
                  <a:cubicBezTo>
                    <a:pt x="318771" y="612942"/>
                    <a:pt x="309577" y="606046"/>
                    <a:pt x="306512" y="595320"/>
                  </a:cubicBezTo>
                  <a:lnTo>
                    <a:pt x="144083" y="48269"/>
                  </a:lnTo>
                  <a:lnTo>
                    <a:pt x="25325" y="48269"/>
                  </a:lnTo>
                  <a:cubicBezTo>
                    <a:pt x="12300" y="49035"/>
                    <a:pt x="808" y="39075"/>
                    <a:pt x="41" y="25284"/>
                  </a:cubicBezTo>
                  <a:cubicBezTo>
                    <a:pt x="-725" y="11493"/>
                    <a:pt x="9235" y="766"/>
                    <a:pt x="23027" y="0"/>
                  </a:cubicBezTo>
                  <a:cubicBezTo>
                    <a:pt x="23793" y="0"/>
                    <a:pt x="24559" y="0"/>
                    <a:pt x="26091" y="0"/>
                  </a:cubicBezTo>
                  <a:lnTo>
                    <a:pt x="163237" y="0"/>
                  </a:lnTo>
                  <a:cubicBezTo>
                    <a:pt x="173964" y="0"/>
                    <a:pt x="183158" y="6896"/>
                    <a:pt x="186222" y="17622"/>
                  </a:cubicBezTo>
                  <a:lnTo>
                    <a:pt x="347886" y="564673"/>
                  </a:lnTo>
                  <a:lnTo>
                    <a:pt x="965425" y="564673"/>
                  </a:lnTo>
                  <a:lnTo>
                    <a:pt x="1052003" y="126419"/>
                  </a:lnTo>
                  <a:lnTo>
                    <a:pt x="314174" y="126419"/>
                  </a:lnTo>
                  <a:cubicBezTo>
                    <a:pt x="301149" y="127185"/>
                    <a:pt x="289656" y="117225"/>
                    <a:pt x="288890" y="103434"/>
                  </a:cubicBezTo>
                  <a:cubicBezTo>
                    <a:pt x="288124" y="89643"/>
                    <a:pt x="298084" y="78916"/>
                    <a:pt x="311875" y="78150"/>
                  </a:cubicBezTo>
                  <a:cubicBezTo>
                    <a:pt x="312642" y="78150"/>
                    <a:pt x="313408" y="78150"/>
                    <a:pt x="314940" y="78150"/>
                  </a:cubicBezTo>
                  <a:lnTo>
                    <a:pt x="1081117" y="78150"/>
                  </a:lnTo>
                  <a:cubicBezTo>
                    <a:pt x="1094142" y="78150"/>
                    <a:pt x="1105635" y="88877"/>
                    <a:pt x="1105635" y="102668"/>
                  </a:cubicBezTo>
                  <a:cubicBezTo>
                    <a:pt x="1105635" y="104200"/>
                    <a:pt x="1105635" y="105732"/>
                    <a:pt x="1104869" y="107265"/>
                  </a:cubicBezTo>
                  <a:lnTo>
                    <a:pt x="1008330" y="593787"/>
                  </a:lnTo>
                  <a:cubicBezTo>
                    <a:pt x="1006032" y="604514"/>
                    <a:pt x="996838" y="612942"/>
                    <a:pt x="985345" y="612942"/>
                  </a:cubicBezTo>
                  <a:close/>
                </a:path>
              </a:pathLst>
            </a:custGeom>
            <a:grpFill/>
            <a:ln w="7607"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1954C551-137A-AF46-ADCB-D2CB1BB04749}"/>
                </a:ext>
              </a:extLst>
            </p:cNvPr>
            <p:cNvSpPr/>
            <p:nvPr/>
          </p:nvSpPr>
          <p:spPr>
            <a:xfrm>
              <a:off x="5528882" y="4855712"/>
              <a:ext cx="155262" cy="520098"/>
            </a:xfrm>
            <a:custGeom>
              <a:avLst/>
              <a:gdLst>
                <a:gd name="connsiteX0" fmla="*/ 24382 w 155262"/>
                <a:gd name="connsiteY0" fmla="*/ 520099 h 520098"/>
                <a:gd name="connsiteX1" fmla="*/ 19019 w 155262"/>
                <a:gd name="connsiteY1" fmla="*/ 519332 h 520098"/>
                <a:gd name="connsiteX2" fmla="*/ 630 w 155262"/>
                <a:gd name="connsiteY2" fmla="*/ 490218 h 520098"/>
                <a:gd name="connsiteX3" fmla="*/ 107129 w 155262"/>
                <a:gd name="connsiteY3" fmla="*/ 19019 h 520098"/>
                <a:gd name="connsiteX4" fmla="*/ 136244 w 155262"/>
                <a:gd name="connsiteY4" fmla="*/ 630 h 520098"/>
                <a:gd name="connsiteX5" fmla="*/ 154632 w 155262"/>
                <a:gd name="connsiteY5" fmla="*/ 29745 h 520098"/>
                <a:gd name="connsiteX6" fmla="*/ 154632 w 155262"/>
                <a:gd name="connsiteY6" fmla="*/ 29745 h 520098"/>
                <a:gd name="connsiteX7" fmla="*/ 48133 w 155262"/>
                <a:gd name="connsiteY7" fmla="*/ 500944 h 520098"/>
                <a:gd name="connsiteX8" fmla="*/ 24382 w 155262"/>
                <a:gd name="connsiteY8" fmla="*/ 520099 h 52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62" h="520098">
                  <a:moveTo>
                    <a:pt x="24382" y="520099"/>
                  </a:moveTo>
                  <a:cubicBezTo>
                    <a:pt x="22849" y="520099"/>
                    <a:pt x="20551" y="520099"/>
                    <a:pt x="19019" y="519332"/>
                  </a:cubicBezTo>
                  <a:cubicBezTo>
                    <a:pt x="5994" y="516268"/>
                    <a:pt x="-2434" y="503243"/>
                    <a:pt x="630" y="490218"/>
                  </a:cubicBezTo>
                  <a:lnTo>
                    <a:pt x="107129" y="19019"/>
                  </a:lnTo>
                  <a:cubicBezTo>
                    <a:pt x="110194" y="5994"/>
                    <a:pt x="123219" y="-2434"/>
                    <a:pt x="136244" y="630"/>
                  </a:cubicBezTo>
                  <a:cubicBezTo>
                    <a:pt x="149269" y="3695"/>
                    <a:pt x="157697" y="16720"/>
                    <a:pt x="154632" y="29745"/>
                  </a:cubicBezTo>
                  <a:lnTo>
                    <a:pt x="154632" y="29745"/>
                  </a:lnTo>
                  <a:lnTo>
                    <a:pt x="48133" y="500944"/>
                  </a:lnTo>
                  <a:cubicBezTo>
                    <a:pt x="45069" y="512437"/>
                    <a:pt x="35108" y="520099"/>
                    <a:pt x="24382" y="520099"/>
                  </a:cubicBezTo>
                  <a:close/>
                </a:path>
              </a:pathLst>
            </a:custGeom>
            <a:grpFill/>
            <a:ln w="7607"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EC73D30B-81BB-0B60-2B74-DABC93E5A015}"/>
                </a:ext>
              </a:extLst>
            </p:cNvPr>
            <p:cNvSpPr/>
            <p:nvPr/>
          </p:nvSpPr>
          <p:spPr>
            <a:xfrm>
              <a:off x="5689013"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49"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835" y="511262"/>
                    <a:pt x="35875" y="518924"/>
                    <a:pt x="24382" y="518924"/>
                  </a:cubicBezTo>
                  <a:close/>
                </a:path>
              </a:pathLst>
            </a:custGeom>
            <a:grpFill/>
            <a:ln w="7607"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2540C5FB-4391-D7EB-903B-D41317EABECD}"/>
                </a:ext>
              </a:extLst>
            </p:cNvPr>
            <p:cNvSpPr/>
            <p:nvPr/>
          </p:nvSpPr>
          <p:spPr>
            <a:xfrm>
              <a:off x="5844547"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50"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069" y="511262"/>
                    <a:pt x="35874" y="518924"/>
                    <a:pt x="24382" y="518924"/>
                  </a:cubicBezTo>
                  <a:close/>
                </a:path>
              </a:pathLst>
            </a:custGeom>
            <a:grpFill/>
            <a:ln w="7607"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0F9E26E2-E763-3849-1284-13D6EAA42BD0}"/>
                </a:ext>
              </a:extLst>
            </p:cNvPr>
            <p:cNvSpPr/>
            <p:nvPr/>
          </p:nvSpPr>
          <p:spPr>
            <a:xfrm>
              <a:off x="5276636" y="5019538"/>
              <a:ext cx="842872" cy="48269"/>
            </a:xfrm>
            <a:custGeom>
              <a:avLst/>
              <a:gdLst>
                <a:gd name="connsiteX0" fmla="*/ 819848 w 842872"/>
                <a:gd name="connsiteY0" fmla="*/ 48269 h 48269"/>
                <a:gd name="connsiteX1" fmla="*/ 23024 w 842872"/>
                <a:gd name="connsiteY1" fmla="*/ 48269 h 48269"/>
                <a:gd name="connsiteX2" fmla="*/ 39 w 842872"/>
                <a:gd name="connsiteY2" fmla="*/ 22985 h 48269"/>
                <a:gd name="connsiteX3" fmla="*/ 23024 w 842872"/>
                <a:gd name="connsiteY3" fmla="*/ 0 h 48269"/>
                <a:gd name="connsiteX4" fmla="*/ 819848 w 842872"/>
                <a:gd name="connsiteY4" fmla="*/ 0 h 48269"/>
                <a:gd name="connsiteX5" fmla="*/ 842834 w 842872"/>
                <a:gd name="connsiteY5" fmla="*/ 25284 h 48269"/>
                <a:gd name="connsiteX6" fmla="*/ 819848 w 84287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872" h="48269">
                  <a:moveTo>
                    <a:pt x="819848" y="48269"/>
                  </a:moveTo>
                  <a:lnTo>
                    <a:pt x="23024" y="48269"/>
                  </a:lnTo>
                  <a:cubicBezTo>
                    <a:pt x="9999" y="47503"/>
                    <a:pt x="-728" y="36010"/>
                    <a:pt x="39" y="22985"/>
                  </a:cubicBezTo>
                  <a:cubicBezTo>
                    <a:pt x="805" y="10726"/>
                    <a:pt x="10765" y="766"/>
                    <a:pt x="23024" y="0"/>
                  </a:cubicBezTo>
                  <a:lnTo>
                    <a:pt x="819848" y="0"/>
                  </a:lnTo>
                  <a:cubicBezTo>
                    <a:pt x="832873" y="766"/>
                    <a:pt x="843600" y="12259"/>
                    <a:pt x="842834" y="25284"/>
                  </a:cubicBezTo>
                  <a:cubicBezTo>
                    <a:pt x="842067" y="38309"/>
                    <a:pt x="832107" y="47503"/>
                    <a:pt x="819848" y="48269"/>
                  </a:cubicBezTo>
                  <a:close/>
                </a:path>
              </a:pathLst>
            </a:custGeom>
            <a:grpFill/>
            <a:ln w="7607"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27FDDAE3-2E67-4DED-EA90-71B694E1A79B}"/>
                </a:ext>
              </a:extLst>
            </p:cNvPr>
            <p:cNvSpPr/>
            <p:nvPr/>
          </p:nvSpPr>
          <p:spPr>
            <a:xfrm>
              <a:off x="5314944" y="5175072"/>
              <a:ext cx="628342" cy="48269"/>
            </a:xfrm>
            <a:custGeom>
              <a:avLst/>
              <a:gdLst>
                <a:gd name="connsiteX0" fmla="*/ 605319 w 628342"/>
                <a:gd name="connsiteY0" fmla="*/ 48269 h 48269"/>
                <a:gd name="connsiteX1" fmla="*/ 23024 w 628342"/>
                <a:gd name="connsiteY1" fmla="*/ 48269 h 48269"/>
                <a:gd name="connsiteX2" fmla="*/ 39 w 628342"/>
                <a:gd name="connsiteY2" fmla="*/ 22985 h 48269"/>
                <a:gd name="connsiteX3" fmla="*/ 23024 w 628342"/>
                <a:gd name="connsiteY3" fmla="*/ 0 h 48269"/>
                <a:gd name="connsiteX4" fmla="*/ 605319 w 628342"/>
                <a:gd name="connsiteY4" fmla="*/ 0 h 48269"/>
                <a:gd name="connsiteX5" fmla="*/ 628304 w 628342"/>
                <a:gd name="connsiteY5" fmla="*/ 25284 h 48269"/>
                <a:gd name="connsiteX6" fmla="*/ 605319 w 62834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42" h="48269">
                  <a:moveTo>
                    <a:pt x="605319" y="48269"/>
                  </a:moveTo>
                  <a:lnTo>
                    <a:pt x="23024" y="48269"/>
                  </a:lnTo>
                  <a:cubicBezTo>
                    <a:pt x="9999" y="47503"/>
                    <a:pt x="-728" y="36010"/>
                    <a:pt x="39" y="22985"/>
                  </a:cubicBezTo>
                  <a:cubicBezTo>
                    <a:pt x="805" y="10726"/>
                    <a:pt x="10765" y="766"/>
                    <a:pt x="23024" y="0"/>
                  </a:cubicBezTo>
                  <a:lnTo>
                    <a:pt x="605319" y="0"/>
                  </a:lnTo>
                  <a:cubicBezTo>
                    <a:pt x="618344" y="766"/>
                    <a:pt x="629070" y="12259"/>
                    <a:pt x="628304" y="25284"/>
                  </a:cubicBezTo>
                  <a:cubicBezTo>
                    <a:pt x="627538" y="37543"/>
                    <a:pt x="617577" y="47503"/>
                    <a:pt x="605319" y="48269"/>
                  </a:cubicBezTo>
                  <a:close/>
                </a:path>
              </a:pathLst>
            </a:custGeom>
            <a:grpFill/>
            <a:ln w="7607"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9E919E3D-4A45-7452-A17A-33B5534E6E94}"/>
                </a:ext>
              </a:extLst>
            </p:cNvPr>
            <p:cNvSpPr/>
            <p:nvPr/>
          </p:nvSpPr>
          <p:spPr>
            <a:xfrm>
              <a:off x="5446766" y="4443373"/>
              <a:ext cx="85811" cy="85811"/>
            </a:xfrm>
            <a:custGeom>
              <a:avLst/>
              <a:gdLst>
                <a:gd name="connsiteX0" fmla="*/ 85812 w 85811"/>
                <a:gd name="connsiteY0" fmla="*/ 42906 h 85811"/>
                <a:gd name="connsiteX1" fmla="*/ 42906 w 85811"/>
                <a:gd name="connsiteY1" fmla="*/ 85812 h 85811"/>
                <a:gd name="connsiteX2" fmla="*/ 0 w 85811"/>
                <a:gd name="connsiteY2" fmla="*/ 42906 h 85811"/>
                <a:gd name="connsiteX3" fmla="*/ 42906 w 85811"/>
                <a:gd name="connsiteY3" fmla="*/ 0 h 85811"/>
                <a:gd name="connsiteX4" fmla="*/ 85812 w 85811"/>
                <a:gd name="connsiteY4" fmla="*/ 42906 h 85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11" h="85811">
                  <a:moveTo>
                    <a:pt x="85812" y="42906"/>
                  </a:moveTo>
                  <a:cubicBezTo>
                    <a:pt x="85812" y="66602"/>
                    <a:pt x="66602" y="85812"/>
                    <a:pt x="42906" y="85812"/>
                  </a:cubicBezTo>
                  <a:cubicBezTo>
                    <a:pt x="19210" y="85812"/>
                    <a:pt x="0" y="66602"/>
                    <a:pt x="0" y="42906"/>
                  </a:cubicBezTo>
                  <a:cubicBezTo>
                    <a:pt x="0" y="19210"/>
                    <a:pt x="19210" y="0"/>
                    <a:pt x="42906" y="0"/>
                  </a:cubicBezTo>
                  <a:cubicBezTo>
                    <a:pt x="66602" y="0"/>
                    <a:pt x="85812" y="19210"/>
                    <a:pt x="85812" y="42906"/>
                  </a:cubicBezTo>
                  <a:close/>
                </a:path>
              </a:pathLst>
            </a:custGeom>
            <a:grpFill/>
            <a:ln w="7607"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07EF699A-1F5C-160F-AEE2-09D076C134CF}"/>
                </a:ext>
              </a:extLst>
            </p:cNvPr>
            <p:cNvSpPr/>
            <p:nvPr/>
          </p:nvSpPr>
          <p:spPr>
            <a:xfrm>
              <a:off x="5967000" y="4686251"/>
              <a:ext cx="101135" cy="101135"/>
            </a:xfrm>
            <a:custGeom>
              <a:avLst/>
              <a:gdLst>
                <a:gd name="connsiteX0" fmla="*/ 101135 w 101135"/>
                <a:gd name="connsiteY0" fmla="*/ 50568 h 101135"/>
                <a:gd name="connsiteX1" fmla="*/ 50568 w 101135"/>
                <a:gd name="connsiteY1" fmla="*/ 101135 h 101135"/>
                <a:gd name="connsiteX2" fmla="*/ 0 w 101135"/>
                <a:gd name="connsiteY2" fmla="*/ 50568 h 101135"/>
                <a:gd name="connsiteX3" fmla="*/ 50568 w 101135"/>
                <a:gd name="connsiteY3" fmla="*/ 0 h 101135"/>
                <a:gd name="connsiteX4" fmla="*/ 101135 w 101135"/>
                <a:gd name="connsiteY4" fmla="*/ 50568 h 10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5" h="101135">
                  <a:moveTo>
                    <a:pt x="101135" y="50568"/>
                  </a:moveTo>
                  <a:cubicBezTo>
                    <a:pt x="101135" y="78495"/>
                    <a:pt x="78495" y="101135"/>
                    <a:pt x="50568" y="101135"/>
                  </a:cubicBezTo>
                  <a:cubicBezTo>
                    <a:pt x="22640" y="101135"/>
                    <a:pt x="0" y="78495"/>
                    <a:pt x="0" y="50568"/>
                  </a:cubicBezTo>
                  <a:cubicBezTo>
                    <a:pt x="0" y="22640"/>
                    <a:pt x="22640" y="0"/>
                    <a:pt x="50568" y="0"/>
                  </a:cubicBezTo>
                  <a:cubicBezTo>
                    <a:pt x="78495" y="0"/>
                    <a:pt x="101135" y="22640"/>
                    <a:pt x="101135" y="50568"/>
                  </a:cubicBezTo>
                  <a:close/>
                </a:path>
              </a:pathLst>
            </a:custGeom>
            <a:grpFill/>
            <a:ln w="7607"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CE2259C3-6433-3869-818A-8E1169D66BB7}"/>
                </a:ext>
              </a:extLst>
            </p:cNvPr>
            <p:cNvSpPr/>
            <p:nvPr/>
          </p:nvSpPr>
          <p:spPr>
            <a:xfrm>
              <a:off x="5829854"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FB7472AA-37BD-5EF9-2327-41EDF2CB059A}"/>
                </a:ext>
              </a:extLst>
            </p:cNvPr>
            <p:cNvSpPr/>
            <p:nvPr/>
          </p:nvSpPr>
          <p:spPr>
            <a:xfrm>
              <a:off x="5430676"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F145250F-900C-8EA3-0348-498330819452}"/>
                </a:ext>
              </a:extLst>
            </p:cNvPr>
            <p:cNvSpPr/>
            <p:nvPr/>
          </p:nvSpPr>
          <p:spPr>
            <a:xfrm>
              <a:off x="5380874" y="4707153"/>
              <a:ext cx="235982" cy="91725"/>
            </a:xfrm>
            <a:custGeom>
              <a:avLst/>
              <a:gdLst>
                <a:gd name="connsiteX0" fmla="*/ 235983 w 235982"/>
                <a:gd name="connsiteY0" fmla="*/ 91726 h 91725"/>
                <a:gd name="connsiteX1" fmla="*/ 88110 w 235982"/>
                <a:gd name="connsiteY1" fmla="*/ 3616 h 91725"/>
                <a:gd name="connsiteX2" fmla="*/ 0 w 235982"/>
                <a:gd name="connsiteY2" fmla="*/ 91726 h 91725"/>
                <a:gd name="connsiteX3" fmla="*/ 235983 w 235982"/>
                <a:gd name="connsiteY3" fmla="*/ 91726 h 91725"/>
              </a:gdLst>
              <a:ahLst/>
              <a:cxnLst>
                <a:cxn ang="0">
                  <a:pos x="connsiteX0" y="connsiteY0"/>
                </a:cxn>
                <a:cxn ang="0">
                  <a:pos x="connsiteX1" y="connsiteY1"/>
                </a:cxn>
                <a:cxn ang="0">
                  <a:pos x="connsiteX2" y="connsiteY2"/>
                </a:cxn>
                <a:cxn ang="0">
                  <a:pos x="connsiteX3" y="connsiteY3"/>
                </a:cxn>
              </a:cxnLst>
              <a:rect l="l" t="t" r="r" b="b"/>
              <a:pathLst>
                <a:path w="235982" h="91725">
                  <a:moveTo>
                    <a:pt x="235983" y="91726"/>
                  </a:moveTo>
                  <a:cubicBezTo>
                    <a:pt x="219127" y="26601"/>
                    <a:pt x="153235" y="-12474"/>
                    <a:pt x="88110" y="3616"/>
                  </a:cubicBezTo>
                  <a:cubicBezTo>
                    <a:pt x="45204" y="14342"/>
                    <a:pt x="10726" y="48054"/>
                    <a:pt x="0" y="91726"/>
                  </a:cubicBezTo>
                  <a:lnTo>
                    <a:pt x="235983" y="91726"/>
                  </a:lnTo>
                  <a:close/>
                </a:path>
              </a:pathLst>
            </a:custGeom>
            <a:grpFill/>
            <a:ln w="7607" cap="flat">
              <a:noFill/>
              <a:prstDash val="solid"/>
              <a:miter/>
            </a:ln>
          </p:spPr>
          <p:txBody>
            <a:bodyPr rtlCol="0" anchor="ctr"/>
            <a:lstStyle/>
            <a:p>
              <a:endParaRPr lang="de-DE"/>
            </a:p>
          </p:txBody>
        </p:sp>
        <p:sp>
          <p:nvSpPr>
            <p:cNvPr id="61" name="Freihandform: Form 60">
              <a:extLst>
                <a:ext uri="{FF2B5EF4-FFF2-40B4-BE49-F238E27FC236}">
                  <a16:creationId xmlns:a16="http://schemas.microsoft.com/office/drawing/2014/main" id="{9663714B-3D3D-706B-71E8-C0B79A604CCF}"/>
                </a:ext>
              </a:extLst>
            </p:cNvPr>
            <p:cNvSpPr/>
            <p:nvPr/>
          </p:nvSpPr>
          <p:spPr>
            <a:xfrm>
              <a:off x="5644439" y="4456398"/>
              <a:ext cx="288082" cy="288082"/>
            </a:xfrm>
            <a:custGeom>
              <a:avLst/>
              <a:gdLst>
                <a:gd name="connsiteX0" fmla="*/ 288083 w 288082"/>
                <a:gd name="connsiteY0" fmla="*/ 144041 h 288082"/>
                <a:gd name="connsiteX1" fmla="*/ 144041 w 288082"/>
                <a:gd name="connsiteY1" fmla="*/ 288083 h 288082"/>
                <a:gd name="connsiteX2" fmla="*/ 0 w 288082"/>
                <a:gd name="connsiteY2" fmla="*/ 144041 h 288082"/>
                <a:gd name="connsiteX3" fmla="*/ 144041 w 288082"/>
                <a:gd name="connsiteY3" fmla="*/ 0 h 288082"/>
                <a:gd name="connsiteX4" fmla="*/ 288083 w 288082"/>
                <a:gd name="connsiteY4" fmla="*/ 144041 h 28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82" h="288082">
                  <a:moveTo>
                    <a:pt x="288083" y="144041"/>
                  </a:moveTo>
                  <a:cubicBezTo>
                    <a:pt x="288083" y="223593"/>
                    <a:pt x="223593" y="288083"/>
                    <a:pt x="144041" y="288083"/>
                  </a:cubicBezTo>
                  <a:cubicBezTo>
                    <a:pt x="64489" y="288083"/>
                    <a:pt x="0" y="223593"/>
                    <a:pt x="0" y="144041"/>
                  </a:cubicBezTo>
                  <a:cubicBezTo>
                    <a:pt x="0" y="64490"/>
                    <a:pt x="64489" y="0"/>
                    <a:pt x="144041" y="0"/>
                  </a:cubicBezTo>
                  <a:cubicBezTo>
                    <a:pt x="223593" y="0"/>
                    <a:pt x="288083" y="64490"/>
                    <a:pt x="288083" y="144041"/>
                  </a:cubicBezTo>
                  <a:close/>
                </a:path>
              </a:pathLst>
            </a:custGeom>
            <a:grpFill/>
            <a:ln w="7607" cap="flat">
              <a:noFill/>
              <a:prstDash val="solid"/>
              <a:miter/>
            </a:ln>
          </p:spPr>
          <p:txBody>
            <a:bodyPr rtlCol="0" anchor="ctr"/>
            <a:lstStyle/>
            <a:p>
              <a:endParaRPr lang="de-DE"/>
            </a:p>
          </p:txBody>
        </p:sp>
        <p:sp>
          <p:nvSpPr>
            <p:cNvPr id="62" name="Freihandform: Form 61">
              <a:extLst>
                <a:ext uri="{FF2B5EF4-FFF2-40B4-BE49-F238E27FC236}">
                  <a16:creationId xmlns:a16="http://schemas.microsoft.com/office/drawing/2014/main" id="{EA4CBAC1-EA7B-3E7A-7AA3-4439AEEC39A7}"/>
                </a:ext>
              </a:extLst>
            </p:cNvPr>
            <p:cNvSpPr/>
            <p:nvPr/>
          </p:nvSpPr>
          <p:spPr>
            <a:xfrm>
              <a:off x="5763963" y="4529912"/>
              <a:ext cx="48307" cy="141781"/>
            </a:xfrm>
            <a:custGeom>
              <a:avLst/>
              <a:gdLst>
                <a:gd name="connsiteX0" fmla="*/ 24518 w 48307"/>
                <a:gd name="connsiteY0" fmla="*/ 141781 h 141781"/>
                <a:gd name="connsiteX1" fmla="*/ 0 w 48307"/>
                <a:gd name="connsiteY1" fmla="*/ 118030 h 141781"/>
                <a:gd name="connsiteX2" fmla="*/ 0 w 48307"/>
                <a:gd name="connsiteY2" fmla="*/ 118030 h 141781"/>
                <a:gd name="connsiteX3" fmla="*/ 0 w 48307"/>
                <a:gd name="connsiteY3" fmla="*/ 23024 h 141781"/>
                <a:gd name="connsiteX4" fmla="*/ 25284 w 48307"/>
                <a:gd name="connsiteY4" fmla="*/ 39 h 141781"/>
                <a:gd name="connsiteX5" fmla="*/ 48269 w 48307"/>
                <a:gd name="connsiteY5" fmla="*/ 23024 h 141781"/>
                <a:gd name="connsiteX6" fmla="*/ 48269 w 48307"/>
                <a:gd name="connsiteY6" fmla="*/ 117264 h 141781"/>
                <a:gd name="connsiteX7" fmla="*/ 24518 w 48307"/>
                <a:gd name="connsiteY7" fmla="*/ 141781 h 141781"/>
                <a:gd name="connsiteX8" fmla="*/ 24518 w 48307"/>
                <a:gd name="connsiteY8" fmla="*/ 141781 h 14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7" h="141781">
                  <a:moveTo>
                    <a:pt x="24518" y="141781"/>
                  </a:moveTo>
                  <a:cubicBezTo>
                    <a:pt x="11493" y="141781"/>
                    <a:pt x="0" y="131055"/>
                    <a:pt x="0" y="118030"/>
                  </a:cubicBezTo>
                  <a:cubicBezTo>
                    <a:pt x="0" y="118030"/>
                    <a:pt x="0" y="118030"/>
                    <a:pt x="0" y="118030"/>
                  </a:cubicBezTo>
                  <a:lnTo>
                    <a:pt x="0" y="23024"/>
                  </a:lnTo>
                  <a:cubicBezTo>
                    <a:pt x="766" y="9999"/>
                    <a:pt x="12259" y="-728"/>
                    <a:pt x="25284" y="39"/>
                  </a:cubicBezTo>
                  <a:cubicBezTo>
                    <a:pt x="37543" y="805"/>
                    <a:pt x="47503" y="10765"/>
                    <a:pt x="48269" y="23024"/>
                  </a:cubicBezTo>
                  <a:lnTo>
                    <a:pt x="48269" y="117264"/>
                  </a:lnTo>
                  <a:cubicBezTo>
                    <a:pt x="49035" y="131055"/>
                    <a:pt x="38309" y="141781"/>
                    <a:pt x="24518" y="141781"/>
                  </a:cubicBezTo>
                  <a:cubicBezTo>
                    <a:pt x="24518" y="141781"/>
                    <a:pt x="24518" y="141781"/>
                    <a:pt x="24518" y="141781"/>
                  </a:cubicBezTo>
                  <a:close/>
                </a:path>
              </a:pathLst>
            </a:custGeom>
            <a:grpFill/>
            <a:ln w="7607" cap="flat">
              <a:noFill/>
              <a:prstDash val="solid"/>
              <a:miter/>
            </a:ln>
          </p:spPr>
          <p:txBody>
            <a:bodyPr rtlCol="0" anchor="ctr"/>
            <a:lstStyle/>
            <a:p>
              <a:endParaRPr lang="de-DE"/>
            </a:p>
          </p:txBody>
        </p:sp>
        <p:sp>
          <p:nvSpPr>
            <p:cNvPr id="63" name="Freihandform: Form 62">
              <a:extLst>
                <a:ext uri="{FF2B5EF4-FFF2-40B4-BE49-F238E27FC236}">
                  <a16:creationId xmlns:a16="http://schemas.microsoft.com/office/drawing/2014/main" id="{4FA5C676-9AF0-254F-0B3E-3C8858A4F826}"/>
                </a:ext>
              </a:extLst>
            </p:cNvPr>
            <p:cNvSpPr/>
            <p:nvPr/>
          </p:nvSpPr>
          <p:spPr>
            <a:xfrm>
              <a:off x="5715652" y="4575880"/>
              <a:ext cx="145656" cy="48351"/>
            </a:xfrm>
            <a:custGeom>
              <a:avLst/>
              <a:gdLst>
                <a:gd name="connsiteX0" fmla="*/ 120331 w 145656"/>
                <a:gd name="connsiteY0" fmla="*/ 48311 h 48351"/>
                <a:gd name="connsiteX1" fmla="*/ 25325 w 145656"/>
                <a:gd name="connsiteY1" fmla="*/ 48311 h 48351"/>
                <a:gd name="connsiteX2" fmla="*/ 41 w 145656"/>
                <a:gd name="connsiteY2" fmla="*/ 25325 h 48351"/>
                <a:gd name="connsiteX3" fmla="*/ 23027 w 145656"/>
                <a:gd name="connsiteY3" fmla="*/ 41 h 48351"/>
                <a:gd name="connsiteX4" fmla="*/ 26091 w 145656"/>
                <a:gd name="connsiteY4" fmla="*/ 41 h 48351"/>
                <a:gd name="connsiteX5" fmla="*/ 120331 w 145656"/>
                <a:gd name="connsiteY5" fmla="*/ 41 h 48351"/>
                <a:gd name="connsiteX6" fmla="*/ 145615 w 145656"/>
                <a:gd name="connsiteY6" fmla="*/ 23027 h 48351"/>
                <a:gd name="connsiteX7" fmla="*/ 122630 w 145656"/>
                <a:gd name="connsiteY7" fmla="*/ 48311 h 48351"/>
                <a:gd name="connsiteX8" fmla="*/ 120331 w 145656"/>
                <a:gd name="connsiteY8" fmla="*/ 48311 h 4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 h="48351">
                  <a:moveTo>
                    <a:pt x="120331" y="48311"/>
                  </a:moveTo>
                  <a:lnTo>
                    <a:pt x="25325" y="48311"/>
                  </a:lnTo>
                  <a:cubicBezTo>
                    <a:pt x="12300" y="49077"/>
                    <a:pt x="808" y="39116"/>
                    <a:pt x="41" y="25325"/>
                  </a:cubicBezTo>
                  <a:cubicBezTo>
                    <a:pt x="-725" y="12300"/>
                    <a:pt x="9236" y="808"/>
                    <a:pt x="23027" y="41"/>
                  </a:cubicBezTo>
                  <a:cubicBezTo>
                    <a:pt x="23793" y="41"/>
                    <a:pt x="24559" y="41"/>
                    <a:pt x="26091" y="41"/>
                  </a:cubicBezTo>
                  <a:lnTo>
                    <a:pt x="120331" y="41"/>
                  </a:lnTo>
                  <a:cubicBezTo>
                    <a:pt x="133356" y="-725"/>
                    <a:pt x="144849" y="9235"/>
                    <a:pt x="145615" y="23027"/>
                  </a:cubicBezTo>
                  <a:cubicBezTo>
                    <a:pt x="146381" y="36052"/>
                    <a:pt x="136421" y="47544"/>
                    <a:pt x="122630" y="48311"/>
                  </a:cubicBezTo>
                  <a:cubicBezTo>
                    <a:pt x="121864" y="48311"/>
                    <a:pt x="121097" y="48311"/>
                    <a:pt x="120331" y="48311"/>
                  </a:cubicBezTo>
                  <a:close/>
                </a:path>
              </a:pathLst>
            </a:custGeom>
            <a:grpFill/>
            <a:ln w="7607" cap="flat">
              <a:noFill/>
              <a:prstDash val="solid"/>
              <a:miter/>
            </a:ln>
          </p:spPr>
          <p:txBody>
            <a:bodyPr rtlCol="0" anchor="ctr"/>
            <a:lstStyle/>
            <a:p>
              <a:endParaRPr lang="de-DE"/>
            </a:p>
          </p:txBody>
        </p:sp>
      </p:grpSp>
      <p:grpSp>
        <p:nvGrpSpPr>
          <p:cNvPr id="66" name="Gruppieren 65">
            <a:extLst>
              <a:ext uri="{FF2B5EF4-FFF2-40B4-BE49-F238E27FC236}">
                <a16:creationId xmlns:a16="http://schemas.microsoft.com/office/drawing/2014/main" id="{5B2D62EF-22E3-FD4A-4723-B0382565E39A}"/>
              </a:ext>
              <a:ext uri="{C183D7F6-B498-43B3-948B-1728B52AA6E4}">
                <adec:decorative xmlns:adec="http://schemas.microsoft.com/office/drawing/2017/decorative" val="1"/>
              </a:ext>
            </a:extLst>
          </p:cNvPr>
          <p:cNvGrpSpPr/>
          <p:nvPr/>
        </p:nvGrpSpPr>
        <p:grpSpPr>
          <a:xfrm>
            <a:off x="5948712" y="8580985"/>
            <a:ext cx="300832" cy="420376"/>
            <a:chOff x="6166792" y="8667473"/>
            <a:chExt cx="300832" cy="420376"/>
          </a:xfrm>
        </p:grpSpPr>
        <p:sp>
          <p:nvSpPr>
            <p:cNvPr id="64" name="Google Shape;287;p27">
              <a:extLst>
                <a:ext uri="{FF2B5EF4-FFF2-40B4-BE49-F238E27FC236}">
                  <a16:creationId xmlns:a16="http://schemas.microsoft.com/office/drawing/2014/main" id="{810C8D26-276F-0E67-EF67-0D7F0FB055F2}"/>
                </a:ext>
              </a:extLst>
            </p:cNvPr>
            <p:cNvSpPr/>
            <p:nvPr/>
          </p:nvSpPr>
          <p:spPr>
            <a:xfrm>
              <a:off x="6166792" y="8727923"/>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Freihandform: Form 64">
              <a:extLst>
                <a:ext uri="{FF2B5EF4-FFF2-40B4-BE49-F238E27FC236}">
                  <a16:creationId xmlns:a16="http://schemas.microsoft.com/office/drawing/2014/main" id="{3E78F08A-85CC-2C21-6E81-F2062E438D9B}"/>
                </a:ext>
              </a:extLst>
            </p:cNvPr>
            <p:cNvSpPr/>
            <p:nvPr/>
          </p:nvSpPr>
          <p:spPr>
            <a:xfrm>
              <a:off x="6204685" y="8667473"/>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tx2"/>
            </a:solidFill>
            <a:ln w="92583" cap="flat">
              <a:noFill/>
              <a:prstDash val="solid"/>
              <a:miter/>
            </a:ln>
          </p:spPr>
          <p:txBody>
            <a:bodyPr rtlCol="0" anchor="ctr"/>
            <a:lstStyle/>
            <a:p>
              <a:endParaRPr lang="de-DE"/>
            </a:p>
          </p:txBody>
        </p:sp>
      </p:grpSp>
      <p:pic>
        <p:nvPicPr>
          <p:cNvPr id="68" name="Grafik 67">
            <a:extLst>
              <a:ext uri="{FF2B5EF4-FFF2-40B4-BE49-F238E27FC236}">
                <a16:creationId xmlns:a16="http://schemas.microsoft.com/office/drawing/2014/main" id="{4587B95A-E24A-8430-B86B-0A24E236AC9E}"/>
              </a:ext>
              <a:ext uri="{C183D7F6-B498-43B3-948B-1728B52AA6E4}">
                <adec:decorative xmlns:adec="http://schemas.microsoft.com/office/drawing/2017/decorative" val="1"/>
              </a:ext>
            </a:extLst>
          </p:cNvPr>
          <p:cNvPicPr>
            <a:picLocks noChangeAspect="1"/>
          </p:cNvPicPr>
          <p:nvPr/>
        </p:nvPicPr>
        <p:blipFill>
          <a:blip r:embed="rId3">
            <a:clrChange>
              <a:clrFrom>
                <a:srgbClr val="FDFDFD"/>
              </a:clrFrom>
              <a:clrTo>
                <a:srgbClr val="FDFDFD">
                  <a:alpha val="0"/>
                </a:srgbClr>
              </a:clrTo>
            </a:clrChange>
          </a:blip>
          <a:srcRect t="18669" b="19903"/>
          <a:stretch/>
        </p:blipFill>
        <p:spPr>
          <a:xfrm>
            <a:off x="254529" y="9181029"/>
            <a:ext cx="679363" cy="571883"/>
          </a:xfrm>
          <a:prstGeom prst="rect">
            <a:avLst/>
          </a:prstGeom>
        </p:spPr>
      </p:pic>
      <p:cxnSp>
        <p:nvCxnSpPr>
          <p:cNvPr id="85" name="Gerader Verbinder 84">
            <a:extLst>
              <a:ext uri="{FF2B5EF4-FFF2-40B4-BE49-F238E27FC236}">
                <a16:creationId xmlns:a16="http://schemas.microsoft.com/office/drawing/2014/main" id="{B7B2622A-9E1B-D8E4-76FE-57559D1FA502}"/>
              </a:ext>
              <a:ext uri="{C183D7F6-B498-43B3-948B-1728B52AA6E4}">
                <adec:decorative xmlns:adec="http://schemas.microsoft.com/office/drawing/2017/decorative" val="1"/>
              </a:ext>
            </a:extLst>
          </p:cNvPr>
          <p:cNvCxnSpPr>
            <a:cxnSpLocks/>
          </p:cNvCxnSpPr>
          <p:nvPr/>
        </p:nvCxnSpPr>
        <p:spPr>
          <a:xfrm flipV="1">
            <a:off x="2185301" y="2123377"/>
            <a:ext cx="432352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0333D62A-63FB-5232-576E-A8D0E6326B11}"/>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rcRect t="13472" b="19854"/>
          <a:stretch/>
        </p:blipFill>
        <p:spPr>
          <a:xfrm>
            <a:off x="300078" y="290377"/>
            <a:ext cx="1908687" cy="1799999"/>
          </a:xfrm>
          <a:prstGeom prst="rect">
            <a:avLst/>
          </a:prstGeom>
        </p:spPr>
      </p:pic>
      <p:sp>
        <p:nvSpPr>
          <p:cNvPr id="78" name="Rechteck 77">
            <a:extLst>
              <a:ext uri="{FF2B5EF4-FFF2-40B4-BE49-F238E27FC236}">
                <a16:creationId xmlns:a16="http://schemas.microsoft.com/office/drawing/2014/main" id="{390391DC-3C65-3690-A994-863AA1749279}"/>
              </a:ext>
            </a:extLst>
          </p:cNvPr>
          <p:cNvSpPr/>
          <p:nvPr/>
        </p:nvSpPr>
        <p:spPr>
          <a:xfrm>
            <a:off x="933892" y="9264438"/>
            <a:ext cx="5569686" cy="4154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100" i="1">
                <a:solidFill>
                  <a:schemeClr val="tx1"/>
                </a:solidFill>
              </a:rPr>
              <a:t>* Nachhaltiger Konsum bedeutet, hier und heute so zu leben, </a:t>
            </a:r>
            <a:br>
              <a:rPr lang="de-DE" sz="1100" i="1">
                <a:solidFill>
                  <a:schemeClr val="tx1"/>
                </a:solidFill>
              </a:rPr>
            </a:br>
            <a:r>
              <a:rPr lang="de-DE" sz="1100" i="1">
                <a:solidFill>
                  <a:schemeClr val="tx1"/>
                </a:solidFill>
              </a:rPr>
              <a:t>dass überall und auch in Zukunft alle Menschen so leben können.</a:t>
            </a:r>
          </a:p>
        </p:txBody>
      </p:sp>
    </p:spTree>
    <p:extLst>
      <p:ext uri="{BB962C8B-B14F-4D97-AF65-F5344CB8AC3E}">
        <p14:creationId xmlns:p14="http://schemas.microsoft.com/office/powerpoint/2010/main" val="408148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8538-9E3D-D2B5-1861-F5484DCBE0DF}"/>
            </a:ext>
          </a:extLst>
        </p:cNvPr>
        <p:cNvGrpSpPr/>
        <p:nvPr/>
      </p:nvGrpSpPr>
      <p:grpSpPr>
        <a:xfrm>
          <a:off x="0" y="0"/>
          <a:ext cx="0" cy="0"/>
          <a:chOff x="0" y="0"/>
          <a:chExt cx="0" cy="0"/>
        </a:xfrm>
      </p:grpSpPr>
      <p:sp>
        <p:nvSpPr>
          <p:cNvPr id="13" name="Titel 12">
            <a:extLst>
              <a:ext uri="{FF2B5EF4-FFF2-40B4-BE49-F238E27FC236}">
                <a16:creationId xmlns:a16="http://schemas.microsoft.com/office/drawing/2014/main" id="{CE14CAB1-7CF1-B028-6C52-0C9BC01A2A25}"/>
              </a:ext>
            </a:extLst>
          </p:cNvPr>
          <p:cNvSpPr>
            <a:spLocks noGrp="1"/>
          </p:cNvSpPr>
          <p:nvPr>
            <p:ph type="title" idx="4294967295"/>
          </p:nvPr>
        </p:nvSpPr>
        <p:spPr>
          <a:xfrm>
            <a:off x="2185301" y="235974"/>
            <a:ext cx="4318278" cy="36000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accent2"/>
                </a:solidFill>
                <a:effectLst/>
                <a:uLnTx/>
                <a:uFillTx/>
                <a:latin typeface="+mn-lt"/>
                <a:ea typeface="+mn-ea"/>
                <a:cs typeface="+mn-cs"/>
              </a:rPr>
              <a:t>Macht den </a:t>
            </a:r>
            <a:r>
              <a:rPr kumimoji="0" lang="de-DE" sz="1800" b="1" i="0" u="none" strike="noStrike" kern="1200" cap="none" spc="0" normalizeH="0" baseline="0" noProof="0" dirty="0" err="1">
                <a:ln>
                  <a:noFill/>
                </a:ln>
                <a:solidFill>
                  <a:schemeClr val="accent2"/>
                </a:solidFill>
                <a:effectLst/>
                <a:uLnTx/>
                <a:uFillTx/>
                <a:latin typeface="+mn-lt"/>
                <a:ea typeface="+mn-ea"/>
                <a:cs typeface="+mn-cs"/>
              </a:rPr>
              <a:t>LifestyleCheck</a:t>
            </a:r>
            <a:r>
              <a:rPr kumimoji="0" lang="de-DE" sz="1800" b="1" i="0" u="none" strike="noStrike" kern="1200" cap="none" spc="0" normalizeH="0" baseline="0" noProof="0" dirty="0">
                <a:ln>
                  <a:noFill/>
                </a:ln>
                <a:solidFill>
                  <a:schemeClr val="accent2"/>
                </a:solidFill>
                <a:effectLst/>
                <a:uLnTx/>
                <a:uFillTx/>
                <a:latin typeface="+mn-lt"/>
                <a:ea typeface="+mn-ea"/>
                <a:cs typeface="+mn-cs"/>
              </a:rPr>
              <a:t> mit </a:t>
            </a:r>
            <a:r>
              <a:rPr kumimoji="0" lang="de-DE" sz="1800" b="1" i="0" u="none" strike="noStrike" kern="1200" cap="none" spc="0" normalizeH="0" baseline="0" noProof="0" dirty="0" err="1">
                <a:ln>
                  <a:noFill/>
                </a:ln>
                <a:solidFill>
                  <a:schemeClr val="accent2"/>
                </a:solidFill>
                <a:effectLst/>
                <a:uLnTx/>
                <a:uFillTx/>
                <a:latin typeface="+mn-lt"/>
                <a:ea typeface="+mn-ea"/>
                <a:cs typeface="+mn-cs"/>
              </a:rPr>
              <a:t>Amita</a:t>
            </a:r>
            <a:r>
              <a:rPr kumimoji="0" lang="de-DE" sz="1800" b="1" i="0" u="none" strike="noStrike" kern="1200" cap="none" spc="0" normalizeH="0" baseline="0" noProof="0" dirty="0">
                <a:ln>
                  <a:noFill/>
                </a:ln>
                <a:solidFill>
                  <a:schemeClr val="accent2"/>
                </a:solidFill>
                <a:effectLst/>
                <a:uLnTx/>
                <a:uFillTx/>
                <a:latin typeface="+mn-lt"/>
                <a:ea typeface="+mn-ea"/>
                <a:cs typeface="+mn-cs"/>
              </a:rPr>
              <a:t> (1/2)</a:t>
            </a:r>
            <a:endParaRPr kumimoji="0" lang="de-DE" sz="1800" b="1" i="0" u="none" strike="noStrike" kern="1200" cap="none" spc="0" normalizeH="0" baseline="0" noProof="0" dirty="0">
              <a:ln>
                <a:noFill/>
              </a:ln>
              <a:solidFill>
                <a:schemeClr val="accent2"/>
              </a:solidFill>
              <a:effectLst/>
              <a:uLnTx/>
              <a:uFillTx/>
              <a:latin typeface="+mn-lt"/>
              <a:ea typeface="Calibri"/>
              <a:cs typeface="Calibri"/>
            </a:endParaRPr>
          </a:p>
        </p:txBody>
      </p:sp>
      <p:sp>
        <p:nvSpPr>
          <p:cNvPr id="27" name="Rechteck: abgerundete Ecken 26">
            <a:extLst>
              <a:ext uri="{FF2B5EF4-FFF2-40B4-BE49-F238E27FC236}">
                <a16:creationId xmlns:a16="http://schemas.microsoft.com/office/drawing/2014/main" id="{5BDF2C36-42EC-9EC9-0DC7-14AAB4AFBCE0}"/>
              </a:ext>
            </a:extLst>
          </p:cNvPr>
          <p:cNvSpPr/>
          <p:nvPr/>
        </p:nvSpPr>
        <p:spPr>
          <a:xfrm flipH="1">
            <a:off x="2185301" y="667413"/>
            <a:ext cx="4318277" cy="1341112"/>
          </a:xfrm>
          <a:prstGeom prst="roundRect">
            <a:avLst>
              <a:gd name="adj" fmla="val 17377"/>
            </a:avLst>
          </a:prstGeom>
          <a:solidFill>
            <a:schemeClr val="bg1">
              <a:lumMod val="95000"/>
              <a:alpha val="50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sz="2400" b="1" dirty="0" err="1">
                <a:solidFill>
                  <a:schemeClr val="tx1"/>
                </a:solidFill>
              </a:rPr>
              <a:t>Amita</a:t>
            </a:r>
            <a:r>
              <a:rPr lang="de-DE" sz="2400" b="1" dirty="0">
                <a:solidFill>
                  <a:schemeClr val="tx1"/>
                </a:solidFill>
              </a:rPr>
              <a:t> Singh</a:t>
            </a:r>
          </a:p>
          <a:p>
            <a:r>
              <a:rPr lang="de-DE" sz="1200" b="1" dirty="0">
                <a:solidFill>
                  <a:schemeClr val="tx1"/>
                </a:solidFill>
              </a:rPr>
              <a:t>Alter: </a:t>
            </a:r>
            <a:r>
              <a:rPr lang="de-DE" sz="1200" dirty="0">
                <a:solidFill>
                  <a:schemeClr val="tx1"/>
                </a:solidFill>
              </a:rPr>
              <a:t>19 Jahre</a:t>
            </a:r>
          </a:p>
          <a:p>
            <a:r>
              <a:rPr lang="de-DE" sz="1200" b="1" dirty="0">
                <a:solidFill>
                  <a:schemeClr val="tx1"/>
                </a:solidFill>
              </a:rPr>
              <a:t>Ausbildung: </a:t>
            </a:r>
            <a:r>
              <a:rPr lang="de-DE" sz="1200" dirty="0">
                <a:solidFill>
                  <a:schemeClr val="tx1"/>
                </a:solidFill>
              </a:rPr>
              <a:t>Abitur. </a:t>
            </a:r>
            <a:r>
              <a:rPr lang="de-DE" sz="1200" dirty="0" err="1">
                <a:solidFill>
                  <a:schemeClr val="tx1"/>
                </a:solidFill>
              </a:rPr>
              <a:t>Amita</a:t>
            </a:r>
            <a:r>
              <a:rPr lang="de-DE" sz="1200" dirty="0">
                <a:solidFill>
                  <a:schemeClr val="tx1"/>
                </a:solidFill>
              </a:rPr>
              <a:t> ist Studentin der Biologie. </a:t>
            </a:r>
          </a:p>
          <a:p>
            <a:r>
              <a:rPr lang="de-DE" sz="1200" b="1" dirty="0">
                <a:solidFill>
                  <a:schemeClr val="tx1"/>
                </a:solidFill>
              </a:rPr>
              <a:t>Gehalt: </a:t>
            </a:r>
            <a:r>
              <a:rPr lang="de-DE" sz="1200" dirty="0">
                <a:solidFill>
                  <a:schemeClr val="tx1"/>
                </a:solidFill>
              </a:rPr>
              <a:t>800 € brutto </a:t>
            </a:r>
          </a:p>
          <a:p>
            <a:r>
              <a:rPr lang="de-DE" sz="1200" b="1" dirty="0">
                <a:solidFill>
                  <a:schemeClr val="tx1"/>
                </a:solidFill>
              </a:rPr>
              <a:t>Nettoeinkommen: </a:t>
            </a:r>
            <a:r>
              <a:rPr lang="de-DE" sz="1200" dirty="0">
                <a:solidFill>
                  <a:schemeClr val="tx1"/>
                </a:solidFill>
              </a:rPr>
              <a:t>642 € netto plus Taschengeld</a:t>
            </a:r>
            <a:endParaRPr lang="de-DE" sz="1200" b="1" dirty="0">
              <a:solidFill>
                <a:schemeClr val="tx1"/>
              </a:solidFill>
            </a:endParaRPr>
          </a:p>
        </p:txBody>
      </p:sp>
      <p:sp>
        <p:nvSpPr>
          <p:cNvPr id="10" name="Rechteck: abgerundete Ecken 9">
            <a:extLst>
              <a:ext uri="{FF2B5EF4-FFF2-40B4-BE49-F238E27FC236}">
                <a16:creationId xmlns:a16="http://schemas.microsoft.com/office/drawing/2014/main" id="{3CC0415C-EC41-C693-FD4A-28714A68112B}"/>
              </a:ext>
            </a:extLst>
          </p:cNvPr>
          <p:cNvSpPr/>
          <p:nvPr/>
        </p:nvSpPr>
        <p:spPr>
          <a:xfrm>
            <a:off x="352234" y="2124461"/>
            <a:ext cx="3670505" cy="3233954"/>
          </a:xfrm>
          <a:prstGeom prst="roundRect">
            <a:avLst>
              <a:gd name="adj" fmla="val 7175"/>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a:spcAft>
                <a:spcPts val="600"/>
              </a:spcAft>
              <a:defRPr/>
            </a:pPr>
            <a:br>
              <a:rPr lang="de-DE" sz="1200" dirty="0">
                <a:latin typeface="Calibri" panose="020F0502020204030204"/>
              </a:rPr>
            </a:br>
            <a:r>
              <a:rPr lang="de-DE" sz="1200" dirty="0" err="1">
                <a:solidFill>
                  <a:srgbClr val="4B4B4D"/>
                </a:solidFill>
                <a:latin typeface="Calibri" panose="020F0502020204030204"/>
              </a:rPr>
              <a:t>Amita</a:t>
            </a:r>
            <a:r>
              <a:rPr lang="de-DE" sz="1200" dirty="0">
                <a:solidFill>
                  <a:srgbClr val="4B4B4D"/>
                </a:solidFill>
                <a:latin typeface="Calibri" panose="020F0502020204030204"/>
              </a:rPr>
              <a:t> ist für ihr Studium von Indien nach Deutschland gezogen. Sie lebt in einem Wohnheim in der Nähe ihrer Universität.</a:t>
            </a:r>
          </a:p>
          <a:p>
            <a:pPr>
              <a:spcAft>
                <a:spcPts val="600"/>
              </a:spcAft>
              <a:defRPr/>
            </a:pPr>
            <a:r>
              <a:rPr lang="de-DE" sz="1200" dirty="0">
                <a:solidFill>
                  <a:srgbClr val="4B4B4D"/>
                </a:solidFill>
                <a:latin typeface="Calibri" panose="020F0502020204030204"/>
              </a:rPr>
              <a:t>Auf einer Lesung und über Instagram ist sie auf das Thema nachhaltiger Konsum aufmerksam geworden.</a:t>
            </a:r>
          </a:p>
          <a:p>
            <a:pPr>
              <a:spcAft>
                <a:spcPts val="600"/>
              </a:spcAft>
              <a:defRPr/>
            </a:pPr>
            <a:r>
              <a:rPr lang="de-DE" sz="1200" dirty="0">
                <a:solidFill>
                  <a:srgbClr val="4B4B4D"/>
                </a:solidFill>
                <a:latin typeface="Calibri" panose="020F0502020204030204"/>
              </a:rPr>
              <a:t>Sie merkt, dass sie durch ihr knappes Budget in ihren Konsummöglichkeiten eingeschränkt ist. </a:t>
            </a:r>
          </a:p>
          <a:p>
            <a:pPr>
              <a:spcAft>
                <a:spcPts val="600"/>
              </a:spcAft>
              <a:defRPr/>
            </a:pPr>
            <a:r>
              <a:rPr lang="de-DE" sz="1200" dirty="0" err="1">
                <a:solidFill>
                  <a:srgbClr val="4B4B4D"/>
                </a:solidFill>
                <a:latin typeface="Calibri" panose="020F0502020204030204"/>
              </a:rPr>
              <a:t>Amita</a:t>
            </a:r>
            <a:r>
              <a:rPr lang="de-DE" sz="1200" dirty="0">
                <a:solidFill>
                  <a:srgbClr val="4B4B4D"/>
                </a:solidFill>
                <a:latin typeface="Calibri" panose="020F0502020204030204"/>
              </a:rPr>
              <a:t> nutzt überwiegend kostenfreie oder günstige Angebote: Sie fährt mit dem Fahrrad oder dem öffentlichen Nahverkehr, der in ihrem Semesterticket enthalten ist. </a:t>
            </a:r>
            <a:br>
              <a:rPr lang="de-DE" sz="1200" dirty="0">
                <a:solidFill>
                  <a:srgbClr val="4B4B4D"/>
                </a:solidFill>
                <a:latin typeface="Calibri" panose="020F0502020204030204"/>
              </a:rPr>
            </a:br>
            <a:r>
              <a:rPr lang="de-DE" sz="1200" dirty="0">
                <a:solidFill>
                  <a:srgbClr val="4B4B4D"/>
                </a:solidFill>
                <a:latin typeface="Calibri" panose="020F0502020204030204"/>
              </a:rPr>
              <a:t>Ihre Freizeit verbringt sie gerne an konsumfreien Orten wie zum Beispiel Bibliotheken. Wenn sie etwas kauft, wählt sie Second-Hand-Produkte.</a:t>
            </a:r>
          </a:p>
        </p:txBody>
      </p:sp>
      <p:sp>
        <p:nvSpPr>
          <p:cNvPr id="20" name="Rechteck: abgerundete Ecken 19">
            <a:extLst>
              <a:ext uri="{FF2B5EF4-FFF2-40B4-BE49-F238E27FC236}">
                <a16:creationId xmlns:a16="http://schemas.microsoft.com/office/drawing/2014/main" id="{88A0CFA6-A3BA-9EBB-E0DE-5D19E375242D}"/>
              </a:ext>
            </a:extLst>
          </p:cNvPr>
          <p:cNvSpPr/>
          <p:nvPr/>
        </p:nvSpPr>
        <p:spPr>
          <a:xfrm flipH="1">
            <a:off x="4152853" y="2124461"/>
            <a:ext cx="2352912" cy="3233954"/>
          </a:xfrm>
          <a:prstGeom prst="roundRect">
            <a:avLst>
              <a:gd name="adj" fmla="val 10028"/>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dirty="0">
                <a:solidFill>
                  <a:schemeClr val="tx2"/>
                </a:solidFill>
              </a:rPr>
              <a:t>Hobbys</a:t>
            </a:r>
          </a:p>
          <a:p>
            <a:pPr algn="ctr"/>
            <a:endParaRPr lang="de-DE" b="1" dirty="0">
              <a:solidFill>
                <a:schemeClr val="tx2"/>
              </a:solidFill>
            </a:endParaRPr>
          </a:p>
        </p:txBody>
      </p:sp>
      <p:sp>
        <p:nvSpPr>
          <p:cNvPr id="21" name="Rechteck: abgerundete Ecken 20">
            <a:extLst>
              <a:ext uri="{FF2B5EF4-FFF2-40B4-BE49-F238E27FC236}">
                <a16:creationId xmlns:a16="http://schemas.microsoft.com/office/drawing/2014/main" id="{1D3BB4F6-F105-975C-7A60-D0975672A527}"/>
              </a:ext>
            </a:extLst>
          </p:cNvPr>
          <p:cNvSpPr/>
          <p:nvPr/>
        </p:nvSpPr>
        <p:spPr>
          <a:xfrm>
            <a:off x="352234" y="5491606"/>
            <a:ext cx="2907077" cy="1005423"/>
          </a:xfrm>
          <a:prstGeom prst="roundRect">
            <a:avLst>
              <a:gd name="adj" fmla="val 21929"/>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6"/>
                </a:solidFill>
              </a:rPr>
              <a:t>Ernährung</a:t>
            </a:r>
          </a:p>
          <a:p>
            <a:pPr marL="0" marR="0" lvl="0" indent="0" algn="l" defTabSz="457200" rtl="0" eaLnBrk="1" fontAlgn="auto" latinLnBrk="0" hangingPunct="1">
              <a:spcBef>
                <a:spcPts val="0"/>
              </a:spcBef>
              <a:spcAft>
                <a:spcPts val="0"/>
              </a:spcAft>
              <a:buClrTx/>
              <a:buSzTx/>
              <a:buFontTx/>
              <a:buNone/>
              <a:tabLst/>
              <a:defRP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Sie geht oft in die Mensa und wählt vegane Gerichte. Als Veganerin achtet sie auf günstige Bio-Angebote. </a:t>
            </a:r>
            <a:endParaRPr lang="de-DE" b="1">
              <a:solidFill>
                <a:schemeClr val="accent6"/>
              </a:solidFill>
            </a:endParaRPr>
          </a:p>
        </p:txBody>
      </p:sp>
      <p:sp>
        <p:nvSpPr>
          <p:cNvPr id="24" name="Rechteck: abgerundete Ecken 23">
            <a:extLst>
              <a:ext uri="{FF2B5EF4-FFF2-40B4-BE49-F238E27FC236}">
                <a16:creationId xmlns:a16="http://schemas.microsoft.com/office/drawing/2014/main" id="{E8DD4F04-DD19-4DDB-6F62-26A51B10C102}"/>
              </a:ext>
            </a:extLst>
          </p:cNvPr>
          <p:cNvSpPr/>
          <p:nvPr/>
        </p:nvSpPr>
        <p:spPr>
          <a:xfrm flipH="1">
            <a:off x="3428539" y="5488301"/>
            <a:ext cx="3077227" cy="1517351"/>
          </a:xfrm>
          <a:prstGeom prst="roundRect">
            <a:avLst>
              <a:gd name="adj" fmla="val 15531"/>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lnSpc>
                <a:spcPct val="90000"/>
              </a:lnSpc>
            </a:pPr>
            <a:r>
              <a:rPr lang="de-DE" b="1">
                <a:solidFill>
                  <a:schemeClr val="bg2"/>
                </a:solidFill>
              </a:rPr>
              <a:t>Wohnen und </a:t>
            </a:r>
            <a:br>
              <a:rPr lang="de-DE" b="1">
                <a:solidFill>
                  <a:schemeClr val="bg2"/>
                </a:solidFill>
              </a:rPr>
            </a:br>
            <a:r>
              <a:rPr lang="de-DE" b="1">
                <a:solidFill>
                  <a:schemeClr val="bg2"/>
                </a:solidFill>
              </a:rPr>
              <a:t>Heizen</a:t>
            </a:r>
          </a:p>
          <a:p>
            <a:pPr marL="0" marR="0" lvl="0" indent="0" algn="l" defTabSz="457200" rtl="0" eaLnBrk="1" fontAlgn="auto" latinLnBrk="0" hangingPunct="1">
              <a:spcBef>
                <a:spcPts val="0"/>
              </a:spcBef>
              <a:spcAft>
                <a:spcPts val="0"/>
              </a:spcAft>
              <a:buClrTx/>
              <a:buSzTx/>
              <a:buFontTx/>
              <a:buNone/>
              <a:tabLst/>
              <a:defRP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Sie wohnt in einem Student*innen-Wohnheim mit großer Gemeinschaftsküche. Ihr Zimmer hat 12 m</a:t>
            </a:r>
            <a:r>
              <a:rPr kumimoji="0" lang="de-DE" sz="1200" b="0" i="0" u="none" strike="noStrike" kern="1200" cap="none" spc="0" normalizeH="0" baseline="30000" noProof="0">
                <a:ln>
                  <a:noFill/>
                </a:ln>
                <a:solidFill>
                  <a:srgbClr val="4B4B4D"/>
                </a:solidFill>
                <a:effectLst/>
                <a:uLnTx/>
                <a:uFillTx/>
                <a:latin typeface="Calibri" panose="020F0502020204030204"/>
                <a:ea typeface="+mn-ea"/>
                <a:cs typeface="+mn-cs"/>
              </a:rPr>
              <a:t>2</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Das Wohnheim liegt in einer Großstadt. Es wird mit Gas beheizt.</a:t>
            </a:r>
          </a:p>
        </p:txBody>
      </p:sp>
      <p:sp>
        <p:nvSpPr>
          <p:cNvPr id="23" name="Rechteck: abgerundete Ecken 22">
            <a:extLst>
              <a:ext uri="{FF2B5EF4-FFF2-40B4-BE49-F238E27FC236}">
                <a16:creationId xmlns:a16="http://schemas.microsoft.com/office/drawing/2014/main" id="{135E9B3C-76EE-90B1-E6B4-F47915CA3294}"/>
              </a:ext>
            </a:extLst>
          </p:cNvPr>
          <p:cNvSpPr/>
          <p:nvPr/>
        </p:nvSpPr>
        <p:spPr>
          <a:xfrm>
            <a:off x="341365" y="6630220"/>
            <a:ext cx="2914458" cy="1234633"/>
          </a:xfrm>
          <a:prstGeom prst="roundRect">
            <a:avLst>
              <a:gd name="adj" fmla="val 18454"/>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lnSpc>
                <a:spcPct val="90000"/>
              </a:lnSpc>
            </a:pPr>
            <a:r>
              <a:rPr lang="de-DE" b="1" dirty="0">
                <a:solidFill>
                  <a:schemeClr val="accent4"/>
                </a:solidFill>
              </a:rPr>
              <a:t>Wohnen und Stromverbrauch</a:t>
            </a:r>
          </a:p>
          <a:p>
            <a:pPr>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Sie hat einen geringen Stromverbrauch. </a:t>
            </a:r>
            <a:endParaRPr lang="de-DE" sz="1200" dirty="0">
              <a:solidFill>
                <a:srgbClr val="4B4B4D"/>
              </a:solidFill>
              <a:latin typeface="Calibri" panose="020F0502020204030204"/>
            </a:endParaRPr>
          </a:p>
          <a:p>
            <a:pPr marL="0" marR="0" lvl="0" indent="0" algn="l" defTabSz="457200">
              <a:spcBef>
                <a:spcPts val="0"/>
              </a:spcBef>
              <a:spcAft>
                <a:spcPts val="0"/>
              </a:spcAft>
              <a:buClrTx/>
              <a:buSzTx/>
              <a:buFontTx/>
              <a:buNone/>
              <a:tabLst/>
              <a:defRPr/>
            </a:pPr>
            <a:r>
              <a:rPr kumimoji="0" lang="de-DE" sz="1200" b="0" i="0" u="none" strike="noStrike" kern="1200" cap="none" spc="0" normalizeH="0" baseline="0" noProof="0" dirty="0">
                <a:ln>
                  <a:noFill/>
                </a:ln>
                <a:solidFill>
                  <a:srgbClr val="4B4B4D"/>
                </a:solidFill>
                <a:effectLst/>
                <a:uLnTx/>
                <a:uFillTx/>
                <a:latin typeface="Calibri" panose="020F0502020204030204"/>
                <a:ea typeface="+mn-ea"/>
                <a:cs typeface="+mn-cs"/>
              </a:rPr>
              <a:t>Das Wohnheim bezieht Strom aus fossilen Brennstoffen.</a:t>
            </a:r>
            <a:endParaRPr lang="de-DE" dirty="0">
              <a:ea typeface="+mn-ea"/>
              <a:cs typeface="+mn-cs"/>
            </a:endParaRPr>
          </a:p>
        </p:txBody>
      </p:sp>
      <p:sp>
        <p:nvSpPr>
          <p:cNvPr id="26" name="Rechteck: abgerundete Ecken 25">
            <a:extLst>
              <a:ext uri="{FF2B5EF4-FFF2-40B4-BE49-F238E27FC236}">
                <a16:creationId xmlns:a16="http://schemas.microsoft.com/office/drawing/2014/main" id="{08E2DABD-148C-B10D-DABD-B2771ED6439E}"/>
              </a:ext>
            </a:extLst>
          </p:cNvPr>
          <p:cNvSpPr/>
          <p:nvPr/>
        </p:nvSpPr>
        <p:spPr>
          <a:xfrm flipH="1">
            <a:off x="3429956" y="7135538"/>
            <a:ext cx="3086677" cy="1428086"/>
          </a:xfrm>
          <a:prstGeom prst="roundRect">
            <a:avLst>
              <a:gd name="adj" fmla="val 20570"/>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5"/>
                </a:solidFill>
              </a:rPr>
              <a:t>Mobilität</a:t>
            </a:r>
          </a:p>
          <a:p>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Ihr </a:t>
            </a:r>
            <a:r>
              <a:rPr lang="de-DE" sz="1200">
                <a:solidFill>
                  <a:srgbClr val="4B4B4D"/>
                </a:solidFill>
              </a:rPr>
              <a:t>ÖPNV*-Ticket ist </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im Semesterbeitrag enthalten. Sie nutzt manchmal Sharing-Angebote. </a:t>
            </a:r>
            <a:endParaRPr lang="de-DE">
              <a:solidFill>
                <a:srgbClr val="FFFFFF"/>
              </a:solidFill>
              <a:latin typeface="Calibri" panose="020F0502020204030204"/>
            </a:endParaRPr>
          </a:p>
          <a:p>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Sie fliegt für den Geburtstag ihrer Mutter nach Indien (16h).</a:t>
            </a:r>
            <a:endParaRPr lang="de-DE">
              <a:ea typeface="Calibri"/>
              <a:cs typeface="Calibri"/>
            </a:endParaRPr>
          </a:p>
        </p:txBody>
      </p:sp>
      <p:sp>
        <p:nvSpPr>
          <p:cNvPr id="25" name="Rechteck: abgerundete Ecken 24">
            <a:extLst>
              <a:ext uri="{FF2B5EF4-FFF2-40B4-BE49-F238E27FC236}">
                <a16:creationId xmlns:a16="http://schemas.microsoft.com/office/drawing/2014/main" id="{2C866DD6-ED79-E91E-4DC8-0D4B7E5C1371}"/>
              </a:ext>
            </a:extLst>
          </p:cNvPr>
          <p:cNvSpPr/>
          <p:nvPr/>
        </p:nvSpPr>
        <p:spPr>
          <a:xfrm>
            <a:off x="352234" y="7998045"/>
            <a:ext cx="2912766" cy="1569447"/>
          </a:xfrm>
          <a:prstGeom prst="roundRect">
            <a:avLst>
              <a:gd name="adj" fmla="val 18651"/>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1"/>
                </a:solidFill>
              </a:rPr>
              <a:t>Öffentliche Infrastruktur</a:t>
            </a:r>
          </a:p>
          <a:p>
            <a:pPr>
              <a:defRPr/>
            </a:pP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In ihrer Stadt gibt es einen mittel-gut ausgebauten ÖPNV*. </a:t>
            </a:r>
            <a:endParaRPr lang="de-DE" sz="1200">
              <a:solidFill>
                <a:srgbClr val="4B4B4D"/>
              </a:solidFill>
              <a:latin typeface="Calibri" panose="020F0502020204030204"/>
            </a:endParaRPr>
          </a:p>
          <a:p>
            <a:pPr>
              <a:defRPr/>
            </a:pPr>
            <a:r>
              <a:rPr lang="de-DE" sz="1200">
                <a:solidFill>
                  <a:srgbClr val="4B4B4D"/>
                </a:solidFill>
                <a:latin typeface="Calibri" panose="020F0502020204030204"/>
              </a:rPr>
              <a:t>Es</a:t>
            </a:r>
            <a: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t> gibt viele Parkanlagen, Museen und offene </a:t>
            </a:r>
            <a:r>
              <a:rPr lang="de-DE" sz="1200">
                <a:solidFill>
                  <a:srgbClr val="4B4B4D"/>
                </a:solidFill>
              </a:rPr>
              <a:t>Werkstätten sowie eine Uni.</a:t>
            </a:r>
            <a:br>
              <a:rPr lang="de-DE" sz="1200">
                <a:solidFill>
                  <a:srgbClr val="4B4B4D"/>
                </a:solidFill>
              </a:rPr>
            </a:br>
            <a:br>
              <a:rPr lang="de-DE" sz="1200">
                <a:solidFill>
                  <a:srgbClr val="4B4B4D"/>
                </a:solidFill>
              </a:rPr>
            </a:br>
            <a:r>
              <a:rPr lang="de-DE" sz="800">
                <a:solidFill>
                  <a:srgbClr val="4B4B4D"/>
                </a:solidFill>
              </a:rPr>
              <a:t>*</a:t>
            </a:r>
            <a:r>
              <a:rPr lang="de-DE" sz="800" i="1">
                <a:solidFill>
                  <a:srgbClr val="4B4B4D"/>
                </a:solidFill>
                <a:ea typeface="Calibri"/>
                <a:cs typeface="Calibri"/>
              </a:rPr>
              <a:t> Öffentlicher Personennahverkehr</a:t>
            </a:r>
            <a:r>
              <a:rPr kumimoji="0" lang="de-DE" sz="800" b="0" i="0" u="none" strike="noStrike" kern="1200" cap="none" spc="0" normalizeH="0" baseline="0" noProof="0">
                <a:ln>
                  <a:noFill/>
                </a:ln>
                <a:solidFill>
                  <a:srgbClr val="4B4B4D"/>
                </a:solidFill>
                <a:effectLst/>
                <a:uLnTx/>
                <a:uFillTx/>
                <a:latin typeface="Calibri" panose="020F0502020204030204"/>
                <a:ea typeface="+mn-ea"/>
                <a:cs typeface="+mn-cs"/>
              </a:rPr>
              <a:t> </a:t>
            </a:r>
            <a:br>
              <a:rPr kumimoji="0" lang="de-DE" sz="1200" b="0" i="0" u="none" strike="noStrike" kern="1200" cap="none" spc="0" normalizeH="0" baseline="0" noProof="0">
                <a:ln>
                  <a:noFill/>
                </a:ln>
                <a:solidFill>
                  <a:srgbClr val="4B4B4D"/>
                </a:solidFill>
                <a:effectLst/>
                <a:uLnTx/>
                <a:uFillTx/>
                <a:latin typeface="Calibri" panose="020F0502020204030204"/>
                <a:ea typeface="+mn-ea"/>
                <a:cs typeface="+mn-cs"/>
              </a:rPr>
            </a:br>
            <a:endParaRPr lang="de-DE" sz="1200" b="0" i="0" u="none" strike="noStrike" kern="1200" cap="none" spc="0" normalizeH="0" baseline="0" noProof="0">
              <a:ln>
                <a:noFill/>
              </a:ln>
              <a:solidFill>
                <a:srgbClr val="4B4B4D"/>
              </a:solidFill>
              <a:effectLst/>
              <a:uLnTx/>
              <a:uFillTx/>
              <a:latin typeface="Calibri" panose="020F0502020204030204"/>
              <a:ea typeface="Calibri"/>
              <a:cs typeface="Calibri"/>
            </a:endParaRPr>
          </a:p>
        </p:txBody>
      </p:sp>
      <p:sp>
        <p:nvSpPr>
          <p:cNvPr id="22" name="Rechteck: abgerundete Ecken 21">
            <a:extLst>
              <a:ext uri="{FF2B5EF4-FFF2-40B4-BE49-F238E27FC236}">
                <a16:creationId xmlns:a16="http://schemas.microsoft.com/office/drawing/2014/main" id="{6B36160F-71DF-8974-F3BD-6F9A1E05F65A}"/>
              </a:ext>
            </a:extLst>
          </p:cNvPr>
          <p:cNvSpPr/>
          <p:nvPr/>
        </p:nvSpPr>
        <p:spPr>
          <a:xfrm flipH="1">
            <a:off x="3431844" y="8693511"/>
            <a:ext cx="3073965" cy="853191"/>
          </a:xfrm>
          <a:prstGeom prst="roundRect">
            <a:avLst>
              <a:gd name="adj" fmla="val 2244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de-DE" b="1">
                <a:solidFill>
                  <a:schemeClr val="accent2"/>
                </a:solidFill>
              </a:rPr>
              <a:t>Lieblingsmusik</a:t>
            </a:r>
          </a:p>
        </p:txBody>
      </p:sp>
      <p:pic>
        <p:nvPicPr>
          <p:cNvPr id="5" name="Grafik 4">
            <a:extLst>
              <a:ext uri="{FF2B5EF4-FFF2-40B4-BE49-F238E27FC236}">
                <a16:creationId xmlns:a16="http://schemas.microsoft.com/office/drawing/2014/main" id="{BDB9DF68-8E4F-9C96-9123-40BF51EB66D6}"/>
              </a:ext>
              <a:ext uri="{C183D7F6-B498-43B3-948B-1728B52AA6E4}">
                <adec:decorative xmlns:adec="http://schemas.microsoft.com/office/drawing/2017/decorative" val="1"/>
              </a:ext>
            </a:extLst>
          </p:cNvPr>
          <p:cNvPicPr>
            <a:picLocks noChangeAspect="1"/>
          </p:cNvPicPr>
          <p:nvPr/>
        </p:nvPicPr>
        <p:blipFill>
          <a:blip r:embed="rId3">
            <a:clrChange>
              <a:clrFrom>
                <a:srgbClr val="FBFCFC"/>
              </a:clrFrom>
              <a:clrTo>
                <a:srgbClr val="FBFCFC">
                  <a:alpha val="0"/>
                </a:srgbClr>
              </a:clrTo>
            </a:clrChange>
          </a:blip>
          <a:srcRect t="27433" r="53249" b="31554"/>
          <a:stretch/>
        </p:blipFill>
        <p:spPr>
          <a:xfrm>
            <a:off x="449396" y="142876"/>
            <a:ext cx="1643740" cy="1976076"/>
          </a:xfrm>
          <a:prstGeom prst="rect">
            <a:avLst/>
          </a:prstGeom>
        </p:spPr>
      </p:pic>
      <p:pic>
        <p:nvPicPr>
          <p:cNvPr id="2" name="Grafik 1">
            <a:extLst>
              <a:ext uri="{FF2B5EF4-FFF2-40B4-BE49-F238E27FC236}">
                <a16:creationId xmlns:a16="http://schemas.microsoft.com/office/drawing/2014/main" id="{E966815C-5D0D-E28C-F504-34F27E8E012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89656" y="9085487"/>
            <a:ext cx="475121" cy="475121"/>
          </a:xfrm>
          <a:prstGeom prst="rect">
            <a:avLst/>
          </a:prstGeom>
        </p:spPr>
      </p:pic>
      <p:pic>
        <p:nvPicPr>
          <p:cNvPr id="3" name="Grafik 2">
            <a:extLst>
              <a:ext uri="{FF2B5EF4-FFF2-40B4-BE49-F238E27FC236}">
                <a16:creationId xmlns:a16="http://schemas.microsoft.com/office/drawing/2014/main" id="{1C6B42A5-FD4D-316F-7C93-6E523369B0B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89656" y="4841684"/>
            <a:ext cx="475122" cy="475122"/>
          </a:xfrm>
          <a:prstGeom prst="rect">
            <a:avLst/>
          </a:prstGeom>
        </p:spPr>
      </p:pic>
    </p:spTree>
    <p:extLst>
      <p:ext uri="{BB962C8B-B14F-4D97-AF65-F5344CB8AC3E}">
        <p14:creationId xmlns:p14="http://schemas.microsoft.com/office/powerpoint/2010/main" val="2049125213"/>
      </p:ext>
    </p:extLst>
  </p:cSld>
  <p:clrMapOvr>
    <a:masterClrMapping/>
  </p:clrMapOvr>
</p:sld>
</file>

<file path=ppt/theme/theme1.xml><?xml version="1.0" encoding="utf-8"?>
<a:theme xmlns:a="http://schemas.openxmlformats.org/drawingml/2006/main" name="Office">
  <a:themeElements>
    <a:clrScheme name="Denko">
      <a:dk1>
        <a:srgbClr val="4B4B4D"/>
      </a:dk1>
      <a:lt1>
        <a:sysClr val="window" lastClr="FFFFFF"/>
      </a:lt1>
      <a:dk2>
        <a:srgbClr val="007626"/>
      </a:dk2>
      <a:lt2>
        <a:srgbClr val="5EAD35"/>
      </a:lt2>
      <a:accent1>
        <a:srgbClr val="009BD5"/>
      </a:accent1>
      <a:accent2>
        <a:srgbClr val="005F85"/>
      </a:accent2>
      <a:accent3>
        <a:srgbClr val="FABB00"/>
      </a:accent3>
      <a:accent4>
        <a:srgbClr val="D78400"/>
      </a:accent4>
      <a:accent5>
        <a:srgbClr val="CE1F5E"/>
      </a:accent5>
      <a:accent6>
        <a:srgbClr val="83053C"/>
      </a:accent6>
      <a:hlink>
        <a:srgbClr val="AEAEB0"/>
      </a:hlink>
      <a:folHlink>
        <a:srgbClr val="AEAE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d43eef9-2ded-412e-bd70-d00cee99368a">
      <Terms xmlns="http://schemas.microsoft.com/office/infopath/2007/PartnerControls"/>
    </lcf76f155ced4ddcb4097134ff3c332f>
    <TaxCatchAll xmlns="e775d296-c454-45ac-9bea-8ed41ef9b8f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0437AA209A52C43AC69B1B3CA26803A" ma:contentTypeVersion="19" ma:contentTypeDescription="Ein neues Dokument erstellen." ma:contentTypeScope="" ma:versionID="531195e0cc0e3b452c36482760ddd92c">
  <xsd:schema xmlns:xsd="http://www.w3.org/2001/XMLSchema" xmlns:xs="http://www.w3.org/2001/XMLSchema" xmlns:p="http://schemas.microsoft.com/office/2006/metadata/properties" xmlns:ns2="fd43eef9-2ded-412e-bd70-d00cee99368a" xmlns:ns3="e775d296-c454-45ac-9bea-8ed41ef9b8fc" targetNamespace="http://schemas.microsoft.com/office/2006/metadata/properties" ma:root="true" ma:fieldsID="3247084cbf9b64e00b534f0bc7b82770" ns2:_="" ns3:_="">
    <xsd:import namespace="fd43eef9-2ded-412e-bd70-d00cee99368a"/>
    <xsd:import namespace="e775d296-c454-45ac-9bea-8ed41ef9b8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3eef9-2ded-412e-bd70-d00cee993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5b4fc91-9c6c-4330-9db6-a6de3a8f43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75d296-c454-45ac-9bea-8ed41ef9b8fc"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0543eec7-211d-4a57-b25c-8716b89dac63}" ma:internalName="TaxCatchAll" ma:showField="CatchAllData" ma:web="e775d296-c454-45ac-9bea-8ed41ef9b8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3C23EE-E074-44E5-8357-12B338EB8CCD}">
  <ds:schemaRefs>
    <ds:schemaRef ds:uri="fd43eef9-2ded-412e-bd70-d00cee99368a"/>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 ds:uri="http://schemas.microsoft.com/office/infopath/2007/PartnerControls"/>
    <ds:schemaRef ds:uri="e775d296-c454-45ac-9bea-8ed41ef9b8fc"/>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4B2C942-6CFD-43AA-A241-3256E5C5DF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3eef9-2ded-412e-bd70-d00cee99368a"/>
    <ds:schemaRef ds:uri="e775d296-c454-45ac-9bea-8ed41ef9b8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ECEC81-6C6F-4BEC-89BC-70C37B3280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3104</Words>
  <Application>Microsoft Office PowerPoint</Application>
  <PresentationFormat>A4-Papier (210 x 297 mm)</PresentationFormat>
  <Paragraphs>284</Paragraphs>
  <Slides>12</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Calibri</vt:lpstr>
      <vt:lpstr>Calibri Light</vt:lpstr>
      <vt:lpstr>Livvic</vt:lpstr>
      <vt:lpstr>Meta Offc</vt:lpstr>
      <vt:lpstr>Office</vt:lpstr>
      <vt:lpstr>Macht den LifestyleCheck mit Zeynep (1/2)</vt:lpstr>
      <vt:lpstr>Macht den LifestyleCheck mit Zeynep 2/2</vt:lpstr>
      <vt:lpstr>Macht den LifestyleCheck mit Bahar (1/2)</vt:lpstr>
      <vt:lpstr>Macht den LifestyleCheck mit Bahar 2/2</vt:lpstr>
      <vt:lpstr>Macht den LifestyleCheck mit Louis (1/2)</vt:lpstr>
      <vt:lpstr>Macht den LifestyleCheck mit Louis 2/2  </vt:lpstr>
      <vt:lpstr>Macht den LifestyleCheck mit Jonte (1/2)</vt:lpstr>
      <vt:lpstr>Macht den LifestyleCheck mit Jonte 2/2</vt:lpstr>
      <vt:lpstr>Macht den LifestyleCheck mit Amita (1/2)</vt:lpstr>
      <vt:lpstr>Macht den LifestyleCheck mit Amita 2/2</vt:lpstr>
      <vt:lpstr>Macht den CO2-Schnellcheck!</vt:lpstr>
      <vt:lpstr>Interviewfragen für unterwegs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Huber, Maria</dc:creator>
  <cp:lastModifiedBy>Pinnow, Anne</cp:lastModifiedBy>
  <cp:revision>47</cp:revision>
  <cp:lastPrinted>2026-01-08T15:36:05Z</cp:lastPrinted>
  <dcterms:created xsi:type="dcterms:W3CDTF">2025-02-28T08:10:46Z</dcterms:created>
  <dcterms:modified xsi:type="dcterms:W3CDTF">2026-02-09T07:52:31Z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0x010100C0437AA209A52C43AC69B1B3CA26803A</vt:lpwstr>
  </property>
  <property fmtid="{D5CDD505-2E9C-101B-9397-08002B2CF9AE}" pid="3" name="MediaServiceImageTags">
    <vt:lpwstr/>
  </property>
</Properties>
</file>