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58" r:id="rId6"/>
    <p:sldId id="300" r:id="rId7"/>
    <p:sldId id="261" r:id="rId8"/>
    <p:sldId id="273" r:id="rId9"/>
    <p:sldId id="288" r:id="rId10"/>
    <p:sldId id="290" r:id="rId11"/>
    <p:sldId id="303" r:id="rId12"/>
    <p:sldId id="272" r:id="rId13"/>
    <p:sldId id="291" r:id="rId14"/>
    <p:sldId id="277" r:id="rId15"/>
    <p:sldId id="292" r:id="rId16"/>
    <p:sldId id="293" r:id="rId17"/>
    <p:sldId id="295" r:id="rId18"/>
    <p:sldId id="289" r:id="rId19"/>
    <p:sldId id="279" r:id="rId20"/>
    <p:sldId id="281" r:id="rId21"/>
    <p:sldId id="297" r:id="rId2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zioska, Helen" initials="CH" lastIdx="7" clrIdx="6">
    <p:extLst>
      <p:ext uri="{19B8F6BF-5375-455C-9EA6-DF929625EA0E}">
        <p15:presenceInfo xmlns:p15="http://schemas.microsoft.com/office/powerpoint/2012/main" userId="S-1-5-21-837650375-1690420205-4123535123-11484" providerId="AD"/>
      </p:ext>
    </p:extLst>
  </p:cmAuthor>
  <p:cmAuthor id="1" name="Annika Geis - adelphi" initials="AG" lastIdx="2" clrIdx="0">
    <p:extLst>
      <p:ext uri="{19B8F6BF-5375-455C-9EA6-DF929625EA0E}">
        <p15:presenceInfo xmlns:p15="http://schemas.microsoft.com/office/powerpoint/2012/main" userId="S::geis@adelphi.de::51b64725-62e4-41bd-baf4-80e94130b84c" providerId="AD"/>
      </p:ext>
    </p:extLst>
  </p:cmAuthor>
  <p:cmAuthor id="2" name="Lena Domröse - adelphi" initials="LD-a" lastIdx="41" clrIdx="1">
    <p:extLst>
      <p:ext uri="{19B8F6BF-5375-455C-9EA6-DF929625EA0E}">
        <p15:presenceInfo xmlns:p15="http://schemas.microsoft.com/office/powerpoint/2012/main" userId="S::domroese@adelphi.de::d6e25ebb-8929-45dd-839a-8967fc386fea" providerId="AD"/>
      </p:ext>
    </p:extLst>
  </p:cmAuthor>
  <p:cmAuthor id="3" name="Pinnow, Anne" initials="PA" lastIdx="33" clrIdx="2">
    <p:extLst>
      <p:ext uri="{19B8F6BF-5375-455C-9EA6-DF929625EA0E}">
        <p15:presenceInfo xmlns:p15="http://schemas.microsoft.com/office/powerpoint/2012/main" userId="S-1-5-21-837650375-1690420205-4123535123-21154" providerId="AD"/>
      </p:ext>
    </p:extLst>
  </p:cmAuthor>
  <p:cmAuthor id="4" name="Frien-Kossolobow, Lisa" initials="FL" lastIdx="9" clrIdx="3">
    <p:extLst>
      <p:ext uri="{19B8F6BF-5375-455C-9EA6-DF929625EA0E}">
        <p15:presenceInfo xmlns:p15="http://schemas.microsoft.com/office/powerpoint/2012/main" userId="S-1-5-21-837650375-1690420205-4123535123-4773" providerId="AD"/>
      </p:ext>
    </p:extLst>
  </p:cmAuthor>
  <p:cmAuthor id="5" name="Spengler Dr., Laura" initials="SDL" lastIdx="10" clrIdx="4">
    <p:extLst>
      <p:ext uri="{19B8F6BF-5375-455C-9EA6-DF929625EA0E}">
        <p15:presenceInfo xmlns:p15="http://schemas.microsoft.com/office/powerpoint/2012/main" userId="S-1-5-21-837650375-1690420205-4123535123-11913" providerId="AD"/>
      </p:ext>
    </p:extLst>
  </p:cmAuthor>
  <p:cmAuthor id="6" name="Tilman Zastrow - adelphi" initials="TZ" lastIdx="2" clrIdx="5">
    <p:extLst>
      <p:ext uri="{19B8F6BF-5375-455C-9EA6-DF929625EA0E}">
        <p15:presenceInfo xmlns:p15="http://schemas.microsoft.com/office/powerpoint/2012/main" userId="S::zastrow@adelphi.de::15cadc35-8086-47b7-af52-6c1d4ea485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4B4D"/>
    <a:srgbClr val="F0F1F1"/>
    <a:srgbClr val="CE1F5E"/>
    <a:srgbClr val="8305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65521" autoAdjust="0"/>
  </p:normalViewPr>
  <p:slideViewPr>
    <p:cSldViewPr showGuides="1">
      <p:cViewPr varScale="1">
        <p:scale>
          <a:sx n="41" d="100"/>
          <a:sy n="41" d="100"/>
        </p:scale>
        <p:origin x="2000" y="3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5757F9-705F-484A-941E-069E6AA63AF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5F25ECDB-6AFF-40A0-8DA2-7DE852F88E5B}">
      <dgm:prSet custT="1"/>
      <dgm:spPr>
        <a:solidFill>
          <a:schemeClr val="accent2"/>
        </a:solidFill>
        <a:ln>
          <a:noFill/>
        </a:ln>
      </dgm:spPr>
      <dgm:t>
        <a:bodyPr/>
        <a:lstStyle/>
        <a:p>
          <a:r>
            <a:rPr lang="de-DE" sz="1600" b="1" dirty="0">
              <a:latin typeface="+mj-lt"/>
            </a:rPr>
            <a:t>Pioniere</a:t>
          </a:r>
          <a:r>
            <a:rPr lang="de-DE" sz="1600" dirty="0">
              <a:latin typeface="+mj-lt"/>
            </a:rPr>
            <a:t> erproben Lösungen und dienen als Vorbilder </a:t>
          </a:r>
        </a:p>
      </dgm:t>
    </dgm:pt>
    <dgm:pt modelId="{1D4EA2D7-69E1-439F-94EF-11F265FB55AB}" type="parTrans" cxnId="{2BD5893A-EFE8-4480-846F-EC0E74B3F2CC}">
      <dgm:prSet/>
      <dgm:spPr/>
      <dgm:t>
        <a:bodyPr/>
        <a:lstStyle/>
        <a:p>
          <a:endParaRPr lang="de-DE"/>
        </a:p>
      </dgm:t>
    </dgm:pt>
    <dgm:pt modelId="{170B083C-D725-468F-882E-F12ABED963F8}" type="sibTrans" cxnId="{2BD5893A-EFE8-4480-846F-EC0E74B3F2CC}">
      <dgm:prSet/>
      <dgm:spPr/>
      <dgm:t>
        <a:bodyPr/>
        <a:lstStyle/>
        <a:p>
          <a:endParaRPr lang="de-DE"/>
        </a:p>
      </dgm:t>
    </dgm:pt>
    <dgm:pt modelId="{96074F7C-2D37-466F-8F73-F3FCE3B15616}">
      <dgm:prSet custT="1"/>
      <dgm:spPr>
        <a:ln>
          <a:noFill/>
        </a:ln>
      </dgm:spPr>
      <dgm:t>
        <a:bodyPr/>
        <a:lstStyle/>
        <a:p>
          <a:r>
            <a:rPr lang="de-DE" sz="1600" dirty="0">
              <a:latin typeface="+mj-lt"/>
            </a:rPr>
            <a:t>Einfluss auf die </a:t>
          </a:r>
          <a:r>
            <a:rPr lang="de-DE" sz="1600" b="1" dirty="0">
              <a:latin typeface="+mj-lt"/>
            </a:rPr>
            <a:t>Wirtschaft</a:t>
          </a:r>
          <a:r>
            <a:rPr lang="de-DE" sz="1600" dirty="0">
              <a:latin typeface="+mj-lt"/>
            </a:rPr>
            <a:t>: Stärkung nachhaltigkeitsorientierter Unternehmen, ihrer Verbände und zugehöriger Arbeitsplätze</a:t>
          </a:r>
        </a:p>
      </dgm:t>
    </dgm:pt>
    <dgm:pt modelId="{39074E1D-4DAD-4089-AAD1-3E50986050B9}" type="parTrans" cxnId="{1CF7FD00-9CBF-4016-91F6-E30861A16CCE}">
      <dgm:prSet/>
      <dgm:spPr/>
      <dgm:t>
        <a:bodyPr/>
        <a:lstStyle/>
        <a:p>
          <a:endParaRPr lang="de-DE"/>
        </a:p>
      </dgm:t>
    </dgm:pt>
    <dgm:pt modelId="{9B38640C-F4EA-4546-9D94-95D2956ED523}" type="sibTrans" cxnId="{1CF7FD00-9CBF-4016-91F6-E30861A16CCE}">
      <dgm:prSet/>
      <dgm:spPr/>
      <dgm:t>
        <a:bodyPr/>
        <a:lstStyle/>
        <a:p>
          <a:endParaRPr lang="de-DE"/>
        </a:p>
      </dgm:t>
    </dgm:pt>
    <dgm:pt modelId="{FF6C33C0-81BE-42DE-BF19-9AE47C54801F}">
      <dgm:prSet custT="1"/>
      <dgm:spPr>
        <a:solidFill>
          <a:schemeClr val="accent2"/>
        </a:solidFill>
        <a:ln>
          <a:noFill/>
        </a:ln>
      </dgm:spPr>
      <dgm:t>
        <a:bodyPr/>
        <a:lstStyle/>
        <a:p>
          <a:r>
            <a:rPr lang="de-DE" sz="1600" dirty="0">
              <a:latin typeface="+mj-lt"/>
            </a:rPr>
            <a:t>Signale für die Akzeptanz einer bestimmten </a:t>
          </a:r>
          <a:r>
            <a:rPr lang="de-DE" sz="1600" b="1" dirty="0">
              <a:latin typeface="+mj-lt"/>
            </a:rPr>
            <a:t>Politik</a:t>
          </a:r>
          <a:endParaRPr lang="de-DE" sz="1600" dirty="0">
            <a:latin typeface="+mj-lt"/>
          </a:endParaRPr>
        </a:p>
      </dgm:t>
    </dgm:pt>
    <dgm:pt modelId="{032238B5-53AB-4AC4-A37E-252B16A14677}" type="parTrans" cxnId="{3D1F11A7-9BBC-439C-A2FE-5C99EBB62512}">
      <dgm:prSet/>
      <dgm:spPr/>
      <dgm:t>
        <a:bodyPr/>
        <a:lstStyle/>
        <a:p>
          <a:endParaRPr lang="de-DE"/>
        </a:p>
      </dgm:t>
    </dgm:pt>
    <dgm:pt modelId="{63F17FDA-29FA-4387-9BC0-FB8E70557A6F}" type="sibTrans" cxnId="{3D1F11A7-9BBC-439C-A2FE-5C99EBB62512}">
      <dgm:prSet/>
      <dgm:spPr/>
      <dgm:t>
        <a:bodyPr/>
        <a:lstStyle/>
        <a:p>
          <a:endParaRPr lang="de-DE"/>
        </a:p>
      </dgm:t>
    </dgm:pt>
    <dgm:pt modelId="{2C0D9717-4092-4603-A549-CF9682B9D7BC}">
      <dgm:prSet custT="1"/>
      <dgm:spPr>
        <a:ln>
          <a:noFill/>
        </a:ln>
      </dgm:spPr>
      <dgm:t>
        <a:bodyPr/>
        <a:lstStyle/>
        <a:p>
          <a:r>
            <a:rPr lang="de-DE" sz="1600" b="1" dirty="0">
              <a:latin typeface="+mj-lt"/>
            </a:rPr>
            <a:t>Kritische Masse </a:t>
          </a:r>
          <a:r>
            <a:rPr lang="de-DE" sz="1600" dirty="0">
              <a:latin typeface="+mj-lt"/>
            </a:rPr>
            <a:t>/ „social </a:t>
          </a:r>
          <a:r>
            <a:rPr lang="de-DE" sz="1600" dirty="0" err="1">
              <a:latin typeface="+mj-lt"/>
            </a:rPr>
            <a:t>tipping</a:t>
          </a:r>
          <a:r>
            <a:rPr lang="de-DE" sz="1600" dirty="0">
              <a:latin typeface="+mj-lt"/>
            </a:rPr>
            <a:t> </a:t>
          </a:r>
          <a:r>
            <a:rPr lang="de-DE" sz="1600" dirty="0" err="1">
              <a:latin typeface="+mj-lt"/>
            </a:rPr>
            <a:t>points</a:t>
          </a:r>
          <a:r>
            <a:rPr lang="de-DE" sz="1600" dirty="0">
              <a:latin typeface="+mj-lt"/>
            </a:rPr>
            <a:t>“: Scheinbar stabile soziale Normen können von Minderheiten verändert werden </a:t>
          </a:r>
        </a:p>
      </dgm:t>
    </dgm:pt>
    <dgm:pt modelId="{9094F6C9-A66E-4955-8961-8F72AC3023C8}" type="parTrans" cxnId="{83697AD5-24D1-4E0C-869A-89EE0D950BDF}">
      <dgm:prSet/>
      <dgm:spPr/>
      <dgm:t>
        <a:bodyPr/>
        <a:lstStyle/>
        <a:p>
          <a:endParaRPr lang="de-DE"/>
        </a:p>
      </dgm:t>
    </dgm:pt>
    <dgm:pt modelId="{1A606380-4B11-4372-AAA9-6163885A3F01}" type="sibTrans" cxnId="{83697AD5-24D1-4E0C-869A-89EE0D950BDF}">
      <dgm:prSet/>
      <dgm:spPr/>
      <dgm:t>
        <a:bodyPr/>
        <a:lstStyle/>
        <a:p>
          <a:endParaRPr lang="de-DE"/>
        </a:p>
      </dgm:t>
    </dgm:pt>
    <dgm:pt modelId="{C1F14319-6D63-41B2-8303-1FA163A2435A}" type="pres">
      <dgm:prSet presAssocID="{DD5757F9-705F-484A-941E-069E6AA63AFB}" presName="linear" presStyleCnt="0">
        <dgm:presLayoutVars>
          <dgm:animLvl val="lvl"/>
          <dgm:resizeHandles val="exact"/>
        </dgm:presLayoutVars>
      </dgm:prSet>
      <dgm:spPr/>
    </dgm:pt>
    <dgm:pt modelId="{D6AEC22A-AD4A-4216-B9A0-D03B6A402CEC}" type="pres">
      <dgm:prSet presAssocID="{5F25ECDB-6AFF-40A0-8DA2-7DE852F88E5B}" presName="parentText" presStyleLbl="node1" presStyleIdx="0" presStyleCnt="4" custLinFactY="-21380" custLinFactNeighborY="-100000">
        <dgm:presLayoutVars>
          <dgm:chMax val="0"/>
          <dgm:bulletEnabled val="1"/>
        </dgm:presLayoutVars>
      </dgm:prSet>
      <dgm:spPr>
        <a:prstGeom prst="flowChartManualInput">
          <a:avLst/>
        </a:prstGeom>
      </dgm:spPr>
    </dgm:pt>
    <dgm:pt modelId="{EDE958DB-289E-4D5E-93F2-2ECC0FD3055B}" type="pres">
      <dgm:prSet presAssocID="{170B083C-D725-468F-882E-F12ABED963F8}" presName="spacer" presStyleCnt="0"/>
      <dgm:spPr/>
    </dgm:pt>
    <dgm:pt modelId="{21247302-A943-458C-AC91-DEE242B3AD2B}" type="pres">
      <dgm:prSet presAssocID="{96074F7C-2D37-466F-8F73-F3FCE3B15616}" presName="parentText" presStyleLbl="node1" presStyleIdx="1" presStyleCnt="4" custLinFactNeighborY="-57221">
        <dgm:presLayoutVars>
          <dgm:chMax val="0"/>
          <dgm:bulletEnabled val="1"/>
        </dgm:presLayoutVars>
      </dgm:prSet>
      <dgm:spPr>
        <a:prstGeom prst="flowChartManualInput">
          <a:avLst/>
        </a:prstGeom>
      </dgm:spPr>
    </dgm:pt>
    <dgm:pt modelId="{6575154A-6ACD-4BAF-9E88-85970D54D192}" type="pres">
      <dgm:prSet presAssocID="{9B38640C-F4EA-4546-9D94-95D2956ED523}" presName="spacer" presStyleCnt="0"/>
      <dgm:spPr/>
    </dgm:pt>
    <dgm:pt modelId="{F2EEE12B-DE8E-4923-A22A-B975111A8646}" type="pres">
      <dgm:prSet presAssocID="{FF6C33C0-81BE-42DE-BF19-9AE47C54801F}" presName="parentText" presStyleLbl="node1" presStyleIdx="2" presStyleCnt="4" custLinFactNeighborX="-226" custLinFactNeighborY="-83629">
        <dgm:presLayoutVars>
          <dgm:chMax val="0"/>
          <dgm:bulletEnabled val="1"/>
        </dgm:presLayoutVars>
      </dgm:prSet>
      <dgm:spPr>
        <a:prstGeom prst="flowChartManualInput">
          <a:avLst/>
        </a:prstGeom>
      </dgm:spPr>
    </dgm:pt>
    <dgm:pt modelId="{E8EEC984-0DDE-44BB-BD16-90D5FEFD071F}" type="pres">
      <dgm:prSet presAssocID="{63F17FDA-29FA-4387-9BC0-FB8E70557A6F}" presName="spacer" presStyleCnt="0"/>
      <dgm:spPr/>
    </dgm:pt>
    <dgm:pt modelId="{93A7FE67-7829-495C-8E3F-C53EBB4ED6D3}" type="pres">
      <dgm:prSet presAssocID="{2C0D9717-4092-4603-A549-CF9682B9D7BC}" presName="parentText" presStyleLbl="node1" presStyleIdx="3" presStyleCnt="4" custLinFactY="-1469" custLinFactNeighborX="-226" custLinFactNeighborY="-100000">
        <dgm:presLayoutVars>
          <dgm:chMax val="0"/>
          <dgm:bulletEnabled val="1"/>
        </dgm:presLayoutVars>
      </dgm:prSet>
      <dgm:spPr>
        <a:prstGeom prst="flowChartManualInput">
          <a:avLst/>
        </a:prstGeom>
      </dgm:spPr>
    </dgm:pt>
  </dgm:ptLst>
  <dgm:cxnLst>
    <dgm:cxn modelId="{1CF7FD00-9CBF-4016-91F6-E30861A16CCE}" srcId="{DD5757F9-705F-484A-941E-069E6AA63AFB}" destId="{96074F7C-2D37-466F-8F73-F3FCE3B15616}" srcOrd="1" destOrd="0" parTransId="{39074E1D-4DAD-4089-AAD1-3E50986050B9}" sibTransId="{9B38640C-F4EA-4546-9D94-95D2956ED523}"/>
    <dgm:cxn modelId="{2BD5893A-EFE8-4480-846F-EC0E74B3F2CC}" srcId="{DD5757F9-705F-484A-941E-069E6AA63AFB}" destId="{5F25ECDB-6AFF-40A0-8DA2-7DE852F88E5B}" srcOrd="0" destOrd="0" parTransId="{1D4EA2D7-69E1-439F-94EF-11F265FB55AB}" sibTransId="{170B083C-D725-468F-882E-F12ABED963F8}"/>
    <dgm:cxn modelId="{79E13A43-D39A-4C66-A63F-89468D1F3596}" type="presOf" srcId="{DD5757F9-705F-484A-941E-069E6AA63AFB}" destId="{C1F14319-6D63-41B2-8303-1FA163A2435A}" srcOrd="0" destOrd="0" presId="urn:microsoft.com/office/officeart/2005/8/layout/vList2"/>
    <dgm:cxn modelId="{5F2F5D91-172D-43D2-B185-D3BB6B7466AE}" type="presOf" srcId="{5F25ECDB-6AFF-40A0-8DA2-7DE852F88E5B}" destId="{D6AEC22A-AD4A-4216-B9A0-D03B6A402CEC}" srcOrd="0" destOrd="0" presId="urn:microsoft.com/office/officeart/2005/8/layout/vList2"/>
    <dgm:cxn modelId="{3D1F11A7-9BBC-439C-A2FE-5C99EBB62512}" srcId="{DD5757F9-705F-484A-941E-069E6AA63AFB}" destId="{FF6C33C0-81BE-42DE-BF19-9AE47C54801F}" srcOrd="2" destOrd="0" parTransId="{032238B5-53AB-4AC4-A37E-252B16A14677}" sibTransId="{63F17FDA-29FA-4387-9BC0-FB8E70557A6F}"/>
    <dgm:cxn modelId="{0A6E94B4-61A3-47A5-BE9B-0EDC7F4E9D66}" type="presOf" srcId="{FF6C33C0-81BE-42DE-BF19-9AE47C54801F}" destId="{F2EEE12B-DE8E-4923-A22A-B975111A8646}" srcOrd="0" destOrd="0" presId="urn:microsoft.com/office/officeart/2005/8/layout/vList2"/>
    <dgm:cxn modelId="{D6D970CA-A235-4601-B360-6A412DEE537E}" type="presOf" srcId="{96074F7C-2D37-466F-8F73-F3FCE3B15616}" destId="{21247302-A943-458C-AC91-DEE242B3AD2B}" srcOrd="0" destOrd="0" presId="urn:microsoft.com/office/officeart/2005/8/layout/vList2"/>
    <dgm:cxn modelId="{83697AD5-24D1-4E0C-869A-89EE0D950BDF}" srcId="{DD5757F9-705F-484A-941E-069E6AA63AFB}" destId="{2C0D9717-4092-4603-A549-CF9682B9D7BC}" srcOrd="3" destOrd="0" parTransId="{9094F6C9-A66E-4955-8961-8F72AC3023C8}" sibTransId="{1A606380-4B11-4372-AAA9-6163885A3F01}"/>
    <dgm:cxn modelId="{8565C4DB-6D3F-4552-AC3B-7CBDD37BA7E0}" type="presOf" srcId="{2C0D9717-4092-4603-A549-CF9682B9D7BC}" destId="{93A7FE67-7829-495C-8E3F-C53EBB4ED6D3}" srcOrd="0" destOrd="0" presId="urn:microsoft.com/office/officeart/2005/8/layout/vList2"/>
    <dgm:cxn modelId="{E07EDA00-94E8-4ACE-9730-FFDC9D1226A5}" type="presParOf" srcId="{C1F14319-6D63-41B2-8303-1FA163A2435A}" destId="{D6AEC22A-AD4A-4216-B9A0-D03B6A402CEC}" srcOrd="0" destOrd="0" presId="urn:microsoft.com/office/officeart/2005/8/layout/vList2"/>
    <dgm:cxn modelId="{6E043919-9433-4131-B148-160B76F827D7}" type="presParOf" srcId="{C1F14319-6D63-41B2-8303-1FA163A2435A}" destId="{EDE958DB-289E-4D5E-93F2-2ECC0FD3055B}" srcOrd="1" destOrd="0" presId="urn:microsoft.com/office/officeart/2005/8/layout/vList2"/>
    <dgm:cxn modelId="{186B9E74-4715-48C1-9C6F-5B8F1F55B631}" type="presParOf" srcId="{C1F14319-6D63-41B2-8303-1FA163A2435A}" destId="{21247302-A943-458C-AC91-DEE242B3AD2B}" srcOrd="2" destOrd="0" presId="urn:microsoft.com/office/officeart/2005/8/layout/vList2"/>
    <dgm:cxn modelId="{3D385591-0F0C-4377-9439-96AE9F347527}" type="presParOf" srcId="{C1F14319-6D63-41B2-8303-1FA163A2435A}" destId="{6575154A-6ACD-4BAF-9E88-85970D54D192}" srcOrd="3" destOrd="0" presId="urn:microsoft.com/office/officeart/2005/8/layout/vList2"/>
    <dgm:cxn modelId="{648320B0-1421-4F83-8BF4-991D9CC91A08}" type="presParOf" srcId="{C1F14319-6D63-41B2-8303-1FA163A2435A}" destId="{F2EEE12B-DE8E-4923-A22A-B975111A8646}" srcOrd="4" destOrd="0" presId="urn:microsoft.com/office/officeart/2005/8/layout/vList2"/>
    <dgm:cxn modelId="{274B9C63-C191-4925-B9E8-ACD8BCFE52B9}" type="presParOf" srcId="{C1F14319-6D63-41B2-8303-1FA163A2435A}" destId="{E8EEC984-0DDE-44BB-BD16-90D5FEFD071F}" srcOrd="5" destOrd="0" presId="urn:microsoft.com/office/officeart/2005/8/layout/vList2"/>
    <dgm:cxn modelId="{00C36891-E6CA-4F96-8185-FE9792212F7F}" type="presParOf" srcId="{C1F14319-6D63-41B2-8303-1FA163A2435A}" destId="{93A7FE67-7829-495C-8E3F-C53EBB4ED6D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250B21-0BE9-4B0A-8488-3676FF1BA787}" type="doc">
      <dgm:prSet loTypeId="urn:microsoft.com/office/officeart/2005/8/layout/process2" loCatId="process" qsTypeId="urn:microsoft.com/office/officeart/2005/8/quickstyle/simple1" qsCatId="simple" csTypeId="urn:microsoft.com/office/officeart/2005/8/colors/colorful5" csCatId="colorful" phldr="1"/>
      <dgm:spPr/>
      <dgm:t>
        <a:bodyPr/>
        <a:lstStyle/>
        <a:p>
          <a:endParaRPr lang="de-DE"/>
        </a:p>
      </dgm:t>
    </dgm:pt>
    <dgm:pt modelId="{88CC88D6-1C7E-4DA3-BE7F-9607FFF3A263}">
      <dgm:prSet phldrT="[Text]" custT="1"/>
      <dgm:spPr>
        <a:solidFill>
          <a:schemeClr val="accent2"/>
        </a:solidFill>
        <a:ln>
          <a:noFill/>
        </a:ln>
      </dgm:spPr>
      <dgm:t>
        <a:bodyPr/>
        <a:lstStyle/>
        <a:p>
          <a:r>
            <a:rPr lang="de-DE" sz="1600" dirty="0">
              <a:solidFill>
                <a:schemeClr val="bg1"/>
              </a:solidFill>
              <a:latin typeface="+mj-lt"/>
            </a:rPr>
            <a:t>Start 1988 ohne politische Unterstützung</a:t>
          </a:r>
        </a:p>
      </dgm:t>
    </dgm:pt>
    <dgm:pt modelId="{063AD373-2EE1-4AD9-87FD-017E09546208}" type="parTrans" cxnId="{8A53AE14-CF75-4925-83CD-35D117D88DFF}">
      <dgm:prSet/>
      <dgm:spPr/>
      <dgm:t>
        <a:bodyPr/>
        <a:lstStyle/>
        <a:p>
          <a:endParaRPr lang="de-DE"/>
        </a:p>
      </dgm:t>
    </dgm:pt>
    <dgm:pt modelId="{6E0EF149-F294-484E-966C-451814E1FD94}" type="sibTrans" cxnId="{8A53AE14-CF75-4925-83CD-35D117D88DFF}">
      <dgm:prSet/>
      <dgm:spPr>
        <a:solidFill>
          <a:schemeClr val="accent1"/>
        </a:solidFill>
      </dgm:spPr>
      <dgm:t>
        <a:bodyPr/>
        <a:lstStyle/>
        <a:p>
          <a:endParaRPr lang="de-DE"/>
        </a:p>
      </dgm:t>
    </dgm:pt>
    <dgm:pt modelId="{C87D2D35-5B36-418E-988F-7AD021B4F75A}">
      <dgm:prSet phldrT="[Text]" custT="1"/>
      <dgm:spPr>
        <a:solidFill>
          <a:schemeClr val="accent1"/>
        </a:solidFill>
        <a:ln>
          <a:noFill/>
        </a:ln>
      </dgm:spPr>
      <dgm:t>
        <a:bodyPr/>
        <a:lstStyle/>
        <a:p>
          <a:r>
            <a:rPr lang="de-DE" sz="1600" dirty="0">
              <a:solidFill>
                <a:schemeClr val="bg1"/>
              </a:solidFill>
              <a:latin typeface="+mj-lt"/>
            </a:rPr>
            <a:t>Starker Anstieg der Nachfrage und Akzeptanz bei Verbraucher*innen</a:t>
          </a:r>
        </a:p>
      </dgm:t>
    </dgm:pt>
    <dgm:pt modelId="{CCFE13AE-5141-417C-AA26-DC225C9C77B5}" type="parTrans" cxnId="{1D5560D5-DE58-4438-9B97-551AB66B4665}">
      <dgm:prSet/>
      <dgm:spPr/>
      <dgm:t>
        <a:bodyPr/>
        <a:lstStyle/>
        <a:p>
          <a:endParaRPr lang="de-DE"/>
        </a:p>
      </dgm:t>
    </dgm:pt>
    <dgm:pt modelId="{A2DF1BBA-DE2E-4B00-A81E-979B281B5D5A}" type="sibTrans" cxnId="{1D5560D5-DE58-4438-9B97-551AB66B4665}">
      <dgm:prSet/>
      <dgm:spPr>
        <a:solidFill>
          <a:schemeClr val="accent2"/>
        </a:solidFill>
      </dgm:spPr>
      <dgm:t>
        <a:bodyPr/>
        <a:lstStyle/>
        <a:p>
          <a:endParaRPr lang="de-DE"/>
        </a:p>
      </dgm:t>
    </dgm:pt>
    <dgm:pt modelId="{87957F99-C1C7-4BB2-93F7-7ECA654B9EC6}">
      <dgm:prSet phldrT="[Text]" custT="1"/>
      <dgm:spPr>
        <a:solidFill>
          <a:schemeClr val="accent2"/>
        </a:solidFill>
        <a:ln>
          <a:noFill/>
        </a:ln>
      </dgm:spPr>
      <dgm:t>
        <a:bodyPr/>
        <a:lstStyle/>
        <a:p>
          <a:r>
            <a:rPr lang="de-DE" sz="1600" dirty="0">
              <a:latin typeface="+mj-lt"/>
            </a:rPr>
            <a:t>Handlungsdruck für Politik</a:t>
          </a:r>
        </a:p>
      </dgm:t>
    </dgm:pt>
    <dgm:pt modelId="{A1058DB5-0101-4588-B16C-08C379F5560C}" type="parTrans" cxnId="{80EB5A4B-216B-467A-84AD-4D20C16F219E}">
      <dgm:prSet/>
      <dgm:spPr/>
      <dgm:t>
        <a:bodyPr/>
        <a:lstStyle/>
        <a:p>
          <a:endParaRPr lang="de-DE"/>
        </a:p>
      </dgm:t>
    </dgm:pt>
    <dgm:pt modelId="{CAD1350E-0091-4E77-818E-BA2598FD154C}" type="sibTrans" cxnId="{80EB5A4B-216B-467A-84AD-4D20C16F219E}">
      <dgm:prSet/>
      <dgm:spPr>
        <a:solidFill>
          <a:schemeClr val="accent1"/>
        </a:solidFill>
      </dgm:spPr>
      <dgm:t>
        <a:bodyPr/>
        <a:lstStyle/>
        <a:p>
          <a:endParaRPr lang="de-DE"/>
        </a:p>
      </dgm:t>
    </dgm:pt>
    <dgm:pt modelId="{27176485-935F-44D7-AEB7-CA7E1C1C67C1}">
      <dgm:prSet phldrT="[Text]" custT="1"/>
      <dgm:spPr>
        <a:solidFill>
          <a:schemeClr val="accent1"/>
        </a:solidFill>
        <a:ln>
          <a:noFill/>
        </a:ln>
      </dgm:spPr>
      <dgm:t>
        <a:bodyPr/>
        <a:lstStyle/>
        <a:p>
          <a:r>
            <a:rPr lang="de-DE" sz="1600" dirty="0">
              <a:latin typeface="+mj-lt"/>
            </a:rPr>
            <a:t>Erlassung des ersten Carsharing-Gesetztes, das Sondernutzung des öffentlichen Raums ermöglicht</a:t>
          </a:r>
        </a:p>
      </dgm:t>
    </dgm:pt>
    <dgm:pt modelId="{E896CCD0-885A-483C-BDA7-30BA1554F6C4}" type="parTrans" cxnId="{C8386199-5EF0-4F35-A632-936DB033083D}">
      <dgm:prSet/>
      <dgm:spPr/>
      <dgm:t>
        <a:bodyPr/>
        <a:lstStyle/>
        <a:p>
          <a:endParaRPr lang="de-DE"/>
        </a:p>
      </dgm:t>
    </dgm:pt>
    <dgm:pt modelId="{8548B6D1-4879-43D2-9D17-0333604069CA}" type="sibTrans" cxnId="{C8386199-5EF0-4F35-A632-936DB033083D}">
      <dgm:prSet/>
      <dgm:spPr/>
      <dgm:t>
        <a:bodyPr/>
        <a:lstStyle/>
        <a:p>
          <a:endParaRPr lang="de-DE"/>
        </a:p>
      </dgm:t>
    </dgm:pt>
    <dgm:pt modelId="{62FE5F0E-027B-4A0C-8566-802E00D4BCFF}" type="pres">
      <dgm:prSet presAssocID="{0C250B21-0BE9-4B0A-8488-3676FF1BA787}" presName="linearFlow" presStyleCnt="0">
        <dgm:presLayoutVars>
          <dgm:resizeHandles val="exact"/>
        </dgm:presLayoutVars>
      </dgm:prSet>
      <dgm:spPr/>
    </dgm:pt>
    <dgm:pt modelId="{F45C41F1-36B0-4609-830E-DAF26AAA8848}" type="pres">
      <dgm:prSet presAssocID="{88CC88D6-1C7E-4DA3-BE7F-9607FFF3A263}" presName="node" presStyleLbl="node1" presStyleIdx="0" presStyleCnt="4">
        <dgm:presLayoutVars>
          <dgm:bulletEnabled val="1"/>
        </dgm:presLayoutVars>
      </dgm:prSet>
      <dgm:spPr>
        <a:prstGeom prst="flowChartManualInput">
          <a:avLst/>
        </a:prstGeom>
      </dgm:spPr>
    </dgm:pt>
    <dgm:pt modelId="{F8BA0C4E-B14B-42E9-BB24-060BEFA4EEC0}" type="pres">
      <dgm:prSet presAssocID="{6E0EF149-F294-484E-966C-451814E1FD94}" presName="sibTrans" presStyleLbl="sibTrans2D1" presStyleIdx="0" presStyleCnt="3"/>
      <dgm:spPr/>
    </dgm:pt>
    <dgm:pt modelId="{3ED70835-CD0A-40E3-91E1-D0F437461214}" type="pres">
      <dgm:prSet presAssocID="{6E0EF149-F294-484E-966C-451814E1FD94}" presName="connectorText" presStyleLbl="sibTrans2D1" presStyleIdx="0" presStyleCnt="3"/>
      <dgm:spPr/>
    </dgm:pt>
    <dgm:pt modelId="{7E8FA46B-E5E6-47C9-B612-1EA7B3D17E16}" type="pres">
      <dgm:prSet presAssocID="{C87D2D35-5B36-418E-988F-7AD021B4F75A}" presName="node" presStyleLbl="node1" presStyleIdx="1" presStyleCnt="4">
        <dgm:presLayoutVars>
          <dgm:bulletEnabled val="1"/>
        </dgm:presLayoutVars>
      </dgm:prSet>
      <dgm:spPr>
        <a:prstGeom prst="flowChartManualInput">
          <a:avLst/>
        </a:prstGeom>
      </dgm:spPr>
    </dgm:pt>
    <dgm:pt modelId="{E02A38C7-95DA-4180-AAF1-D99325049ABD}" type="pres">
      <dgm:prSet presAssocID="{A2DF1BBA-DE2E-4B00-A81E-979B281B5D5A}" presName="sibTrans" presStyleLbl="sibTrans2D1" presStyleIdx="1" presStyleCnt="3" custLinFactNeighborX="6307" custLinFactNeighborY="13407"/>
      <dgm:spPr/>
    </dgm:pt>
    <dgm:pt modelId="{1CF43A2C-3024-4D85-9644-C653D60F1B24}" type="pres">
      <dgm:prSet presAssocID="{A2DF1BBA-DE2E-4B00-A81E-979B281B5D5A}" presName="connectorText" presStyleLbl="sibTrans2D1" presStyleIdx="1" presStyleCnt="3"/>
      <dgm:spPr/>
    </dgm:pt>
    <dgm:pt modelId="{50A5D451-E94D-4D9D-967E-9AAB8FC5E5F6}" type="pres">
      <dgm:prSet presAssocID="{87957F99-C1C7-4BB2-93F7-7ECA654B9EC6}" presName="node" presStyleLbl="node1" presStyleIdx="2" presStyleCnt="4">
        <dgm:presLayoutVars>
          <dgm:bulletEnabled val="1"/>
        </dgm:presLayoutVars>
      </dgm:prSet>
      <dgm:spPr>
        <a:prstGeom prst="flowChartManualInput">
          <a:avLst/>
        </a:prstGeom>
      </dgm:spPr>
    </dgm:pt>
    <dgm:pt modelId="{A93C6860-95D5-4495-BCB8-5E0F78B45180}" type="pres">
      <dgm:prSet presAssocID="{CAD1350E-0091-4E77-818E-BA2598FD154C}" presName="sibTrans" presStyleLbl="sibTrans2D1" presStyleIdx="2" presStyleCnt="3"/>
      <dgm:spPr/>
    </dgm:pt>
    <dgm:pt modelId="{B0BBD6E0-FCAD-4E06-9036-49DCD3964901}" type="pres">
      <dgm:prSet presAssocID="{CAD1350E-0091-4E77-818E-BA2598FD154C}" presName="connectorText" presStyleLbl="sibTrans2D1" presStyleIdx="2" presStyleCnt="3"/>
      <dgm:spPr/>
    </dgm:pt>
    <dgm:pt modelId="{7B8AA601-EB8B-467F-A635-F8A4F2C02424}" type="pres">
      <dgm:prSet presAssocID="{27176485-935F-44D7-AEB7-CA7E1C1C67C1}" presName="node" presStyleLbl="node1" presStyleIdx="3" presStyleCnt="4">
        <dgm:presLayoutVars>
          <dgm:bulletEnabled val="1"/>
        </dgm:presLayoutVars>
      </dgm:prSet>
      <dgm:spPr>
        <a:prstGeom prst="flowChartManualInput">
          <a:avLst/>
        </a:prstGeom>
      </dgm:spPr>
    </dgm:pt>
  </dgm:ptLst>
  <dgm:cxnLst>
    <dgm:cxn modelId="{CD38140C-B265-49C8-84C1-06D2A22D6369}" type="presOf" srcId="{6E0EF149-F294-484E-966C-451814E1FD94}" destId="{F8BA0C4E-B14B-42E9-BB24-060BEFA4EEC0}" srcOrd="0" destOrd="0" presId="urn:microsoft.com/office/officeart/2005/8/layout/process2"/>
    <dgm:cxn modelId="{8A53AE14-CF75-4925-83CD-35D117D88DFF}" srcId="{0C250B21-0BE9-4B0A-8488-3676FF1BA787}" destId="{88CC88D6-1C7E-4DA3-BE7F-9607FFF3A263}" srcOrd="0" destOrd="0" parTransId="{063AD373-2EE1-4AD9-87FD-017E09546208}" sibTransId="{6E0EF149-F294-484E-966C-451814E1FD94}"/>
    <dgm:cxn modelId="{1EA31A28-EAD9-40B9-9442-FF5A572AC421}" type="presOf" srcId="{CAD1350E-0091-4E77-818E-BA2598FD154C}" destId="{B0BBD6E0-FCAD-4E06-9036-49DCD3964901}" srcOrd="1" destOrd="0" presId="urn:microsoft.com/office/officeart/2005/8/layout/process2"/>
    <dgm:cxn modelId="{6794685C-9B04-4B5B-9F30-F0BDD7F043F3}" type="presOf" srcId="{CAD1350E-0091-4E77-818E-BA2598FD154C}" destId="{A93C6860-95D5-4495-BCB8-5E0F78B45180}" srcOrd="0" destOrd="0" presId="urn:microsoft.com/office/officeart/2005/8/layout/process2"/>
    <dgm:cxn modelId="{17FB4C41-494F-4244-8AFA-266C16017E6A}" type="presOf" srcId="{C87D2D35-5B36-418E-988F-7AD021B4F75A}" destId="{7E8FA46B-E5E6-47C9-B612-1EA7B3D17E16}" srcOrd="0" destOrd="0" presId="urn:microsoft.com/office/officeart/2005/8/layout/process2"/>
    <dgm:cxn modelId="{0D681648-E65D-439A-8108-0B8473631AE7}" type="presOf" srcId="{87957F99-C1C7-4BB2-93F7-7ECA654B9EC6}" destId="{50A5D451-E94D-4D9D-967E-9AAB8FC5E5F6}" srcOrd="0" destOrd="0" presId="urn:microsoft.com/office/officeart/2005/8/layout/process2"/>
    <dgm:cxn modelId="{80EB5A4B-216B-467A-84AD-4D20C16F219E}" srcId="{0C250B21-0BE9-4B0A-8488-3676FF1BA787}" destId="{87957F99-C1C7-4BB2-93F7-7ECA654B9EC6}" srcOrd="2" destOrd="0" parTransId="{A1058DB5-0101-4588-B16C-08C379F5560C}" sibTransId="{CAD1350E-0091-4E77-818E-BA2598FD154C}"/>
    <dgm:cxn modelId="{C8386199-5EF0-4F35-A632-936DB033083D}" srcId="{0C250B21-0BE9-4B0A-8488-3676FF1BA787}" destId="{27176485-935F-44D7-AEB7-CA7E1C1C67C1}" srcOrd="3" destOrd="0" parTransId="{E896CCD0-885A-483C-BDA7-30BA1554F6C4}" sibTransId="{8548B6D1-4879-43D2-9D17-0333604069CA}"/>
    <dgm:cxn modelId="{84E1EFA3-3E7D-4285-BDA8-11845E510092}" type="presOf" srcId="{88CC88D6-1C7E-4DA3-BE7F-9607FFF3A263}" destId="{F45C41F1-36B0-4609-830E-DAF26AAA8848}" srcOrd="0" destOrd="0" presId="urn:microsoft.com/office/officeart/2005/8/layout/process2"/>
    <dgm:cxn modelId="{974FD9A5-6C44-4F5C-9352-2085443221BE}" type="presOf" srcId="{A2DF1BBA-DE2E-4B00-A81E-979B281B5D5A}" destId="{E02A38C7-95DA-4180-AAF1-D99325049ABD}" srcOrd="0" destOrd="0" presId="urn:microsoft.com/office/officeart/2005/8/layout/process2"/>
    <dgm:cxn modelId="{5324C9AB-6818-479B-A83D-AEC32B45ED64}" type="presOf" srcId="{0C250B21-0BE9-4B0A-8488-3676FF1BA787}" destId="{62FE5F0E-027B-4A0C-8566-802E00D4BCFF}" srcOrd="0" destOrd="0" presId="urn:microsoft.com/office/officeart/2005/8/layout/process2"/>
    <dgm:cxn modelId="{791767C6-F5C5-4886-A745-7270E19A9F8C}" type="presOf" srcId="{6E0EF149-F294-484E-966C-451814E1FD94}" destId="{3ED70835-CD0A-40E3-91E1-D0F437461214}" srcOrd="1" destOrd="0" presId="urn:microsoft.com/office/officeart/2005/8/layout/process2"/>
    <dgm:cxn modelId="{1D5560D5-DE58-4438-9B97-551AB66B4665}" srcId="{0C250B21-0BE9-4B0A-8488-3676FF1BA787}" destId="{C87D2D35-5B36-418E-988F-7AD021B4F75A}" srcOrd="1" destOrd="0" parTransId="{CCFE13AE-5141-417C-AA26-DC225C9C77B5}" sibTransId="{A2DF1BBA-DE2E-4B00-A81E-979B281B5D5A}"/>
    <dgm:cxn modelId="{3B1EECE4-E064-41A7-9BAC-826FD8973973}" type="presOf" srcId="{A2DF1BBA-DE2E-4B00-A81E-979B281B5D5A}" destId="{1CF43A2C-3024-4D85-9644-C653D60F1B24}" srcOrd="1" destOrd="0" presId="urn:microsoft.com/office/officeart/2005/8/layout/process2"/>
    <dgm:cxn modelId="{D7A809F2-263E-4E85-BEA5-DF9CDAD21DC0}" type="presOf" srcId="{27176485-935F-44D7-AEB7-CA7E1C1C67C1}" destId="{7B8AA601-EB8B-467F-A635-F8A4F2C02424}" srcOrd="0" destOrd="0" presId="urn:microsoft.com/office/officeart/2005/8/layout/process2"/>
    <dgm:cxn modelId="{DBD91B2F-C5E5-47BE-9047-6D7C1E0BDBA4}" type="presParOf" srcId="{62FE5F0E-027B-4A0C-8566-802E00D4BCFF}" destId="{F45C41F1-36B0-4609-830E-DAF26AAA8848}" srcOrd="0" destOrd="0" presId="urn:microsoft.com/office/officeart/2005/8/layout/process2"/>
    <dgm:cxn modelId="{FD3A7F1E-ED55-4F39-B4B2-F78E4C72A032}" type="presParOf" srcId="{62FE5F0E-027B-4A0C-8566-802E00D4BCFF}" destId="{F8BA0C4E-B14B-42E9-BB24-060BEFA4EEC0}" srcOrd="1" destOrd="0" presId="urn:microsoft.com/office/officeart/2005/8/layout/process2"/>
    <dgm:cxn modelId="{0F725444-E2FD-4D16-9EBB-75CB75B471A7}" type="presParOf" srcId="{F8BA0C4E-B14B-42E9-BB24-060BEFA4EEC0}" destId="{3ED70835-CD0A-40E3-91E1-D0F437461214}" srcOrd="0" destOrd="0" presId="urn:microsoft.com/office/officeart/2005/8/layout/process2"/>
    <dgm:cxn modelId="{53220ADB-DCB6-4670-A15C-647ED7DF0D83}" type="presParOf" srcId="{62FE5F0E-027B-4A0C-8566-802E00D4BCFF}" destId="{7E8FA46B-E5E6-47C9-B612-1EA7B3D17E16}" srcOrd="2" destOrd="0" presId="urn:microsoft.com/office/officeart/2005/8/layout/process2"/>
    <dgm:cxn modelId="{313722B5-53C5-47AF-A241-6987D3BB55BA}" type="presParOf" srcId="{62FE5F0E-027B-4A0C-8566-802E00D4BCFF}" destId="{E02A38C7-95DA-4180-AAF1-D99325049ABD}" srcOrd="3" destOrd="0" presId="urn:microsoft.com/office/officeart/2005/8/layout/process2"/>
    <dgm:cxn modelId="{D0A8C941-3BC6-46F1-8BAE-9BC076DC1384}" type="presParOf" srcId="{E02A38C7-95DA-4180-AAF1-D99325049ABD}" destId="{1CF43A2C-3024-4D85-9644-C653D60F1B24}" srcOrd="0" destOrd="0" presId="urn:microsoft.com/office/officeart/2005/8/layout/process2"/>
    <dgm:cxn modelId="{DB1FA2C8-9696-4F73-8239-99EB7E173250}" type="presParOf" srcId="{62FE5F0E-027B-4A0C-8566-802E00D4BCFF}" destId="{50A5D451-E94D-4D9D-967E-9AAB8FC5E5F6}" srcOrd="4" destOrd="0" presId="urn:microsoft.com/office/officeart/2005/8/layout/process2"/>
    <dgm:cxn modelId="{37B6C660-24EE-4919-9F77-948B8D34A7F1}" type="presParOf" srcId="{62FE5F0E-027B-4A0C-8566-802E00D4BCFF}" destId="{A93C6860-95D5-4495-BCB8-5E0F78B45180}" srcOrd="5" destOrd="0" presId="urn:microsoft.com/office/officeart/2005/8/layout/process2"/>
    <dgm:cxn modelId="{D485FAA1-08B0-4026-A103-3DDC572385A4}" type="presParOf" srcId="{A93C6860-95D5-4495-BCB8-5E0F78B45180}" destId="{B0BBD6E0-FCAD-4E06-9036-49DCD3964901}" srcOrd="0" destOrd="0" presId="urn:microsoft.com/office/officeart/2005/8/layout/process2"/>
    <dgm:cxn modelId="{A6147A08-BCFA-4F35-A056-F5C912C6A6BA}" type="presParOf" srcId="{62FE5F0E-027B-4A0C-8566-802E00D4BCFF}" destId="{7B8AA601-EB8B-467F-A635-F8A4F2C02424}" srcOrd="6" destOrd="0" presId="urn:microsoft.com/office/officeart/2005/8/layout/process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B1C767-81A0-4847-8901-56306792B7C1}"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de-DE"/>
        </a:p>
      </dgm:t>
    </dgm:pt>
    <dgm:pt modelId="{03174331-5223-47E2-9334-FC2D4EC89D41}">
      <dgm:prSet custT="1"/>
      <dgm:spPr>
        <a:solidFill>
          <a:schemeClr val="accent2"/>
        </a:solidFill>
        <a:ln>
          <a:noFill/>
        </a:ln>
      </dgm:spPr>
      <dgm:t>
        <a:bodyPr/>
        <a:lstStyle/>
        <a:p>
          <a:r>
            <a:rPr lang="de-DE" sz="1200" b="1" dirty="0">
              <a:latin typeface="+mj-lt"/>
            </a:rPr>
            <a:t>Verbraucher*</a:t>
          </a:r>
        </a:p>
        <a:p>
          <a:r>
            <a:rPr lang="de-DE" sz="1200" b="1" dirty="0">
              <a:latin typeface="+mj-lt"/>
            </a:rPr>
            <a:t>innen</a:t>
          </a:r>
          <a:endParaRPr lang="de-DE" sz="1200" dirty="0">
            <a:latin typeface="+mj-lt"/>
          </a:endParaRPr>
        </a:p>
      </dgm:t>
    </dgm:pt>
    <dgm:pt modelId="{6E9EC1AE-D94D-4E73-AFE2-D3D2E3422C8A}" type="parTrans" cxnId="{C86AB2EA-1699-475E-91C1-09B328CC3BC9}">
      <dgm:prSet/>
      <dgm:spPr/>
      <dgm:t>
        <a:bodyPr/>
        <a:lstStyle/>
        <a:p>
          <a:endParaRPr lang="de-DE"/>
        </a:p>
      </dgm:t>
    </dgm:pt>
    <dgm:pt modelId="{6ABA2A33-10EE-4EE3-800C-D8F4F0B60916}" type="sibTrans" cxnId="{C86AB2EA-1699-475E-91C1-09B328CC3BC9}">
      <dgm:prSet/>
      <dgm:spPr>
        <a:solidFill>
          <a:schemeClr val="accent2"/>
        </a:solidFill>
      </dgm:spPr>
      <dgm:t>
        <a:bodyPr/>
        <a:lstStyle/>
        <a:p>
          <a:endParaRPr lang="de-DE"/>
        </a:p>
      </dgm:t>
    </dgm:pt>
    <dgm:pt modelId="{753D7791-5D50-442D-8238-B074D173D674}">
      <dgm:prSet custT="1"/>
      <dgm:spPr>
        <a:ln>
          <a:noFill/>
        </a:ln>
      </dgm:spPr>
      <dgm:t>
        <a:bodyPr/>
        <a:lstStyle/>
        <a:p>
          <a:r>
            <a:rPr lang="de-DE" sz="1200" b="1" dirty="0">
              <a:latin typeface="+mj-lt"/>
            </a:rPr>
            <a:t>Ver-bände</a:t>
          </a:r>
          <a:endParaRPr lang="de-DE" sz="1200" dirty="0">
            <a:latin typeface="+mj-lt"/>
          </a:endParaRPr>
        </a:p>
      </dgm:t>
    </dgm:pt>
    <dgm:pt modelId="{CB8674A1-ABF4-429F-B33E-0FA383F1ED11}" type="parTrans" cxnId="{CD44FE0C-AA32-4711-BF66-4F7280A07A67}">
      <dgm:prSet/>
      <dgm:spPr/>
      <dgm:t>
        <a:bodyPr/>
        <a:lstStyle/>
        <a:p>
          <a:endParaRPr lang="de-DE"/>
        </a:p>
      </dgm:t>
    </dgm:pt>
    <dgm:pt modelId="{31853536-1F3E-461D-B1D9-3AB0800B4CAD}" type="sibTrans" cxnId="{CD44FE0C-AA32-4711-BF66-4F7280A07A67}">
      <dgm:prSet/>
      <dgm:spPr>
        <a:solidFill>
          <a:schemeClr val="accent1"/>
        </a:solidFill>
      </dgm:spPr>
      <dgm:t>
        <a:bodyPr/>
        <a:lstStyle/>
        <a:p>
          <a:endParaRPr lang="de-DE"/>
        </a:p>
      </dgm:t>
    </dgm:pt>
    <dgm:pt modelId="{1600C001-988D-47DE-B0BD-5C2041E80F7D}">
      <dgm:prSet custT="1"/>
      <dgm:spPr>
        <a:solidFill>
          <a:schemeClr val="accent2"/>
        </a:solidFill>
        <a:ln>
          <a:noFill/>
        </a:ln>
      </dgm:spPr>
      <dgm:t>
        <a:bodyPr/>
        <a:lstStyle/>
        <a:p>
          <a:r>
            <a:rPr lang="de-DE" sz="1200" b="1" dirty="0">
              <a:latin typeface="+mj-lt"/>
            </a:rPr>
            <a:t>Wirt-</a:t>
          </a:r>
          <a:r>
            <a:rPr lang="de-DE" sz="1200" b="1" dirty="0" err="1">
              <a:latin typeface="+mj-lt"/>
            </a:rPr>
            <a:t>schaft</a:t>
          </a:r>
          <a:endParaRPr lang="de-DE" sz="1200" b="1" dirty="0">
            <a:latin typeface="+mj-lt"/>
          </a:endParaRPr>
        </a:p>
      </dgm:t>
    </dgm:pt>
    <dgm:pt modelId="{C5758EEB-3A50-469D-AD0C-FA0D99E891C8}" type="parTrans" cxnId="{59220BAD-A37F-4468-BADD-7E77DC356B77}">
      <dgm:prSet/>
      <dgm:spPr/>
      <dgm:t>
        <a:bodyPr/>
        <a:lstStyle/>
        <a:p>
          <a:endParaRPr lang="de-DE"/>
        </a:p>
      </dgm:t>
    </dgm:pt>
    <dgm:pt modelId="{A48584FD-3D75-4198-AA85-6886FC319EC3}" type="sibTrans" cxnId="{59220BAD-A37F-4468-BADD-7E77DC356B77}">
      <dgm:prSet/>
      <dgm:spPr>
        <a:solidFill>
          <a:schemeClr val="accent2"/>
        </a:solidFill>
      </dgm:spPr>
      <dgm:t>
        <a:bodyPr/>
        <a:lstStyle/>
        <a:p>
          <a:endParaRPr lang="de-DE"/>
        </a:p>
      </dgm:t>
    </dgm:pt>
    <dgm:pt modelId="{9ECDC4F5-9932-4821-B237-9EACCEAF5A41}">
      <dgm:prSet/>
      <dgm:spPr/>
      <dgm:t>
        <a:bodyPr/>
        <a:lstStyle/>
        <a:p>
          <a:endParaRPr lang="de-DE"/>
        </a:p>
      </dgm:t>
    </dgm:pt>
    <dgm:pt modelId="{6D36159D-6A89-4D39-A541-10BDDFC0DFEF}" type="parTrans" cxnId="{F0156A1F-1504-4031-BBC7-C98C62AAD42E}">
      <dgm:prSet/>
      <dgm:spPr/>
      <dgm:t>
        <a:bodyPr/>
        <a:lstStyle/>
        <a:p>
          <a:endParaRPr lang="de-DE"/>
        </a:p>
      </dgm:t>
    </dgm:pt>
    <dgm:pt modelId="{6C52BE56-EDC3-4464-B218-6D666BC7A4C4}" type="sibTrans" cxnId="{F0156A1F-1504-4031-BBC7-C98C62AAD42E}">
      <dgm:prSet/>
      <dgm:spPr/>
      <dgm:t>
        <a:bodyPr/>
        <a:lstStyle/>
        <a:p>
          <a:endParaRPr lang="de-DE"/>
        </a:p>
      </dgm:t>
    </dgm:pt>
    <dgm:pt modelId="{FE4F47AC-F7FC-4404-A774-AC87D3AD1273}">
      <dgm:prSet/>
      <dgm:spPr/>
      <dgm:t>
        <a:bodyPr/>
        <a:lstStyle/>
        <a:p>
          <a:endParaRPr lang="de-DE" dirty="0"/>
        </a:p>
      </dgm:t>
    </dgm:pt>
    <dgm:pt modelId="{4BFC18F1-C2B8-4560-AB5F-6AFF4D23B912}" type="parTrans" cxnId="{DA731CF2-2399-41E0-AA6A-15A033CAD51A}">
      <dgm:prSet/>
      <dgm:spPr/>
      <dgm:t>
        <a:bodyPr/>
        <a:lstStyle/>
        <a:p>
          <a:endParaRPr lang="de-DE"/>
        </a:p>
      </dgm:t>
    </dgm:pt>
    <dgm:pt modelId="{356CC992-E179-4CFA-8F99-6230A56B8F75}" type="sibTrans" cxnId="{DA731CF2-2399-41E0-AA6A-15A033CAD51A}">
      <dgm:prSet/>
      <dgm:spPr/>
      <dgm:t>
        <a:bodyPr/>
        <a:lstStyle/>
        <a:p>
          <a:endParaRPr lang="de-DE"/>
        </a:p>
      </dgm:t>
    </dgm:pt>
    <dgm:pt modelId="{AE3BAF19-A8BC-4BA9-8D0E-B30427C57A8D}">
      <dgm:prSet/>
      <dgm:spPr/>
      <dgm:t>
        <a:bodyPr/>
        <a:lstStyle/>
        <a:p>
          <a:endParaRPr lang="de-DE" dirty="0"/>
        </a:p>
      </dgm:t>
    </dgm:pt>
    <dgm:pt modelId="{A7C4FF12-4796-4C49-83D2-ED60B5C4080D}" type="parTrans" cxnId="{B99B6F73-C8D5-4023-BF36-71CD1C5A813F}">
      <dgm:prSet/>
      <dgm:spPr/>
      <dgm:t>
        <a:bodyPr/>
        <a:lstStyle/>
        <a:p>
          <a:endParaRPr lang="de-DE"/>
        </a:p>
      </dgm:t>
    </dgm:pt>
    <dgm:pt modelId="{724F8BCE-C24C-4933-93A7-3AEF8FE8973F}" type="sibTrans" cxnId="{B99B6F73-C8D5-4023-BF36-71CD1C5A813F}">
      <dgm:prSet/>
      <dgm:spPr/>
      <dgm:t>
        <a:bodyPr/>
        <a:lstStyle/>
        <a:p>
          <a:endParaRPr lang="de-DE"/>
        </a:p>
      </dgm:t>
    </dgm:pt>
    <dgm:pt modelId="{B15401BD-982B-43C6-B347-3EA521D04159}" type="pres">
      <dgm:prSet presAssocID="{6BB1C767-81A0-4847-8901-56306792B7C1}" presName="composite" presStyleCnt="0">
        <dgm:presLayoutVars>
          <dgm:chMax val="3"/>
          <dgm:animLvl val="lvl"/>
          <dgm:resizeHandles val="exact"/>
        </dgm:presLayoutVars>
      </dgm:prSet>
      <dgm:spPr/>
    </dgm:pt>
    <dgm:pt modelId="{3B64B3F0-F475-4D87-96DE-A5D8FA40F8D3}" type="pres">
      <dgm:prSet presAssocID="{03174331-5223-47E2-9334-FC2D4EC89D41}" presName="gear1" presStyleLbl="node1" presStyleIdx="0" presStyleCnt="3" custLinFactNeighborX="-7790" custLinFactNeighborY="-2545">
        <dgm:presLayoutVars>
          <dgm:chMax val="1"/>
          <dgm:bulletEnabled val="1"/>
        </dgm:presLayoutVars>
      </dgm:prSet>
      <dgm:spPr/>
    </dgm:pt>
    <dgm:pt modelId="{91A765C9-6AC4-4738-8D19-73822ABFC31F}" type="pres">
      <dgm:prSet presAssocID="{03174331-5223-47E2-9334-FC2D4EC89D41}" presName="gear1srcNode" presStyleLbl="node1" presStyleIdx="0" presStyleCnt="3"/>
      <dgm:spPr/>
    </dgm:pt>
    <dgm:pt modelId="{775FDFE2-44EF-4993-80EB-1C7EA9F63013}" type="pres">
      <dgm:prSet presAssocID="{03174331-5223-47E2-9334-FC2D4EC89D41}" presName="gear1dstNode" presStyleLbl="node1" presStyleIdx="0" presStyleCnt="3"/>
      <dgm:spPr/>
    </dgm:pt>
    <dgm:pt modelId="{235AC236-4355-493B-A890-7D975A818FB3}" type="pres">
      <dgm:prSet presAssocID="{753D7791-5D50-442D-8238-B074D173D674}" presName="gear2" presStyleLbl="node1" presStyleIdx="1" presStyleCnt="3" custScaleX="81954" custScaleY="81954" custLinFactNeighborX="-19601" custLinFactNeighborY="4698">
        <dgm:presLayoutVars>
          <dgm:chMax val="1"/>
          <dgm:bulletEnabled val="1"/>
        </dgm:presLayoutVars>
      </dgm:prSet>
      <dgm:spPr/>
    </dgm:pt>
    <dgm:pt modelId="{F81D3497-B423-4F24-81AB-E2197867B546}" type="pres">
      <dgm:prSet presAssocID="{753D7791-5D50-442D-8238-B074D173D674}" presName="gear2srcNode" presStyleLbl="node1" presStyleIdx="1" presStyleCnt="3"/>
      <dgm:spPr/>
    </dgm:pt>
    <dgm:pt modelId="{C98B1B3C-1873-4EFF-9B23-59D5B0D94180}" type="pres">
      <dgm:prSet presAssocID="{753D7791-5D50-442D-8238-B074D173D674}" presName="gear2dstNode" presStyleLbl="node1" presStyleIdx="1" presStyleCnt="3"/>
      <dgm:spPr/>
    </dgm:pt>
    <dgm:pt modelId="{D904301F-D5E5-4E26-93E0-58A9259D97CF}" type="pres">
      <dgm:prSet presAssocID="{1600C001-988D-47DE-B0BD-5C2041E80F7D}" presName="gear3" presStyleLbl="node1" presStyleIdx="2" presStyleCnt="3" custScaleX="100754" custScaleY="98639" custLinFactNeighborX="-10633" custLinFactNeighborY="3598"/>
      <dgm:spPr/>
    </dgm:pt>
    <dgm:pt modelId="{F8D4BED5-2710-448E-A40C-23A0825DCD3F}" type="pres">
      <dgm:prSet presAssocID="{1600C001-988D-47DE-B0BD-5C2041E80F7D}" presName="gear3tx" presStyleLbl="node1" presStyleIdx="2" presStyleCnt="3">
        <dgm:presLayoutVars>
          <dgm:chMax val="1"/>
          <dgm:bulletEnabled val="1"/>
        </dgm:presLayoutVars>
      </dgm:prSet>
      <dgm:spPr/>
    </dgm:pt>
    <dgm:pt modelId="{4094A148-09CA-4127-87D9-4C2E93449D7B}" type="pres">
      <dgm:prSet presAssocID="{1600C001-988D-47DE-B0BD-5C2041E80F7D}" presName="gear3srcNode" presStyleLbl="node1" presStyleIdx="2" presStyleCnt="3"/>
      <dgm:spPr/>
    </dgm:pt>
    <dgm:pt modelId="{CA676ECE-6200-4545-8D7A-DAABF919F7DA}" type="pres">
      <dgm:prSet presAssocID="{1600C001-988D-47DE-B0BD-5C2041E80F7D}" presName="gear3dstNode" presStyleLbl="node1" presStyleIdx="2" presStyleCnt="3"/>
      <dgm:spPr/>
    </dgm:pt>
    <dgm:pt modelId="{E3B1AA51-2C81-4757-9B34-462F735F6607}" type="pres">
      <dgm:prSet presAssocID="{6ABA2A33-10EE-4EE3-800C-D8F4F0B60916}" presName="connector1" presStyleLbl="sibTrans2D1" presStyleIdx="0" presStyleCnt="3" custAng="554596" custLinFactNeighborX="-1928" custLinFactNeighborY="-2600"/>
      <dgm:spPr/>
    </dgm:pt>
    <dgm:pt modelId="{A520AF34-7E73-4192-94DA-77BBBDBC729A}" type="pres">
      <dgm:prSet presAssocID="{31853536-1F3E-461D-B1D9-3AB0800B4CAD}" presName="connector2" presStyleLbl="sibTrans2D1" presStyleIdx="1" presStyleCnt="3" custAng="15382328" custLinFactNeighborX="-14821" custLinFactNeighborY="13526"/>
      <dgm:spPr/>
    </dgm:pt>
    <dgm:pt modelId="{BCE9D799-3690-4EE1-9E6F-B0ED51F7EC4F}" type="pres">
      <dgm:prSet presAssocID="{A48584FD-3D75-4198-AA85-6886FC319EC3}" presName="connector3" presStyleLbl="sibTrans2D1" presStyleIdx="2" presStyleCnt="3" custAng="7050010" custLinFactNeighborX="-4892" custLinFactNeighborY="-2434"/>
      <dgm:spPr/>
    </dgm:pt>
  </dgm:ptLst>
  <dgm:cxnLst>
    <dgm:cxn modelId="{CD44FE0C-AA32-4711-BF66-4F7280A07A67}" srcId="{6BB1C767-81A0-4847-8901-56306792B7C1}" destId="{753D7791-5D50-442D-8238-B074D173D674}" srcOrd="1" destOrd="0" parTransId="{CB8674A1-ABF4-429F-B33E-0FA383F1ED11}" sibTransId="{31853536-1F3E-461D-B1D9-3AB0800B4CAD}"/>
    <dgm:cxn modelId="{F0156A1F-1504-4031-BBC7-C98C62AAD42E}" srcId="{6BB1C767-81A0-4847-8901-56306792B7C1}" destId="{9ECDC4F5-9932-4821-B237-9EACCEAF5A41}" srcOrd="5" destOrd="0" parTransId="{6D36159D-6A89-4D39-A541-10BDDFC0DFEF}" sibTransId="{6C52BE56-EDC3-4464-B218-6D666BC7A4C4}"/>
    <dgm:cxn modelId="{93984D21-1FC7-4CFE-9D4B-6801AD20CD62}" type="presOf" srcId="{31853536-1F3E-461D-B1D9-3AB0800B4CAD}" destId="{A520AF34-7E73-4192-94DA-77BBBDBC729A}" srcOrd="0" destOrd="0" presId="urn:microsoft.com/office/officeart/2005/8/layout/gear1"/>
    <dgm:cxn modelId="{254CAB24-731E-49A4-A793-CA0BCFA42606}" type="presOf" srcId="{1600C001-988D-47DE-B0BD-5C2041E80F7D}" destId="{D904301F-D5E5-4E26-93E0-58A9259D97CF}" srcOrd="0" destOrd="0" presId="urn:microsoft.com/office/officeart/2005/8/layout/gear1"/>
    <dgm:cxn modelId="{0B6B4340-2C78-4D34-A501-1539CDAD7282}" type="presOf" srcId="{03174331-5223-47E2-9334-FC2D4EC89D41}" destId="{91A765C9-6AC4-4738-8D19-73822ABFC31F}" srcOrd="1" destOrd="0" presId="urn:microsoft.com/office/officeart/2005/8/layout/gear1"/>
    <dgm:cxn modelId="{5BEFF25E-AB16-495A-B007-ECB2C52A9D72}" type="presOf" srcId="{03174331-5223-47E2-9334-FC2D4EC89D41}" destId="{3B64B3F0-F475-4D87-96DE-A5D8FA40F8D3}" srcOrd="0" destOrd="0" presId="urn:microsoft.com/office/officeart/2005/8/layout/gear1"/>
    <dgm:cxn modelId="{680DA25F-2C66-4579-B78D-C5F47E04D4D9}" type="presOf" srcId="{1600C001-988D-47DE-B0BD-5C2041E80F7D}" destId="{F8D4BED5-2710-448E-A40C-23A0825DCD3F}" srcOrd="1" destOrd="0" presId="urn:microsoft.com/office/officeart/2005/8/layout/gear1"/>
    <dgm:cxn modelId="{88879F61-48C1-4E11-9CAC-FFD3E28DDE90}" type="presOf" srcId="{03174331-5223-47E2-9334-FC2D4EC89D41}" destId="{775FDFE2-44EF-4993-80EB-1C7EA9F63013}" srcOrd="2" destOrd="0" presId="urn:microsoft.com/office/officeart/2005/8/layout/gear1"/>
    <dgm:cxn modelId="{368FDF68-C36A-497E-8D4B-6D4DB2DAB0A0}" type="presOf" srcId="{1600C001-988D-47DE-B0BD-5C2041E80F7D}" destId="{4094A148-09CA-4127-87D9-4C2E93449D7B}" srcOrd="2" destOrd="0" presId="urn:microsoft.com/office/officeart/2005/8/layout/gear1"/>
    <dgm:cxn modelId="{B99B6F73-C8D5-4023-BF36-71CD1C5A813F}" srcId="{6BB1C767-81A0-4847-8901-56306792B7C1}" destId="{AE3BAF19-A8BC-4BA9-8D0E-B30427C57A8D}" srcOrd="3" destOrd="0" parTransId="{A7C4FF12-4796-4C49-83D2-ED60B5C4080D}" sibTransId="{724F8BCE-C24C-4933-93A7-3AEF8FE8973F}"/>
    <dgm:cxn modelId="{AF02207A-6C05-464E-80AD-52E5FFCDF47E}" type="presOf" srcId="{6BB1C767-81A0-4847-8901-56306792B7C1}" destId="{B15401BD-982B-43C6-B347-3EA521D04159}" srcOrd="0" destOrd="0" presId="urn:microsoft.com/office/officeart/2005/8/layout/gear1"/>
    <dgm:cxn modelId="{74488B82-0BB4-4C6C-8AC1-B7CF57BE2CFD}" type="presOf" srcId="{1600C001-988D-47DE-B0BD-5C2041E80F7D}" destId="{CA676ECE-6200-4545-8D7A-DAABF919F7DA}" srcOrd="3" destOrd="0" presId="urn:microsoft.com/office/officeart/2005/8/layout/gear1"/>
    <dgm:cxn modelId="{59220BAD-A37F-4468-BADD-7E77DC356B77}" srcId="{6BB1C767-81A0-4847-8901-56306792B7C1}" destId="{1600C001-988D-47DE-B0BD-5C2041E80F7D}" srcOrd="2" destOrd="0" parTransId="{C5758EEB-3A50-469D-AD0C-FA0D99E891C8}" sibTransId="{A48584FD-3D75-4198-AA85-6886FC319EC3}"/>
    <dgm:cxn modelId="{33C6C9BA-5DE1-4FCE-A872-4E4A953A8F12}" type="presOf" srcId="{6ABA2A33-10EE-4EE3-800C-D8F4F0B60916}" destId="{E3B1AA51-2C81-4757-9B34-462F735F6607}" srcOrd="0" destOrd="0" presId="urn:microsoft.com/office/officeart/2005/8/layout/gear1"/>
    <dgm:cxn modelId="{77D121D4-84B9-43CC-BDD0-09C11F0ED49A}" type="presOf" srcId="{753D7791-5D50-442D-8238-B074D173D674}" destId="{F81D3497-B423-4F24-81AB-E2197867B546}" srcOrd="1" destOrd="0" presId="urn:microsoft.com/office/officeart/2005/8/layout/gear1"/>
    <dgm:cxn modelId="{7CFB0AD6-FE3A-4830-9972-9445046F7F76}" type="presOf" srcId="{753D7791-5D50-442D-8238-B074D173D674}" destId="{235AC236-4355-493B-A890-7D975A818FB3}" srcOrd="0" destOrd="0" presId="urn:microsoft.com/office/officeart/2005/8/layout/gear1"/>
    <dgm:cxn modelId="{C86AB2EA-1699-475E-91C1-09B328CC3BC9}" srcId="{6BB1C767-81A0-4847-8901-56306792B7C1}" destId="{03174331-5223-47E2-9334-FC2D4EC89D41}" srcOrd="0" destOrd="0" parTransId="{6E9EC1AE-D94D-4E73-AFE2-D3D2E3422C8A}" sibTransId="{6ABA2A33-10EE-4EE3-800C-D8F4F0B60916}"/>
    <dgm:cxn modelId="{DA731CF2-2399-41E0-AA6A-15A033CAD51A}" srcId="{6BB1C767-81A0-4847-8901-56306792B7C1}" destId="{FE4F47AC-F7FC-4404-A774-AC87D3AD1273}" srcOrd="4" destOrd="0" parTransId="{4BFC18F1-C2B8-4560-AB5F-6AFF4D23B912}" sibTransId="{356CC992-E179-4CFA-8F99-6230A56B8F75}"/>
    <dgm:cxn modelId="{1D683AF8-C829-4C65-B820-19B59E2C55D9}" type="presOf" srcId="{A48584FD-3D75-4198-AA85-6886FC319EC3}" destId="{BCE9D799-3690-4EE1-9E6F-B0ED51F7EC4F}" srcOrd="0" destOrd="0" presId="urn:microsoft.com/office/officeart/2005/8/layout/gear1"/>
    <dgm:cxn modelId="{E4E6C8F9-31CC-40AD-A220-C3C60D744460}" type="presOf" srcId="{753D7791-5D50-442D-8238-B074D173D674}" destId="{C98B1B3C-1873-4EFF-9B23-59D5B0D94180}" srcOrd="2" destOrd="0" presId="urn:microsoft.com/office/officeart/2005/8/layout/gear1"/>
    <dgm:cxn modelId="{0DA5C14D-FA62-462F-9338-8B61273C2DF7}" type="presParOf" srcId="{B15401BD-982B-43C6-B347-3EA521D04159}" destId="{3B64B3F0-F475-4D87-96DE-A5D8FA40F8D3}" srcOrd="0" destOrd="0" presId="urn:microsoft.com/office/officeart/2005/8/layout/gear1"/>
    <dgm:cxn modelId="{82606932-A22D-4100-B953-E5F65ACE35E5}" type="presParOf" srcId="{B15401BD-982B-43C6-B347-3EA521D04159}" destId="{91A765C9-6AC4-4738-8D19-73822ABFC31F}" srcOrd="1" destOrd="0" presId="urn:microsoft.com/office/officeart/2005/8/layout/gear1"/>
    <dgm:cxn modelId="{2652F9E2-7145-40B8-B0E2-8D3B9F50E6CD}" type="presParOf" srcId="{B15401BD-982B-43C6-B347-3EA521D04159}" destId="{775FDFE2-44EF-4993-80EB-1C7EA9F63013}" srcOrd="2" destOrd="0" presId="urn:microsoft.com/office/officeart/2005/8/layout/gear1"/>
    <dgm:cxn modelId="{52A8EF64-17C9-44EF-A0EF-3003A9D04A4D}" type="presParOf" srcId="{B15401BD-982B-43C6-B347-3EA521D04159}" destId="{235AC236-4355-493B-A890-7D975A818FB3}" srcOrd="3" destOrd="0" presId="urn:microsoft.com/office/officeart/2005/8/layout/gear1"/>
    <dgm:cxn modelId="{B880364A-13C2-464D-B60F-1741ABF0AB13}" type="presParOf" srcId="{B15401BD-982B-43C6-B347-3EA521D04159}" destId="{F81D3497-B423-4F24-81AB-E2197867B546}" srcOrd="4" destOrd="0" presId="urn:microsoft.com/office/officeart/2005/8/layout/gear1"/>
    <dgm:cxn modelId="{DEFF37CC-EEA3-4392-A29C-BD31F0B0AEF0}" type="presParOf" srcId="{B15401BD-982B-43C6-B347-3EA521D04159}" destId="{C98B1B3C-1873-4EFF-9B23-59D5B0D94180}" srcOrd="5" destOrd="0" presId="urn:microsoft.com/office/officeart/2005/8/layout/gear1"/>
    <dgm:cxn modelId="{452942BE-1CE7-447F-A4EE-35E336F4473A}" type="presParOf" srcId="{B15401BD-982B-43C6-B347-3EA521D04159}" destId="{D904301F-D5E5-4E26-93E0-58A9259D97CF}" srcOrd="6" destOrd="0" presId="urn:microsoft.com/office/officeart/2005/8/layout/gear1"/>
    <dgm:cxn modelId="{95A902FA-A690-403E-A513-1531979B7DE9}" type="presParOf" srcId="{B15401BD-982B-43C6-B347-3EA521D04159}" destId="{F8D4BED5-2710-448E-A40C-23A0825DCD3F}" srcOrd="7" destOrd="0" presId="urn:microsoft.com/office/officeart/2005/8/layout/gear1"/>
    <dgm:cxn modelId="{6B5DE153-AF6F-4F87-8A2F-68A2BBA39E70}" type="presParOf" srcId="{B15401BD-982B-43C6-B347-3EA521D04159}" destId="{4094A148-09CA-4127-87D9-4C2E93449D7B}" srcOrd="8" destOrd="0" presId="urn:microsoft.com/office/officeart/2005/8/layout/gear1"/>
    <dgm:cxn modelId="{2BEE5E0F-3331-460C-AD3F-DAC8531CC73E}" type="presParOf" srcId="{B15401BD-982B-43C6-B347-3EA521D04159}" destId="{CA676ECE-6200-4545-8D7A-DAABF919F7DA}" srcOrd="9" destOrd="0" presId="urn:microsoft.com/office/officeart/2005/8/layout/gear1"/>
    <dgm:cxn modelId="{6380F2B9-3EC6-4FB5-B672-DA50C9889AD7}" type="presParOf" srcId="{B15401BD-982B-43C6-B347-3EA521D04159}" destId="{E3B1AA51-2C81-4757-9B34-462F735F6607}" srcOrd="10" destOrd="0" presId="urn:microsoft.com/office/officeart/2005/8/layout/gear1"/>
    <dgm:cxn modelId="{EA9A1E36-91B9-49D0-9A35-E542A8B378C7}" type="presParOf" srcId="{B15401BD-982B-43C6-B347-3EA521D04159}" destId="{A520AF34-7E73-4192-94DA-77BBBDBC729A}" srcOrd="11" destOrd="0" presId="urn:microsoft.com/office/officeart/2005/8/layout/gear1"/>
    <dgm:cxn modelId="{BCA8BF85-D112-43D4-8109-10D983EB2140}" type="presParOf" srcId="{B15401BD-982B-43C6-B347-3EA521D04159}" destId="{BCE9D799-3690-4EE1-9E6F-B0ED51F7EC4F}"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7C92C4-F6A8-47F9-87E0-F7EEDDBD7323}"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de-DE"/>
        </a:p>
      </dgm:t>
    </dgm:pt>
    <dgm:pt modelId="{CFBC1377-7F5B-4B53-AC09-546FB6E1E914}">
      <dgm:prSet custT="1"/>
      <dgm:spPr>
        <a:solidFill>
          <a:schemeClr val="accent1"/>
        </a:solidFill>
        <a:ln>
          <a:noFill/>
        </a:ln>
      </dgm:spPr>
      <dgm:t>
        <a:bodyPr/>
        <a:lstStyle/>
        <a:p>
          <a:r>
            <a:rPr lang="de-DE" sz="1600" b="1" dirty="0">
              <a:latin typeface="+mj-lt"/>
            </a:rPr>
            <a:t>Politik</a:t>
          </a:r>
          <a:endParaRPr lang="de-DE" sz="2200" dirty="0">
            <a:latin typeface="+mj-lt"/>
          </a:endParaRPr>
        </a:p>
      </dgm:t>
    </dgm:pt>
    <dgm:pt modelId="{9177D548-917F-49FF-91AE-7F3F20B62E80}" type="parTrans" cxnId="{45C9EF33-5A77-4B78-8A3E-672A2A9AD31D}">
      <dgm:prSet/>
      <dgm:spPr/>
      <dgm:t>
        <a:bodyPr/>
        <a:lstStyle/>
        <a:p>
          <a:endParaRPr lang="de-DE"/>
        </a:p>
      </dgm:t>
    </dgm:pt>
    <dgm:pt modelId="{A89C0910-567C-415D-9242-CAA64AE69B03}" type="sibTrans" cxnId="{45C9EF33-5A77-4B78-8A3E-672A2A9AD31D}">
      <dgm:prSet/>
      <dgm:spPr>
        <a:solidFill>
          <a:schemeClr val="accent1"/>
        </a:solidFill>
        <a:scene3d>
          <a:camera prst="orthographicFront">
            <a:rot lat="298856" lon="21573784" rev="21298856"/>
          </a:camera>
          <a:lightRig rig="threePt" dir="t"/>
        </a:scene3d>
      </dgm:spPr>
      <dgm:t>
        <a:bodyPr/>
        <a:lstStyle/>
        <a:p>
          <a:endParaRPr lang="de-DE"/>
        </a:p>
      </dgm:t>
    </dgm:pt>
    <dgm:pt modelId="{C8F0EA6C-5616-455B-BCF0-5FB6C4D88482}" type="pres">
      <dgm:prSet presAssocID="{9A7C92C4-F6A8-47F9-87E0-F7EEDDBD7323}" presName="composite" presStyleCnt="0">
        <dgm:presLayoutVars>
          <dgm:chMax val="3"/>
          <dgm:animLvl val="lvl"/>
          <dgm:resizeHandles val="exact"/>
        </dgm:presLayoutVars>
      </dgm:prSet>
      <dgm:spPr/>
    </dgm:pt>
    <dgm:pt modelId="{A1A26A2E-F143-4594-8E21-85A628696A69}" type="pres">
      <dgm:prSet presAssocID="{CFBC1377-7F5B-4B53-AC09-546FB6E1E914}" presName="gear1" presStyleLbl="node1" presStyleIdx="0" presStyleCnt="1" custLinFactNeighborX="36227" custLinFactNeighborY="-46386">
        <dgm:presLayoutVars>
          <dgm:chMax val="1"/>
          <dgm:bulletEnabled val="1"/>
        </dgm:presLayoutVars>
      </dgm:prSet>
      <dgm:spPr/>
    </dgm:pt>
    <dgm:pt modelId="{A9193A83-C9E5-4B3C-879E-EC1B24367832}" type="pres">
      <dgm:prSet presAssocID="{CFBC1377-7F5B-4B53-AC09-546FB6E1E914}" presName="gear1srcNode" presStyleLbl="node1" presStyleIdx="0" presStyleCnt="1"/>
      <dgm:spPr/>
    </dgm:pt>
    <dgm:pt modelId="{AE453CD3-20D5-4AC0-9AFA-8BBD1FEABAD7}" type="pres">
      <dgm:prSet presAssocID="{CFBC1377-7F5B-4B53-AC09-546FB6E1E914}" presName="gear1dstNode" presStyleLbl="node1" presStyleIdx="0" presStyleCnt="1"/>
      <dgm:spPr/>
    </dgm:pt>
    <dgm:pt modelId="{FA03C8E0-F5CE-41E4-9575-95D03093EF70}" type="pres">
      <dgm:prSet presAssocID="{A89C0910-567C-415D-9242-CAA64AE69B03}" presName="connector1" presStyleLbl="sibTrans2D1" presStyleIdx="0" presStyleCnt="1" custAng="11249147" custLinFactNeighborX="1805" custLinFactNeighborY="-31444"/>
      <dgm:spPr/>
    </dgm:pt>
  </dgm:ptLst>
  <dgm:cxnLst>
    <dgm:cxn modelId="{CA11E006-084B-44E1-86CB-45E180D22B90}" type="presOf" srcId="{9A7C92C4-F6A8-47F9-87E0-F7EEDDBD7323}" destId="{C8F0EA6C-5616-455B-BCF0-5FB6C4D88482}" srcOrd="0" destOrd="0" presId="urn:microsoft.com/office/officeart/2005/8/layout/gear1"/>
    <dgm:cxn modelId="{45C9EF33-5A77-4B78-8A3E-672A2A9AD31D}" srcId="{9A7C92C4-F6A8-47F9-87E0-F7EEDDBD7323}" destId="{CFBC1377-7F5B-4B53-AC09-546FB6E1E914}" srcOrd="0" destOrd="0" parTransId="{9177D548-917F-49FF-91AE-7F3F20B62E80}" sibTransId="{A89C0910-567C-415D-9242-CAA64AE69B03}"/>
    <dgm:cxn modelId="{CB76615E-5A28-49D3-91CC-63BB7EB3B3E5}" type="presOf" srcId="{CFBC1377-7F5B-4B53-AC09-546FB6E1E914}" destId="{AE453CD3-20D5-4AC0-9AFA-8BBD1FEABAD7}" srcOrd="2" destOrd="0" presId="urn:microsoft.com/office/officeart/2005/8/layout/gear1"/>
    <dgm:cxn modelId="{0DD14F67-0593-4EC6-BD90-29EB354E5D38}" type="presOf" srcId="{CFBC1377-7F5B-4B53-AC09-546FB6E1E914}" destId="{A1A26A2E-F143-4594-8E21-85A628696A69}" srcOrd="0" destOrd="0" presId="urn:microsoft.com/office/officeart/2005/8/layout/gear1"/>
    <dgm:cxn modelId="{935B125A-1E26-4B30-90FA-083FC00F18AE}" type="presOf" srcId="{A89C0910-567C-415D-9242-CAA64AE69B03}" destId="{FA03C8E0-F5CE-41E4-9575-95D03093EF70}" srcOrd="0" destOrd="0" presId="urn:microsoft.com/office/officeart/2005/8/layout/gear1"/>
    <dgm:cxn modelId="{DE09D7D4-EB89-4F63-8A12-2456DF96A186}" type="presOf" srcId="{CFBC1377-7F5B-4B53-AC09-546FB6E1E914}" destId="{A9193A83-C9E5-4B3C-879E-EC1B24367832}" srcOrd="1" destOrd="0" presId="urn:microsoft.com/office/officeart/2005/8/layout/gear1"/>
    <dgm:cxn modelId="{4A9B13E2-4116-4757-9C26-9968C8DBFCB0}" type="presParOf" srcId="{C8F0EA6C-5616-455B-BCF0-5FB6C4D88482}" destId="{A1A26A2E-F143-4594-8E21-85A628696A69}" srcOrd="0" destOrd="0" presId="urn:microsoft.com/office/officeart/2005/8/layout/gear1"/>
    <dgm:cxn modelId="{C87011C7-EF73-44C0-9086-D7592D803842}" type="presParOf" srcId="{C8F0EA6C-5616-455B-BCF0-5FB6C4D88482}" destId="{A9193A83-C9E5-4B3C-879E-EC1B24367832}" srcOrd="1" destOrd="0" presId="urn:microsoft.com/office/officeart/2005/8/layout/gear1"/>
    <dgm:cxn modelId="{275E798E-6490-48B8-B871-3232352D1EE0}" type="presParOf" srcId="{C8F0EA6C-5616-455B-BCF0-5FB6C4D88482}" destId="{AE453CD3-20D5-4AC0-9AFA-8BBD1FEABAD7}" srcOrd="2" destOrd="0" presId="urn:microsoft.com/office/officeart/2005/8/layout/gear1"/>
    <dgm:cxn modelId="{C7DA89FD-8570-4643-B5B4-2FA18ABCA5D2}" type="presParOf" srcId="{C8F0EA6C-5616-455B-BCF0-5FB6C4D88482}" destId="{FA03C8E0-F5CE-41E4-9575-95D03093EF70}" srcOrd="3" destOrd="0" presId="urn:microsoft.com/office/officeart/2005/8/layout/gear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446665-5EEE-44CD-92EB-5F9B17DF3AD6}"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de-DE"/>
        </a:p>
      </dgm:t>
    </dgm:pt>
    <dgm:pt modelId="{1FB5B8AB-2F3E-41E3-B562-E5437299A05D}">
      <dgm:prSet custT="1"/>
      <dgm:spPr>
        <a:solidFill>
          <a:schemeClr val="accent2"/>
        </a:solidFill>
        <a:ln>
          <a:noFill/>
        </a:ln>
      </dgm:spPr>
      <dgm:t>
        <a:bodyPr/>
        <a:lstStyle/>
        <a:p>
          <a:r>
            <a:rPr lang="de-DE" sz="1600" b="1" dirty="0">
              <a:latin typeface="+mj-lt"/>
            </a:rPr>
            <a:t>Pioniere</a:t>
          </a:r>
          <a:r>
            <a:rPr lang="de-DE" sz="1600" dirty="0">
              <a:latin typeface="+mj-lt"/>
            </a:rPr>
            <a:t> </a:t>
          </a:r>
        </a:p>
      </dgm:t>
    </dgm:pt>
    <dgm:pt modelId="{B6A13C26-4002-432C-800E-3BDBBFF4B3CB}" type="parTrans" cxnId="{14940B88-0521-48CD-BEB2-E188BF1B64A8}">
      <dgm:prSet/>
      <dgm:spPr/>
      <dgm:t>
        <a:bodyPr/>
        <a:lstStyle/>
        <a:p>
          <a:endParaRPr lang="de-DE"/>
        </a:p>
      </dgm:t>
    </dgm:pt>
    <dgm:pt modelId="{EA577431-A741-4D34-BF50-503F43AB02FB}" type="sibTrans" cxnId="{14940B88-0521-48CD-BEB2-E188BF1B64A8}">
      <dgm:prSet/>
      <dgm:spPr>
        <a:solidFill>
          <a:schemeClr val="accent2"/>
        </a:solidFill>
      </dgm:spPr>
      <dgm:t>
        <a:bodyPr/>
        <a:lstStyle/>
        <a:p>
          <a:endParaRPr lang="de-DE"/>
        </a:p>
      </dgm:t>
    </dgm:pt>
    <dgm:pt modelId="{8820FFA4-3A4C-4045-ADFB-0A13AA645F9C}" type="pres">
      <dgm:prSet presAssocID="{32446665-5EEE-44CD-92EB-5F9B17DF3AD6}" presName="composite" presStyleCnt="0">
        <dgm:presLayoutVars>
          <dgm:chMax val="3"/>
          <dgm:animLvl val="lvl"/>
          <dgm:resizeHandles val="exact"/>
        </dgm:presLayoutVars>
      </dgm:prSet>
      <dgm:spPr/>
    </dgm:pt>
    <dgm:pt modelId="{A2E29268-269C-4C9A-B5DE-D20365AE3921}" type="pres">
      <dgm:prSet presAssocID="{1FB5B8AB-2F3E-41E3-B562-E5437299A05D}" presName="gear1" presStyleLbl="node1" presStyleIdx="0" presStyleCnt="1" custLinFactNeighborX="64790" custLinFactNeighborY="42064">
        <dgm:presLayoutVars>
          <dgm:chMax val="1"/>
          <dgm:bulletEnabled val="1"/>
        </dgm:presLayoutVars>
      </dgm:prSet>
      <dgm:spPr/>
    </dgm:pt>
    <dgm:pt modelId="{79BCBC5B-A1B7-4413-BC45-3F8ECE34F6FC}" type="pres">
      <dgm:prSet presAssocID="{1FB5B8AB-2F3E-41E3-B562-E5437299A05D}" presName="gear1srcNode" presStyleLbl="node1" presStyleIdx="0" presStyleCnt="1"/>
      <dgm:spPr/>
    </dgm:pt>
    <dgm:pt modelId="{AF1CBF72-556F-4D78-B975-459F4FA409D6}" type="pres">
      <dgm:prSet presAssocID="{1FB5B8AB-2F3E-41E3-B562-E5437299A05D}" presName="gear1dstNode" presStyleLbl="node1" presStyleIdx="0" presStyleCnt="1"/>
      <dgm:spPr/>
    </dgm:pt>
    <dgm:pt modelId="{2DE22503-B171-4839-83C8-39FE0FF8DCA1}" type="pres">
      <dgm:prSet presAssocID="{EA577431-A741-4D34-BF50-503F43AB02FB}" presName="connector1" presStyleLbl="sibTrans2D1" presStyleIdx="0" presStyleCnt="1" custAng="15014946" custLinFactNeighborX="9626" custLinFactNeighborY="23758"/>
      <dgm:spPr/>
    </dgm:pt>
  </dgm:ptLst>
  <dgm:cxnLst>
    <dgm:cxn modelId="{44C81C08-DE09-47C0-BC95-0C28BCCD040A}" type="presOf" srcId="{32446665-5EEE-44CD-92EB-5F9B17DF3AD6}" destId="{8820FFA4-3A4C-4045-ADFB-0A13AA645F9C}" srcOrd="0" destOrd="0" presId="urn:microsoft.com/office/officeart/2005/8/layout/gear1"/>
    <dgm:cxn modelId="{766D7039-E219-428C-AF32-7DF9DB339AAE}" type="presOf" srcId="{1FB5B8AB-2F3E-41E3-B562-E5437299A05D}" destId="{A2E29268-269C-4C9A-B5DE-D20365AE3921}" srcOrd="0" destOrd="0" presId="urn:microsoft.com/office/officeart/2005/8/layout/gear1"/>
    <dgm:cxn modelId="{9A007A3A-99E7-4680-88F0-BE991FA373F7}" type="presOf" srcId="{EA577431-A741-4D34-BF50-503F43AB02FB}" destId="{2DE22503-B171-4839-83C8-39FE0FF8DCA1}" srcOrd="0" destOrd="0" presId="urn:microsoft.com/office/officeart/2005/8/layout/gear1"/>
    <dgm:cxn modelId="{D8C72A53-A581-478F-97CF-07EFF7EE3B99}" type="presOf" srcId="{1FB5B8AB-2F3E-41E3-B562-E5437299A05D}" destId="{AF1CBF72-556F-4D78-B975-459F4FA409D6}" srcOrd="2" destOrd="0" presId="urn:microsoft.com/office/officeart/2005/8/layout/gear1"/>
    <dgm:cxn modelId="{14940B88-0521-48CD-BEB2-E188BF1B64A8}" srcId="{32446665-5EEE-44CD-92EB-5F9B17DF3AD6}" destId="{1FB5B8AB-2F3E-41E3-B562-E5437299A05D}" srcOrd="0" destOrd="0" parTransId="{B6A13C26-4002-432C-800E-3BDBBFF4B3CB}" sibTransId="{EA577431-A741-4D34-BF50-503F43AB02FB}"/>
    <dgm:cxn modelId="{FA5DE99B-8FE7-4B81-AB7C-08A6F25CEADD}" type="presOf" srcId="{1FB5B8AB-2F3E-41E3-B562-E5437299A05D}" destId="{79BCBC5B-A1B7-4413-BC45-3F8ECE34F6FC}" srcOrd="1" destOrd="0" presId="urn:microsoft.com/office/officeart/2005/8/layout/gear1"/>
    <dgm:cxn modelId="{828DBB36-969E-45DE-92CD-3509B56CD207}" type="presParOf" srcId="{8820FFA4-3A4C-4045-ADFB-0A13AA645F9C}" destId="{A2E29268-269C-4C9A-B5DE-D20365AE3921}" srcOrd="0" destOrd="0" presId="urn:microsoft.com/office/officeart/2005/8/layout/gear1"/>
    <dgm:cxn modelId="{BE03AE75-A4ED-40AE-B6E6-EBCD3FA42866}" type="presParOf" srcId="{8820FFA4-3A4C-4045-ADFB-0A13AA645F9C}" destId="{79BCBC5B-A1B7-4413-BC45-3F8ECE34F6FC}" srcOrd="1" destOrd="0" presId="urn:microsoft.com/office/officeart/2005/8/layout/gear1"/>
    <dgm:cxn modelId="{3DEAEB56-9FCF-4E33-9BED-1BF2C9D42AEA}" type="presParOf" srcId="{8820FFA4-3A4C-4045-ADFB-0A13AA645F9C}" destId="{AF1CBF72-556F-4D78-B975-459F4FA409D6}" srcOrd="2" destOrd="0" presId="urn:microsoft.com/office/officeart/2005/8/layout/gear1"/>
    <dgm:cxn modelId="{3A93694C-3132-44AD-B690-128E719445C2}" type="presParOf" srcId="{8820FFA4-3A4C-4045-ADFB-0A13AA645F9C}" destId="{2DE22503-B171-4839-83C8-39FE0FF8DCA1}" srcOrd="3" destOrd="0" presId="urn:microsoft.com/office/officeart/2005/8/layout/gear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EC22A-AD4A-4216-B9A0-D03B6A402CEC}">
      <dsp:nvSpPr>
        <dsp:cNvPr id="0" name=""/>
        <dsp:cNvSpPr/>
      </dsp:nvSpPr>
      <dsp:spPr>
        <a:xfrm>
          <a:off x="0" y="0"/>
          <a:ext cx="4977496" cy="1067040"/>
        </a:xfrm>
        <a:prstGeom prst="flowChartManualInput">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e-DE" sz="1600" b="1" kern="1200" dirty="0">
              <a:latin typeface="+mj-lt"/>
            </a:rPr>
            <a:t>Pioniere</a:t>
          </a:r>
          <a:r>
            <a:rPr lang="de-DE" sz="1600" kern="1200" dirty="0">
              <a:latin typeface="+mj-lt"/>
            </a:rPr>
            <a:t> erproben Lösungen und dienen als Vorbilder </a:t>
          </a:r>
        </a:p>
      </dsp:txBody>
      <dsp:txXfrm>
        <a:off x="0" y="213408"/>
        <a:ext cx="4977496" cy="853632"/>
      </dsp:txXfrm>
    </dsp:sp>
    <dsp:sp modelId="{21247302-A943-458C-AC91-DEE242B3AD2B}">
      <dsp:nvSpPr>
        <dsp:cNvPr id="0" name=""/>
        <dsp:cNvSpPr/>
      </dsp:nvSpPr>
      <dsp:spPr>
        <a:xfrm>
          <a:off x="0" y="1139182"/>
          <a:ext cx="4977496" cy="1067040"/>
        </a:xfrm>
        <a:prstGeom prst="flowChartManualInpu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e-DE" sz="1600" kern="1200" dirty="0">
              <a:latin typeface="+mj-lt"/>
            </a:rPr>
            <a:t>Einfluss auf die </a:t>
          </a:r>
          <a:r>
            <a:rPr lang="de-DE" sz="1600" b="1" kern="1200" dirty="0">
              <a:latin typeface="+mj-lt"/>
            </a:rPr>
            <a:t>Wirtschaft</a:t>
          </a:r>
          <a:r>
            <a:rPr lang="de-DE" sz="1600" kern="1200" dirty="0">
              <a:latin typeface="+mj-lt"/>
            </a:rPr>
            <a:t>: Stärkung nachhaltigkeitsorientierter Unternehmen, ihrer Verbände und zugehöriger Arbeitsplätze</a:t>
          </a:r>
        </a:p>
      </dsp:txBody>
      <dsp:txXfrm>
        <a:off x="0" y="1352590"/>
        <a:ext cx="4977496" cy="853632"/>
      </dsp:txXfrm>
    </dsp:sp>
    <dsp:sp modelId="{F2EEE12B-DE8E-4923-A22A-B975111A8646}">
      <dsp:nvSpPr>
        <dsp:cNvPr id="0" name=""/>
        <dsp:cNvSpPr/>
      </dsp:nvSpPr>
      <dsp:spPr>
        <a:xfrm>
          <a:off x="0" y="2327031"/>
          <a:ext cx="4977496" cy="1067040"/>
        </a:xfrm>
        <a:prstGeom prst="flowChartManualInput">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e-DE" sz="1600" kern="1200" dirty="0">
              <a:latin typeface="+mj-lt"/>
            </a:rPr>
            <a:t>Signale für die Akzeptanz einer bestimmten </a:t>
          </a:r>
          <a:r>
            <a:rPr lang="de-DE" sz="1600" b="1" kern="1200" dirty="0">
              <a:latin typeface="+mj-lt"/>
            </a:rPr>
            <a:t>Politik</a:t>
          </a:r>
          <a:endParaRPr lang="de-DE" sz="1600" kern="1200" dirty="0">
            <a:latin typeface="+mj-lt"/>
          </a:endParaRPr>
        </a:p>
      </dsp:txBody>
      <dsp:txXfrm>
        <a:off x="0" y="2540439"/>
        <a:ext cx="4977496" cy="853632"/>
      </dsp:txXfrm>
    </dsp:sp>
    <dsp:sp modelId="{93A7FE67-7829-495C-8E3F-C53EBB4ED6D3}">
      <dsp:nvSpPr>
        <dsp:cNvPr id="0" name=""/>
        <dsp:cNvSpPr/>
      </dsp:nvSpPr>
      <dsp:spPr>
        <a:xfrm>
          <a:off x="0" y="3515681"/>
          <a:ext cx="4977496" cy="1067040"/>
        </a:xfrm>
        <a:prstGeom prst="flowChartManualInpu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e-DE" sz="1600" b="1" kern="1200" dirty="0">
              <a:latin typeface="+mj-lt"/>
            </a:rPr>
            <a:t>Kritische Masse </a:t>
          </a:r>
          <a:r>
            <a:rPr lang="de-DE" sz="1600" kern="1200" dirty="0">
              <a:latin typeface="+mj-lt"/>
            </a:rPr>
            <a:t>/ „social </a:t>
          </a:r>
          <a:r>
            <a:rPr lang="de-DE" sz="1600" kern="1200" dirty="0" err="1">
              <a:latin typeface="+mj-lt"/>
            </a:rPr>
            <a:t>tipping</a:t>
          </a:r>
          <a:r>
            <a:rPr lang="de-DE" sz="1600" kern="1200" dirty="0">
              <a:latin typeface="+mj-lt"/>
            </a:rPr>
            <a:t> </a:t>
          </a:r>
          <a:r>
            <a:rPr lang="de-DE" sz="1600" kern="1200" dirty="0" err="1">
              <a:latin typeface="+mj-lt"/>
            </a:rPr>
            <a:t>points</a:t>
          </a:r>
          <a:r>
            <a:rPr lang="de-DE" sz="1600" kern="1200" dirty="0">
              <a:latin typeface="+mj-lt"/>
            </a:rPr>
            <a:t>“: Scheinbar stabile soziale Normen können von Minderheiten verändert werden </a:t>
          </a:r>
        </a:p>
      </dsp:txBody>
      <dsp:txXfrm>
        <a:off x="0" y="3729089"/>
        <a:ext cx="4977496" cy="8536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C41F1-36B0-4609-830E-DAF26AAA8848}">
      <dsp:nvSpPr>
        <dsp:cNvPr id="0" name=""/>
        <dsp:cNvSpPr/>
      </dsp:nvSpPr>
      <dsp:spPr>
        <a:xfrm>
          <a:off x="1295014" y="4638"/>
          <a:ext cx="3449636" cy="862409"/>
        </a:xfrm>
        <a:prstGeom prst="flowChartManualInput">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solidFill>
                <a:schemeClr val="bg1"/>
              </a:solidFill>
              <a:latin typeface="+mj-lt"/>
            </a:rPr>
            <a:t>Start 1988 ohne politische Unterstützung</a:t>
          </a:r>
        </a:p>
      </dsp:txBody>
      <dsp:txXfrm>
        <a:off x="1295014" y="177120"/>
        <a:ext cx="3449636" cy="689927"/>
      </dsp:txXfrm>
    </dsp:sp>
    <dsp:sp modelId="{F8BA0C4E-B14B-42E9-BB24-060BEFA4EEC0}">
      <dsp:nvSpPr>
        <dsp:cNvPr id="0" name=""/>
        <dsp:cNvSpPr/>
      </dsp:nvSpPr>
      <dsp:spPr>
        <a:xfrm rot="5400000">
          <a:off x="2858130" y="888608"/>
          <a:ext cx="323403" cy="388084"/>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a:p>
      </dsp:txBody>
      <dsp:txXfrm rot="-5400000">
        <a:off x="2903407" y="920949"/>
        <a:ext cx="232850" cy="226382"/>
      </dsp:txXfrm>
    </dsp:sp>
    <dsp:sp modelId="{7E8FA46B-E5E6-47C9-B612-1EA7B3D17E16}">
      <dsp:nvSpPr>
        <dsp:cNvPr id="0" name=""/>
        <dsp:cNvSpPr/>
      </dsp:nvSpPr>
      <dsp:spPr>
        <a:xfrm>
          <a:off x="1295014" y="1298252"/>
          <a:ext cx="3449636" cy="862409"/>
        </a:xfrm>
        <a:prstGeom prst="flowChartManualInpu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solidFill>
                <a:schemeClr val="bg1"/>
              </a:solidFill>
              <a:latin typeface="+mj-lt"/>
            </a:rPr>
            <a:t>Starker Anstieg der Nachfrage und Akzeptanz bei Verbraucher*innen</a:t>
          </a:r>
        </a:p>
      </dsp:txBody>
      <dsp:txXfrm>
        <a:off x="1295014" y="1470734"/>
        <a:ext cx="3449636" cy="689927"/>
      </dsp:txXfrm>
    </dsp:sp>
    <dsp:sp modelId="{E02A38C7-95DA-4180-AAF1-D99325049ABD}">
      <dsp:nvSpPr>
        <dsp:cNvPr id="0" name=""/>
        <dsp:cNvSpPr/>
      </dsp:nvSpPr>
      <dsp:spPr>
        <a:xfrm rot="5400000">
          <a:off x="2878527" y="2234252"/>
          <a:ext cx="323403" cy="388084"/>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a:p>
      </dsp:txBody>
      <dsp:txXfrm rot="-5400000">
        <a:off x="2923804" y="2266593"/>
        <a:ext cx="232850" cy="226382"/>
      </dsp:txXfrm>
    </dsp:sp>
    <dsp:sp modelId="{50A5D451-E94D-4D9D-967E-9AAB8FC5E5F6}">
      <dsp:nvSpPr>
        <dsp:cNvPr id="0" name=""/>
        <dsp:cNvSpPr/>
      </dsp:nvSpPr>
      <dsp:spPr>
        <a:xfrm>
          <a:off x="1295014" y="2591866"/>
          <a:ext cx="3449636" cy="862409"/>
        </a:xfrm>
        <a:prstGeom prst="flowChartManualInput">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mj-lt"/>
            </a:rPr>
            <a:t>Handlungsdruck für Politik</a:t>
          </a:r>
        </a:p>
      </dsp:txBody>
      <dsp:txXfrm>
        <a:off x="1295014" y="2764348"/>
        <a:ext cx="3449636" cy="689927"/>
      </dsp:txXfrm>
    </dsp:sp>
    <dsp:sp modelId="{A93C6860-95D5-4495-BCB8-5E0F78B45180}">
      <dsp:nvSpPr>
        <dsp:cNvPr id="0" name=""/>
        <dsp:cNvSpPr/>
      </dsp:nvSpPr>
      <dsp:spPr>
        <a:xfrm rot="5400000">
          <a:off x="2858130" y="3475835"/>
          <a:ext cx="323403" cy="388084"/>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a:p>
      </dsp:txBody>
      <dsp:txXfrm rot="-5400000">
        <a:off x="2903407" y="3508176"/>
        <a:ext cx="232850" cy="226382"/>
      </dsp:txXfrm>
    </dsp:sp>
    <dsp:sp modelId="{7B8AA601-EB8B-467F-A635-F8A4F2C02424}">
      <dsp:nvSpPr>
        <dsp:cNvPr id="0" name=""/>
        <dsp:cNvSpPr/>
      </dsp:nvSpPr>
      <dsp:spPr>
        <a:xfrm>
          <a:off x="1295014" y="3885479"/>
          <a:ext cx="3449636" cy="862409"/>
        </a:xfrm>
        <a:prstGeom prst="flowChartManualInpu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mj-lt"/>
            </a:rPr>
            <a:t>Erlassung des ersten Carsharing-Gesetztes, das Sondernutzung des öffentlichen Raums ermöglicht</a:t>
          </a:r>
        </a:p>
      </dsp:txBody>
      <dsp:txXfrm>
        <a:off x="1295014" y="4057961"/>
        <a:ext cx="3449636" cy="6899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4B3F0-F475-4D87-96DE-A5D8FA40F8D3}">
      <dsp:nvSpPr>
        <dsp:cNvPr id="0" name=""/>
        <dsp:cNvSpPr/>
      </dsp:nvSpPr>
      <dsp:spPr>
        <a:xfrm>
          <a:off x="1628939" y="1423714"/>
          <a:ext cx="1795960" cy="1795960"/>
        </a:xfrm>
        <a:prstGeom prst="gear9">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DE" sz="1200" b="1" kern="1200" dirty="0">
              <a:latin typeface="+mj-lt"/>
            </a:rPr>
            <a:t>Verbraucher*</a:t>
          </a:r>
        </a:p>
        <a:p>
          <a:pPr marL="0" lvl="0" indent="0" algn="ctr" defTabSz="533400">
            <a:lnSpc>
              <a:spcPct val="90000"/>
            </a:lnSpc>
            <a:spcBef>
              <a:spcPct val="0"/>
            </a:spcBef>
            <a:spcAft>
              <a:spcPct val="35000"/>
            </a:spcAft>
            <a:buNone/>
          </a:pPr>
          <a:r>
            <a:rPr lang="de-DE" sz="1200" b="1" kern="1200" dirty="0">
              <a:latin typeface="+mj-lt"/>
            </a:rPr>
            <a:t>innen</a:t>
          </a:r>
          <a:endParaRPr lang="de-DE" sz="1200" kern="1200" dirty="0">
            <a:latin typeface="+mj-lt"/>
          </a:endParaRPr>
        </a:p>
      </dsp:txBody>
      <dsp:txXfrm>
        <a:off x="1990007" y="1844409"/>
        <a:ext cx="1073824" cy="923161"/>
      </dsp:txXfrm>
    </dsp:sp>
    <dsp:sp modelId="{235AC236-4355-493B-A890-7D975A818FB3}">
      <dsp:nvSpPr>
        <dsp:cNvPr id="0" name=""/>
        <dsp:cNvSpPr/>
      </dsp:nvSpPr>
      <dsp:spPr>
        <a:xfrm>
          <a:off x="585757" y="1224139"/>
          <a:ext cx="1070444" cy="1070444"/>
        </a:xfrm>
        <a:prstGeom prst="gear6">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DE" sz="1200" b="1" kern="1200" dirty="0">
              <a:latin typeface="+mj-lt"/>
            </a:rPr>
            <a:t>Ver-bände</a:t>
          </a:r>
          <a:endParaRPr lang="de-DE" sz="1200" kern="1200" dirty="0">
            <a:latin typeface="+mj-lt"/>
          </a:endParaRPr>
        </a:p>
      </dsp:txBody>
      <dsp:txXfrm>
        <a:off x="855244" y="1495255"/>
        <a:ext cx="531470" cy="528212"/>
      </dsp:txXfrm>
    </dsp:sp>
    <dsp:sp modelId="{D904301F-D5E5-4E26-93E0-58A9259D97CF}">
      <dsp:nvSpPr>
        <dsp:cNvPr id="0" name=""/>
        <dsp:cNvSpPr/>
      </dsp:nvSpPr>
      <dsp:spPr>
        <a:xfrm rot="20700000">
          <a:off x="1279062" y="213866"/>
          <a:ext cx="1299319" cy="1252438"/>
        </a:xfrm>
        <a:prstGeom prst="gear6">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DE" sz="1200" b="1" kern="1200" dirty="0">
              <a:latin typeface="+mj-lt"/>
            </a:rPr>
            <a:t>Wirt-</a:t>
          </a:r>
          <a:r>
            <a:rPr lang="de-DE" sz="1200" b="1" kern="1200" dirty="0" err="1">
              <a:latin typeface="+mj-lt"/>
            </a:rPr>
            <a:t>schaft</a:t>
          </a:r>
          <a:endParaRPr lang="de-DE" sz="1200" b="1" kern="1200" dirty="0">
            <a:latin typeface="+mj-lt"/>
          </a:endParaRPr>
        </a:p>
      </dsp:txBody>
      <dsp:txXfrm rot="-20700000">
        <a:off x="1566822" y="485782"/>
        <a:ext cx="723800" cy="708606"/>
      </dsp:txXfrm>
    </dsp:sp>
    <dsp:sp modelId="{E3B1AA51-2C81-4757-9B34-462F735F6607}">
      <dsp:nvSpPr>
        <dsp:cNvPr id="0" name=""/>
        <dsp:cNvSpPr/>
      </dsp:nvSpPr>
      <dsp:spPr>
        <a:xfrm rot="554596">
          <a:off x="1576498" y="1144245"/>
          <a:ext cx="2298828" cy="2298828"/>
        </a:xfrm>
        <a:prstGeom prst="circularArrow">
          <a:avLst>
            <a:gd name="adj1" fmla="val 4687"/>
            <a:gd name="adj2" fmla="val 299029"/>
            <a:gd name="adj3" fmla="val 2489067"/>
            <a:gd name="adj4" fmla="val 15920938"/>
            <a:gd name="adj5" fmla="val 5469"/>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A520AF34-7E73-4192-94DA-77BBBDBC729A}">
      <dsp:nvSpPr>
        <dsp:cNvPr id="0" name=""/>
        <dsp:cNvSpPr/>
      </dsp:nvSpPr>
      <dsp:spPr>
        <a:xfrm rot="15382328">
          <a:off x="245058" y="985823"/>
          <a:ext cx="1670242" cy="1670242"/>
        </a:xfrm>
        <a:prstGeom prst="leftCircularArrow">
          <a:avLst>
            <a:gd name="adj1" fmla="val 6452"/>
            <a:gd name="adj2" fmla="val 429999"/>
            <a:gd name="adj3" fmla="val 10489124"/>
            <a:gd name="adj4" fmla="val 14837806"/>
            <a:gd name="adj5" fmla="val 7527"/>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BCE9D799-3690-4EE1-9E6F-B0ED51F7EC4F}">
      <dsp:nvSpPr>
        <dsp:cNvPr id="0" name=""/>
        <dsp:cNvSpPr/>
      </dsp:nvSpPr>
      <dsp:spPr>
        <a:xfrm rot="7050010">
          <a:off x="1071380" y="-176352"/>
          <a:ext cx="1800858" cy="1800858"/>
        </a:xfrm>
        <a:prstGeom prst="circularArrow">
          <a:avLst>
            <a:gd name="adj1" fmla="val 5984"/>
            <a:gd name="adj2" fmla="val 394124"/>
            <a:gd name="adj3" fmla="val 13313824"/>
            <a:gd name="adj4" fmla="val 10508221"/>
            <a:gd name="adj5" fmla="val 6981"/>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26A2E-F143-4594-8E21-85A628696A69}">
      <dsp:nvSpPr>
        <dsp:cNvPr id="0" name=""/>
        <dsp:cNvSpPr/>
      </dsp:nvSpPr>
      <dsp:spPr>
        <a:xfrm>
          <a:off x="1458453" y="0"/>
          <a:ext cx="1655324" cy="1655324"/>
        </a:xfrm>
        <a:prstGeom prst="gear9">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b="1" kern="1200" dirty="0">
              <a:latin typeface="+mj-lt"/>
            </a:rPr>
            <a:t>Politik</a:t>
          </a:r>
          <a:endParaRPr lang="de-DE" sz="2200" kern="1200" dirty="0">
            <a:latin typeface="+mj-lt"/>
          </a:endParaRPr>
        </a:p>
      </dsp:txBody>
      <dsp:txXfrm>
        <a:off x="1791247" y="387752"/>
        <a:ext cx="989736" cy="850870"/>
      </dsp:txXfrm>
    </dsp:sp>
    <dsp:sp modelId="{FA03C8E0-F5CE-41E4-9575-95D03093EF70}">
      <dsp:nvSpPr>
        <dsp:cNvPr id="0" name=""/>
        <dsp:cNvSpPr/>
      </dsp:nvSpPr>
      <dsp:spPr>
        <a:xfrm rot="11249147">
          <a:off x="943091" y="-154107"/>
          <a:ext cx="2036048" cy="2036048"/>
        </a:xfrm>
        <a:prstGeom prst="circularArrow">
          <a:avLst>
            <a:gd name="adj1" fmla="val 4878"/>
            <a:gd name="adj2" fmla="val 312630"/>
            <a:gd name="adj3" fmla="val 3036247"/>
            <a:gd name="adj4" fmla="val 15372759"/>
            <a:gd name="adj5" fmla="val 5691"/>
          </a:avLst>
        </a:prstGeom>
        <a:solidFill>
          <a:schemeClr val="accent1"/>
        </a:solidFill>
        <a:ln>
          <a:noFill/>
        </a:ln>
        <a:effectLst/>
        <a:scene3d>
          <a:camera prst="orthographicFront">
            <a:rot lat="298856" lon="21573784" rev="21298856"/>
          </a:camera>
          <a:lightRig rig="threePt" dir="t"/>
        </a:scene3d>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29268-269C-4C9A-B5DE-D20365AE3921}">
      <dsp:nvSpPr>
        <dsp:cNvPr id="0" name=""/>
        <dsp:cNvSpPr/>
      </dsp:nvSpPr>
      <dsp:spPr>
        <a:xfrm>
          <a:off x="1124391" y="1204084"/>
          <a:ext cx="1374256" cy="1374256"/>
        </a:xfrm>
        <a:prstGeom prst="gear9">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b="1" kern="1200" dirty="0">
              <a:latin typeface="+mj-lt"/>
            </a:rPr>
            <a:t>Pioniere</a:t>
          </a:r>
          <a:r>
            <a:rPr lang="de-DE" sz="1600" kern="1200" dirty="0">
              <a:latin typeface="+mj-lt"/>
            </a:rPr>
            <a:t> </a:t>
          </a:r>
        </a:p>
      </dsp:txBody>
      <dsp:txXfrm>
        <a:off x="1400678" y="1525997"/>
        <a:ext cx="821682" cy="706396"/>
      </dsp:txXfrm>
    </dsp:sp>
    <dsp:sp modelId="{2DE22503-B171-4839-83C8-39FE0FF8DCA1}">
      <dsp:nvSpPr>
        <dsp:cNvPr id="0" name=""/>
        <dsp:cNvSpPr/>
      </dsp:nvSpPr>
      <dsp:spPr>
        <a:xfrm rot="15014946">
          <a:off x="812600" y="852762"/>
          <a:ext cx="1690335" cy="1690335"/>
        </a:xfrm>
        <a:prstGeom prst="circularArrow">
          <a:avLst>
            <a:gd name="adj1" fmla="val 4878"/>
            <a:gd name="adj2" fmla="val 312630"/>
            <a:gd name="adj3" fmla="val 2974270"/>
            <a:gd name="adj4" fmla="val 15467852"/>
            <a:gd name="adj5" fmla="val 5691"/>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0D62C4-CDB2-4712-8CCA-F90B6B7FF2C3}" type="datetimeFigureOut">
              <a:rPr lang="de-DE" smtClean="0"/>
              <a:pPr/>
              <a:t>28.02.2025</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1847CE-969E-4988-BC95-A364F6CD5850}" type="slidenum">
              <a:rPr lang="de-DE" smtClean="0"/>
              <a:pPr/>
              <a:t>‹Nr.›</a:t>
            </a:fld>
            <a:endParaRPr lang="de-DE"/>
          </a:p>
        </p:txBody>
      </p:sp>
    </p:spTree>
    <p:extLst>
      <p:ext uri="{BB962C8B-B14F-4D97-AF65-F5344CB8AC3E}">
        <p14:creationId xmlns:p14="http://schemas.microsoft.com/office/powerpoint/2010/main" val="3739339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umweltbundesamt.de/umwelttipps-fuer-den-allta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ecotopten.d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Arbeitstitel</a:t>
            </a:r>
          </a:p>
        </p:txBody>
      </p:sp>
      <p:sp>
        <p:nvSpPr>
          <p:cNvPr id="4" name="Foliennummernplatzhalter 3"/>
          <p:cNvSpPr>
            <a:spLocks noGrp="1"/>
          </p:cNvSpPr>
          <p:nvPr>
            <p:ph type="sldNum" sz="quarter" idx="10"/>
          </p:nvPr>
        </p:nvSpPr>
        <p:spPr/>
        <p:txBody>
          <a:bodyPr/>
          <a:lstStyle/>
          <a:p>
            <a:fld id="{091847CE-969E-4988-BC95-A364F6CD5850}" type="slidenum">
              <a:rPr lang="de-DE" smtClean="0"/>
              <a:pPr/>
              <a:t>1</a:t>
            </a:fld>
            <a:endParaRPr lang="de-DE"/>
          </a:p>
        </p:txBody>
      </p:sp>
    </p:spTree>
    <p:extLst>
      <p:ext uri="{BB962C8B-B14F-4D97-AF65-F5344CB8AC3E}">
        <p14:creationId xmlns:p14="http://schemas.microsoft.com/office/powerpoint/2010/main" val="2051877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r>
              <a:rPr lang="de-DE" sz="1400" dirty="0"/>
              <a:t>Beispiele für Einwirken der Politik auf das Konsumverhalten:</a:t>
            </a:r>
            <a:br>
              <a:rPr lang="de-DE" sz="1100" dirty="0"/>
            </a:br>
            <a:endParaRPr lang="de-DE" sz="1100" dirty="0"/>
          </a:p>
          <a:p>
            <a:r>
              <a:rPr lang="de-DE" sz="1100" dirty="0"/>
              <a:t>Ordnungspolitisch:</a:t>
            </a:r>
          </a:p>
          <a:p>
            <a:pPr marL="171450" indent="-171450">
              <a:buFont typeface="Arial" panose="020B0604020202020204" pitchFamily="34" charset="0"/>
              <a:buChar char="•"/>
            </a:pPr>
            <a:r>
              <a:rPr lang="de-DE" sz="1200" dirty="0"/>
              <a:t>Werbeverbote für Tabakprodukte, Rauchverbot in Gastronomie…</a:t>
            </a:r>
          </a:p>
          <a:p>
            <a:pPr marL="171450" indent="-171450">
              <a:buFont typeface="Arial" panose="020B0604020202020204" pitchFamily="34" charset="0"/>
              <a:buChar char="•"/>
            </a:pPr>
            <a:r>
              <a:rPr lang="de-DE" sz="1200" dirty="0"/>
              <a:t>Einschränkung von Alkohol am Steuer</a:t>
            </a:r>
          </a:p>
          <a:p>
            <a:pPr marL="171450" indent="-171450">
              <a:buFont typeface="Arial" panose="020B0604020202020204" pitchFamily="34" charset="0"/>
              <a:buChar char="•"/>
            </a:pPr>
            <a:endParaRPr lang="de-DE" sz="1200" dirty="0"/>
          </a:p>
          <a:p>
            <a:pPr marL="0" indent="0">
              <a:buFont typeface="Arial" panose="020B0604020202020204" pitchFamily="34" charset="0"/>
              <a:buNone/>
            </a:pPr>
            <a:r>
              <a:rPr lang="de-DE" sz="1200" dirty="0"/>
              <a:t>Wirtschaftspolitische Instrumente: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t>Innovationsprämie für E-Autos (7 vs.19% </a:t>
            </a:r>
            <a:r>
              <a:rPr lang="de-DE" sz="1200" dirty="0" err="1"/>
              <a:t>MWSt</a:t>
            </a:r>
            <a:r>
              <a:rPr lang="de-DE" sz="120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t>Potentiell: </a:t>
            </a:r>
            <a:r>
              <a:rPr lang="de-DE" sz="1200" dirty="0" err="1"/>
              <a:t>MWSt</a:t>
            </a:r>
            <a:r>
              <a:rPr lang="de-DE" sz="1200" dirty="0"/>
              <a:t>-Befreiung für </a:t>
            </a:r>
            <a:r>
              <a:rPr lang="de-DE" sz="1200" dirty="0" err="1"/>
              <a:t>pflanzl</a:t>
            </a:r>
            <a:r>
              <a:rPr lang="de-DE" sz="1200" dirty="0"/>
              <a:t>. Produkte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dirty="0"/>
              <a:t>Kooperative Instrumente: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t>Selbstverpflichtung: Vereinbarung zur Verringerung des Verbrauchs von Kunststofftragetaschen im Handel;  die Vereinbarung des Handels von 2016 sah vor, dass 80 Prozent der Kunststofftüten im Einzelhandel innerhalb von zwei Jahren kostenpflichtig sein sollten.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dirty="0"/>
          </a:p>
          <a:p>
            <a:pPr marL="0" indent="0">
              <a:buFont typeface="Arial" panose="020B0604020202020204" pitchFamily="34" charset="0"/>
              <a:buNone/>
            </a:pPr>
            <a:r>
              <a:rPr lang="de-DE" sz="1200" dirty="0"/>
              <a:t>Verhaltenswissenschaftliche Instrumente: </a:t>
            </a:r>
          </a:p>
          <a:p>
            <a:pPr marL="171450" indent="-171450">
              <a:buFont typeface="Arial" panose="020B0604020202020204" pitchFamily="34" charset="0"/>
              <a:buChar char="•"/>
            </a:pPr>
            <a:r>
              <a:rPr lang="de-DE" sz="1200" dirty="0"/>
              <a:t>Voreinstellungen: z.B. bei Duscharmatur die Temperatur bei 40° </a:t>
            </a:r>
            <a:r>
              <a:rPr lang="de-DE" sz="1200" dirty="0" err="1"/>
              <a:t>max</a:t>
            </a:r>
            <a:r>
              <a:rPr lang="de-DE" sz="1200" dirty="0"/>
              <a:t> fixieren</a:t>
            </a:r>
          </a:p>
          <a:p>
            <a:pPr marL="171450" indent="-171450">
              <a:buFont typeface="Arial" panose="020B0604020202020204" pitchFamily="34" charset="0"/>
              <a:buChar char="•"/>
            </a:pPr>
            <a:r>
              <a:rPr lang="de-DE" sz="1200" dirty="0"/>
              <a:t>Nudges: in Kantinen die vegetarischen Angebote zuerst präsentieren, Verbrauchsanzeige in der Dusche über den Warmwasserverbrauch beim Duschen (direktes Feedback), Probetickets für den ÖPNV bei Umzug in eine neue Stadt</a:t>
            </a:r>
          </a:p>
          <a:p>
            <a:pPr marL="0" indent="0">
              <a:buFont typeface="Arial" panose="020B0604020202020204" pitchFamily="34" charset="0"/>
              <a:buNone/>
            </a:pPr>
            <a:endParaRPr lang="de-DE" sz="1200" dirty="0"/>
          </a:p>
          <a:p>
            <a:pPr marL="0" indent="0">
              <a:buFont typeface="Arial" panose="020B0604020202020204" pitchFamily="34" charset="0"/>
              <a:buNone/>
            </a:pPr>
            <a:r>
              <a:rPr lang="de-DE" sz="1200" dirty="0"/>
              <a:t>Kommunikative Instrumente:</a:t>
            </a:r>
          </a:p>
          <a:p>
            <a:pPr marL="171450" indent="-171450">
              <a:buFont typeface="Arial" panose="020B0604020202020204" pitchFamily="34" charset="0"/>
              <a:buChar char="•"/>
            </a:pPr>
            <a:r>
              <a:rPr lang="de-DE" sz="1200" dirty="0"/>
              <a:t>EU Energieverbrauchskennzeichnung</a:t>
            </a:r>
          </a:p>
          <a:p>
            <a:pPr marL="171450" indent="-171450">
              <a:buFont typeface="Arial" panose="020B0604020202020204" pitchFamily="34" charset="0"/>
              <a:buChar char="•"/>
            </a:pPr>
            <a:r>
              <a:rPr lang="de-DE" dirty="0"/>
              <a:t>UBA-Verbraucherportal </a:t>
            </a:r>
            <a:r>
              <a:rPr lang="de-DE" i="1" dirty="0">
                <a:hlinkClick r:id="rId3" tooltip="Umweltbundesamt - Verbraucherportal"/>
              </a:rPr>
              <a:t>Umwelttipps für den Alltag</a:t>
            </a:r>
            <a:r>
              <a:rPr lang="de-DE" dirty="0"/>
              <a:t>.</a:t>
            </a:r>
            <a:endParaRPr lang="de-DE" sz="1200" dirty="0"/>
          </a:p>
          <a:p>
            <a:endParaRPr lang="de-DE" dirty="0"/>
          </a:p>
        </p:txBody>
      </p:sp>
      <p:sp>
        <p:nvSpPr>
          <p:cNvPr id="4" name="Foliennummernplatzhalter 3"/>
          <p:cNvSpPr>
            <a:spLocks noGrp="1"/>
          </p:cNvSpPr>
          <p:nvPr>
            <p:ph type="sldNum" sz="quarter" idx="5"/>
          </p:nvPr>
        </p:nvSpPr>
        <p:spPr/>
        <p:txBody>
          <a:bodyPr/>
          <a:lstStyle/>
          <a:p>
            <a:fld id="{091847CE-969E-4988-BC95-A364F6CD5850}" type="slidenum">
              <a:rPr lang="de-DE" smtClean="0"/>
              <a:pPr/>
              <a:t>10</a:t>
            </a:fld>
            <a:endParaRPr lang="de-DE"/>
          </a:p>
        </p:txBody>
      </p:sp>
    </p:spTree>
    <p:extLst>
      <p:ext uri="{BB962C8B-B14F-4D97-AF65-F5344CB8AC3E}">
        <p14:creationId xmlns:p14="http://schemas.microsoft.com/office/powerpoint/2010/main" val="692562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091847CE-969E-4988-BC95-A364F6CD5850}" type="slidenum">
              <a:rPr lang="de-DE" smtClean="0"/>
              <a:pPr/>
              <a:t>11</a:t>
            </a:fld>
            <a:endParaRPr lang="de-DE"/>
          </a:p>
        </p:txBody>
      </p:sp>
    </p:spTree>
    <p:extLst>
      <p:ext uri="{BB962C8B-B14F-4D97-AF65-F5344CB8AC3E}">
        <p14:creationId xmlns:p14="http://schemas.microsoft.com/office/powerpoint/2010/main" val="1536890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DE" sz="1800" dirty="0">
                <a:effectLst/>
                <a:latin typeface="Segoe UI" panose="020B0502040204020203" pitchFamily="34" charset="0"/>
              </a:rPr>
              <a:t>Der Staat nimmt indirekt sehr viel Einfluss auf Konsumentscheidungen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DE" sz="1800" dirty="0">
                <a:effectLst/>
                <a:latin typeface="Segoe UI" panose="020B0502040204020203" pitchFamily="34" charset="0"/>
              </a:rPr>
              <a:t>Ein Beispiel sind Subventionen:</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de-DE" sz="1800" dirty="0">
                <a:effectLst/>
                <a:latin typeface="Segoe UI" panose="020B0502040204020203" pitchFamily="34" charset="0"/>
              </a:rPr>
              <a:t>Steuerbefreiung von Kerosin - Flüge sind günstiger, </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de-DE" sz="1800" dirty="0">
                <a:effectLst/>
                <a:latin typeface="Segoe UI" panose="020B0502040204020203" pitchFamily="34" charset="0"/>
              </a:rPr>
              <a:t>Mehrwertsteuerreduzierung tierische Produkte 7% statt 19%.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de-DE" sz="1800" dirty="0">
                <a:effectLst/>
                <a:latin typeface="Segoe UI" panose="020B0502040204020203" pitchFamily="34" charset="0"/>
              </a:rPr>
              <a:t>Positive Beispiele für Jugendschutz, Mobilität bzw. sozialen Bereich:</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de-DE" sz="1800" dirty="0"/>
              <a:t>Verbraucher*innen vor sich selbst schützen </a:t>
            </a:r>
            <a:r>
              <a:rPr lang="de-DE" sz="1800" dirty="0">
                <a:sym typeface="Wingdings" panose="05000000000000000000" pitchFamily="2" charset="2"/>
              </a:rPr>
              <a:t></a:t>
            </a:r>
            <a:r>
              <a:rPr lang="de-DE" sz="1800" dirty="0"/>
              <a:t>Ausgabe von Alkohol an Minderjährige verbieten</a:t>
            </a:r>
            <a:endParaRPr lang="de-DE" sz="1800" dirty="0">
              <a:effectLst/>
              <a:latin typeface="Segoe UI" panose="020B0502040204020203" pitchFamily="34" charset="0"/>
            </a:endParaRP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de-DE" sz="1800" dirty="0">
                <a:effectLst/>
                <a:latin typeface="Segoe UI" panose="020B0502040204020203" pitchFamily="34" charset="0"/>
              </a:rPr>
              <a:t>Deutschlandticket </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de-DE" sz="1800" dirty="0">
                <a:effectLst/>
                <a:latin typeface="Segoe UI" panose="020B0502040204020203" pitchFamily="34" charset="0"/>
              </a:rPr>
              <a:t>Ausbau sozialer Wohnungsraum</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de-DE" sz="1800" dirty="0">
                <a:effectLst/>
                <a:latin typeface="Segoe UI" panose="020B0502040204020203" pitchFamily="34" charset="0"/>
              </a:rPr>
              <a:t>Mietpreisbremse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dirty="0">
              <a:effectLst/>
              <a:latin typeface="Segoe UI" panose="020B0502040204020203" pitchFamily="34" charset="0"/>
            </a:endParaRPr>
          </a:p>
          <a:p>
            <a:r>
              <a:rPr lang="de-DE" dirty="0"/>
              <a:t>&gt; Akzeptanz von Verboten braucht Zeit, steht aber oft am Ende des Prozesses (z.B. Rauchverbot, Gurtpflicht)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dirty="0">
              <a:effectLst/>
              <a:latin typeface="Arial" panose="020B0604020202020204" pitchFamily="34" charset="0"/>
            </a:endParaRPr>
          </a:p>
          <a:p>
            <a:endParaRPr lang="de-DE" dirty="0"/>
          </a:p>
        </p:txBody>
      </p:sp>
      <p:sp>
        <p:nvSpPr>
          <p:cNvPr id="4" name="Foliennummernplatzhalter 3"/>
          <p:cNvSpPr>
            <a:spLocks noGrp="1"/>
          </p:cNvSpPr>
          <p:nvPr>
            <p:ph type="sldNum" sz="quarter" idx="5"/>
          </p:nvPr>
        </p:nvSpPr>
        <p:spPr/>
        <p:txBody>
          <a:bodyPr/>
          <a:lstStyle/>
          <a:p>
            <a:fld id="{091847CE-969E-4988-BC95-A364F6CD5850}" type="slidenum">
              <a:rPr lang="de-DE" smtClean="0"/>
              <a:pPr/>
              <a:t>13</a:t>
            </a:fld>
            <a:endParaRPr lang="de-DE"/>
          </a:p>
        </p:txBody>
      </p:sp>
    </p:spTree>
    <p:extLst>
      <p:ext uri="{BB962C8B-B14F-4D97-AF65-F5344CB8AC3E}">
        <p14:creationId xmlns:p14="http://schemas.microsoft.com/office/powerpoint/2010/main" val="845179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4B87B-5A11-2C2F-B328-F2B2F737A31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DB1A3FA-7063-C906-15CE-0A321AE78BF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25E9387-12E2-A114-0BE2-12F8917F4264}"/>
              </a:ext>
            </a:extLst>
          </p:cNvPr>
          <p:cNvSpPr>
            <a:spLocks noGrp="1"/>
          </p:cNvSpPr>
          <p:nvPr>
            <p:ph type="body" idx="1"/>
          </p:nvPr>
        </p:nvSpPr>
        <p:spPr/>
        <p:txBody>
          <a:bodyPr>
            <a:normAutofit/>
          </a:bodyPr>
          <a:lstStyle/>
          <a:p>
            <a:r>
              <a:rPr lang="de-DE" dirty="0"/>
              <a:t>- Durch die Summe der umweltschädlichen Handlungen Einzelner sind weltweit Rechte von Menschen bedroht, deren Schutz eine staatliche Aufgabe ist. </a:t>
            </a:r>
          </a:p>
          <a:p>
            <a:endParaRPr lang="de-DE" dirty="0"/>
          </a:p>
          <a:p>
            <a:r>
              <a:rPr lang="de-DE" dirty="0"/>
              <a:t>- Die Konsumgewohnheiten der einen dürfen nicht dazu führen, dass wichtige Freiheiten und Rechte anderer Menschen beeinträchtigt werden.</a:t>
            </a:r>
          </a:p>
          <a:p>
            <a:endParaRPr lang="de-DE" dirty="0"/>
          </a:p>
          <a:p>
            <a:r>
              <a:rPr lang="de-DE" dirty="0"/>
              <a:t>Beispiel: Hoher Fleischkonsum oder Individualverkehr der westl. Welt führen zu hohen CO2 Emissionen und Klimawandel bes. in anderen Regionen. Zudem führen diese Lebensstile zu erhöhten ernährungsbedingten oder Gesundheitsrisiken.</a:t>
            </a:r>
          </a:p>
          <a:p>
            <a:endParaRPr lang="de-DE" sz="1800" dirty="0">
              <a:effectLst/>
              <a:latin typeface="Segoe UI" panose="020B0502040204020203" pitchFamily="34" charset="0"/>
            </a:endParaRPr>
          </a:p>
          <a:p>
            <a:endParaRPr lang="de-DE"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dirty="0">
              <a:effectLst/>
              <a:latin typeface="Arial" panose="020B0604020202020204" pitchFamily="34" charset="0"/>
            </a:endParaRPr>
          </a:p>
          <a:p>
            <a:endParaRPr lang="de-DE" dirty="0"/>
          </a:p>
        </p:txBody>
      </p:sp>
      <p:sp>
        <p:nvSpPr>
          <p:cNvPr id="4" name="Foliennummernplatzhalter 3">
            <a:extLst>
              <a:ext uri="{FF2B5EF4-FFF2-40B4-BE49-F238E27FC236}">
                <a16:creationId xmlns:a16="http://schemas.microsoft.com/office/drawing/2014/main" id="{8AFE614F-3134-F62C-6564-9EB0E59C7B66}"/>
              </a:ext>
            </a:extLst>
          </p:cNvPr>
          <p:cNvSpPr>
            <a:spLocks noGrp="1"/>
          </p:cNvSpPr>
          <p:nvPr>
            <p:ph type="sldNum" sz="quarter" idx="5"/>
          </p:nvPr>
        </p:nvSpPr>
        <p:spPr/>
        <p:txBody>
          <a:bodyPr/>
          <a:lstStyle/>
          <a:p>
            <a:fld id="{091847CE-969E-4988-BC95-A364F6CD5850}" type="slidenum">
              <a:rPr lang="de-DE" smtClean="0"/>
              <a:pPr/>
              <a:t>14</a:t>
            </a:fld>
            <a:endParaRPr lang="de-DE"/>
          </a:p>
        </p:txBody>
      </p:sp>
    </p:spTree>
    <p:extLst>
      <p:ext uri="{BB962C8B-B14F-4D97-AF65-F5344CB8AC3E}">
        <p14:creationId xmlns:p14="http://schemas.microsoft.com/office/powerpoint/2010/main" val="1487342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0000" lnSpcReduction="20000"/>
          </a:bodyPr>
          <a:lstStyle/>
          <a:p>
            <a:r>
              <a:rPr lang="de-DE" dirty="0"/>
              <a:t>Damit der Wandel zu einer nachhaltigen Gesellschaft gelingen kann, sind sowohl Politik als auch Konsument*innen gefragt. </a:t>
            </a:r>
          </a:p>
          <a:p>
            <a:endParaRPr lang="de-DE" dirty="0"/>
          </a:p>
          <a:p>
            <a:r>
              <a:rPr lang="de-DE" dirty="0"/>
              <a:t>Beispiel 1)</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1. Politik schafft Rahmenbedingungen</a:t>
            </a:r>
            <a:endParaRPr lang="de-DE" dirty="0"/>
          </a:p>
          <a:p>
            <a:pPr marL="171450" indent="-171450">
              <a:buFontTx/>
              <a:buChar char="-"/>
            </a:pPr>
            <a:r>
              <a:rPr lang="de-DE" dirty="0"/>
              <a:t>Solarpaket: Regierung vereinfacht die Installation von Photovoltaik-Anlagen auf dem Balkon. Das betrifft die Zulassung der Module, das eigene Anschließen dieser und das Mietrecht, auch die zugelassene Leistungsfähigkeit wurde erhöht.</a:t>
            </a:r>
          </a:p>
          <a:p>
            <a:pPr marL="171450" indent="-171450">
              <a:buFontTx/>
              <a:buChar char="-"/>
            </a:pPr>
            <a:r>
              <a:rPr lang="de-DE" sz="1000" dirty="0"/>
              <a:t>https://www.bundesregierung.de/breg-de/aktuelles/solarpaket-photovoltaik-balkonkraftwerke-2213726</a:t>
            </a:r>
          </a:p>
          <a:p>
            <a:pPr marL="171450" indent="-171450">
              <a:buFontTx/>
              <a:buChar char="-"/>
            </a:pPr>
            <a:r>
              <a:rPr lang="de-DE" sz="1000" dirty="0"/>
              <a:t>https://denkwerkstatt-konsum.umweltbundesamt.de/kleine-pv-anlage-balkon-pv</a:t>
            </a:r>
          </a:p>
          <a:p>
            <a:pPr marL="0" indent="0">
              <a:buFontTx/>
              <a:buNone/>
            </a:pPr>
            <a:endParaRPr lang="de-DE" dirty="0"/>
          </a:p>
          <a:p>
            <a:pPr marL="0" indent="0">
              <a:buFontTx/>
              <a:buNone/>
            </a:pPr>
            <a:r>
              <a:rPr lang="de-DE" b="1" dirty="0"/>
              <a:t>2. Nutzer*innen installieren Balkonkraftwerke</a:t>
            </a:r>
          </a:p>
          <a:p>
            <a:pPr marL="171450" indent="-171450">
              <a:buFontTx/>
              <a:buChar char="-"/>
            </a:pPr>
            <a:r>
              <a:rPr lang="de-DE" dirty="0"/>
              <a:t>Abb. Entwicklung der Balkonkraftwerke: https://denkwerkstatt-konsum.umweltbundesamt.de/politik</a:t>
            </a:r>
          </a:p>
          <a:p>
            <a:pPr marL="171450" indent="-171450">
              <a:buFontTx/>
              <a:buChar char="-"/>
            </a:pPr>
            <a:endParaRPr lang="de-DE" dirty="0"/>
          </a:p>
          <a:p>
            <a:pPr marL="0" indent="0">
              <a:buFontTx/>
              <a:buNone/>
            </a:pPr>
            <a:r>
              <a:rPr lang="de-DE" b="1" dirty="0"/>
              <a:t>3. Zuwachs an erneuerbaren Energien durch Bürger*</a:t>
            </a:r>
            <a:r>
              <a:rPr lang="de-DE" b="1" dirty="0" err="1"/>
              <a:t>innenbeteiligung</a:t>
            </a:r>
            <a:endParaRPr lang="de-DE" b="1" dirty="0"/>
          </a:p>
          <a:p>
            <a:pPr marL="171450" indent="-171450">
              <a:buFontTx/>
              <a:buChar char="-"/>
            </a:pPr>
            <a:endParaRPr lang="de-DE" dirty="0"/>
          </a:p>
          <a:p>
            <a:endParaRPr lang="de-DE" dirty="0"/>
          </a:p>
          <a:p>
            <a:r>
              <a:rPr lang="de-DE" dirty="0"/>
              <a:t>Beispiel 2)</a:t>
            </a:r>
          </a:p>
          <a:p>
            <a:r>
              <a:rPr lang="de-DE" b="1" dirty="0"/>
              <a:t>1. Politik schafft Rahmenbedingungen</a:t>
            </a:r>
            <a:endParaRPr lang="de-DE" dirty="0"/>
          </a:p>
          <a:p>
            <a:pPr marL="171450" indent="-171450">
              <a:buFontTx/>
              <a:buChar char="-"/>
            </a:pPr>
            <a:r>
              <a:rPr lang="de-DE" dirty="0"/>
              <a:t>Ende der 1990er führte die Politik die </a:t>
            </a:r>
            <a:r>
              <a:rPr lang="de-DE" b="1" dirty="0"/>
              <a:t>EU-Energieverbrauchs-Kennzeichnung</a:t>
            </a:r>
            <a:r>
              <a:rPr lang="de-DE" dirty="0"/>
              <a:t> – auch EU-Label genannt – ein. Damit schaffte sie wichtige Rahmenbedingungen, um die Energieeffizienz der gekennzeichneten Produkte zu steigern. </a:t>
            </a:r>
          </a:p>
          <a:p>
            <a:pPr marL="171450" indent="-171450">
              <a:buFontTx/>
              <a:buChar char="-"/>
            </a:pPr>
            <a:r>
              <a:rPr lang="de-DE" dirty="0"/>
              <a:t>Energieverbrauchsrelevante Produkte wurden in die Energieeffizienzklassen A bis G eingeteilt: Klasse A umfasst die energieeffizientesten Produkte, Klasse G Produkte mit einem hohen Energiebedarf. </a:t>
            </a:r>
          </a:p>
          <a:p>
            <a:pPr marL="171450" indent="-171450">
              <a:buFontTx/>
              <a:buChar char="-"/>
            </a:pPr>
            <a:r>
              <a:rPr lang="de-DE" dirty="0"/>
              <a:t>Aufgrund des technischen Fortschritts entfielen immer mehr Geräte in die A-Kategorie, sodass 2010 die Energieeffizienzklassen A+, A++ und A+++ ergänzt wurden. </a:t>
            </a:r>
          </a:p>
          <a:p>
            <a:pPr marL="171450" indent="-171450">
              <a:buFontTx/>
              <a:buChar char="-"/>
            </a:pPr>
            <a:endParaRPr lang="de-DE" dirty="0"/>
          </a:p>
          <a:p>
            <a:pPr marL="0" indent="0">
              <a:buFontTx/>
              <a:buNone/>
            </a:pPr>
            <a:r>
              <a:rPr lang="de-DE" b="1" dirty="0"/>
              <a:t>2. Nutzer*innen kaufen nur noch energieeffiziente Produkte</a:t>
            </a:r>
          </a:p>
          <a:p>
            <a:pPr marL="171450" indent="-171450">
              <a:buFont typeface="Arial" panose="020B0604020202020204" pitchFamily="34" charset="0"/>
              <a:buChar char="•"/>
            </a:pPr>
            <a:r>
              <a:rPr lang="de-DE" dirty="0"/>
              <a:t>Die </a:t>
            </a:r>
            <a:r>
              <a:rPr lang="de-DE" sz="1200" kern="1200" dirty="0">
                <a:solidFill>
                  <a:schemeClr val="tx1"/>
                </a:solidFill>
                <a:latin typeface="+mn-lt"/>
                <a:ea typeface="+mn-ea"/>
                <a:cs typeface="+mn-cs"/>
              </a:rPr>
              <a:t>Einführung</a:t>
            </a:r>
            <a:r>
              <a:rPr lang="de-DE" dirty="0"/>
              <a:t> des Labels und Informationsangebote wie die Internetplattform </a:t>
            </a:r>
            <a:r>
              <a:rPr lang="de-DE" dirty="0" err="1">
                <a:hlinkClick r:id="rId3" tooltip="ecotopten - Sie verlassen umweltbundesamt.de (Ansicht erscheint in neuem Fenster). Beachten Sie bitte unseren Datenschutz- und Haftungshinweis im Impressum."/>
              </a:rPr>
              <a:t>EcoTopTen</a:t>
            </a:r>
            <a:r>
              <a:rPr lang="de-DE" dirty="0"/>
              <a:t> sorgten dafür, dass die Nachfrage nach energieeffizienten Haushaltsgeräten kontinuierlich wuchs.</a:t>
            </a:r>
          </a:p>
          <a:p>
            <a:pPr marL="171450" indent="-171450">
              <a:buFont typeface="Arial" panose="020B0604020202020204" pitchFamily="34" charset="0"/>
              <a:buChar char="•"/>
            </a:pPr>
            <a:r>
              <a:rPr lang="de-DE" sz="1200" kern="1200" dirty="0">
                <a:solidFill>
                  <a:schemeClr val="tx1"/>
                </a:solidFill>
                <a:latin typeface="+mn-lt"/>
                <a:ea typeface="+mn-ea"/>
                <a:cs typeface="+mn-cs"/>
              </a:rPr>
              <a:t>Geräte</a:t>
            </a:r>
            <a:r>
              <a:rPr lang="de-DE" dirty="0"/>
              <a:t> aus den Effizienzklassen B bis G wurden kaum noch nachgefragt – und von den Herstellern dementsprechend auch kaum noch angeboten.</a:t>
            </a:r>
          </a:p>
          <a:p>
            <a:pPr marL="171450" indent="-171450">
              <a:buFont typeface="Arial" panose="020B0604020202020204" pitchFamily="34" charset="0"/>
              <a:buChar char="•"/>
            </a:pPr>
            <a:endParaRPr lang="de-DE" dirty="0"/>
          </a:p>
          <a:p>
            <a:pPr marL="0" indent="0">
              <a:buFont typeface="Arial" panose="020B0604020202020204" pitchFamily="34" charset="0"/>
              <a:buNone/>
            </a:pPr>
            <a:r>
              <a:rPr lang="de-DE" b="1" dirty="0"/>
              <a:t>3. Energielabel wurde reformiert :</a:t>
            </a:r>
          </a:p>
          <a:p>
            <a:pPr marL="171450" indent="-171450">
              <a:buFont typeface="Arial" panose="020B0604020202020204" pitchFamily="34" charset="0"/>
              <a:buChar char="•"/>
            </a:pPr>
            <a:r>
              <a:rPr lang="de-DE" dirty="0"/>
              <a:t>Da sich schließlich fast sämtliche Haushaltsgeräte in den Klassen A+ bis A+++ befanden – und Geräte aus der ursprünglichen A-Klasse oft zu den größten Energieverschwendern gehören – war es für Verbraucher*innen schwierig, zwischen effizienten und weniger effizienten Produkten zu unterscheiden. </a:t>
            </a:r>
          </a:p>
          <a:p>
            <a:pPr marL="171450" indent="-171450">
              <a:buFont typeface="Arial" panose="020B0604020202020204" pitchFamily="34" charset="0"/>
              <a:buChar char="•"/>
            </a:pPr>
            <a:r>
              <a:rPr lang="de-DE" dirty="0"/>
              <a:t>Daher wurde das Energielabel reformiert: Seit März 2021 wurden die Energieeffizienzklassen bestehender Geräte heruntergestuft und die ursprünglichen Klassen A bis G wiederhergestellt. Geräte der A+-Klassen erhielten dann maximal die Klasse B. Klasse A wurde anfangs freigehalten, um Spielraum für Innovationen zu geben. </a:t>
            </a:r>
          </a:p>
          <a:p>
            <a:pPr marL="0" indent="0">
              <a:buFont typeface="Arial" panose="020B0604020202020204" pitchFamily="34" charset="0"/>
              <a:buNone/>
            </a:pPr>
            <a:endParaRPr lang="de-DE" b="1" dirty="0"/>
          </a:p>
          <a:p>
            <a:r>
              <a:rPr lang="de-DE" dirty="0"/>
              <a:t>(Quelle: https://denkwerkstatt-konsum.umweltbundesamt.de/politik#kritisch-nachgedacht)</a:t>
            </a:r>
          </a:p>
        </p:txBody>
      </p:sp>
      <p:sp>
        <p:nvSpPr>
          <p:cNvPr id="4" name="Foliennummernplatzhalter 3"/>
          <p:cNvSpPr>
            <a:spLocks noGrp="1"/>
          </p:cNvSpPr>
          <p:nvPr>
            <p:ph type="sldNum" sz="quarter" idx="5"/>
          </p:nvPr>
        </p:nvSpPr>
        <p:spPr/>
        <p:txBody>
          <a:bodyPr/>
          <a:lstStyle/>
          <a:p>
            <a:fld id="{091847CE-969E-4988-BC95-A364F6CD5850}" type="slidenum">
              <a:rPr lang="de-DE" smtClean="0"/>
              <a:pPr/>
              <a:t>15</a:t>
            </a:fld>
            <a:endParaRPr lang="de-DE"/>
          </a:p>
        </p:txBody>
      </p:sp>
    </p:spTree>
    <p:extLst>
      <p:ext uri="{BB962C8B-B14F-4D97-AF65-F5344CB8AC3E}">
        <p14:creationId xmlns:p14="http://schemas.microsoft.com/office/powerpoint/2010/main" val="123875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In anderen Worten: Kein Akteur ist allein schuld oder verantwortlich.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e-DE" sz="1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Um beispielsweise als Verbraucher*in nachhaltig konsumieren zu können oder sich moralisch in die Pflicht genommen zu fühlen, muss man auch Zugang zu den notwendigen Informationen haben und vor allem muss es angemessene Alternativen geben zu nicht-nachhaltigen Handlungen.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e-DE" sz="1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Hier kommt z.B. die Politik ins Spiel, denn…</a:t>
            </a:r>
            <a:br>
              <a:rPr kumimoji="0" lang="de-DE" sz="1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br>
            <a:r>
              <a:rPr kumimoji="0" lang="de-DE" sz="1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…das Bereitstellen der benötigten Informationen und Handlungsoptionen sowie auch allgemein von geeigneten Rahmenbedingungen für nachhaltigen Konsum muss die Politik (und die Wirtschaft für Produktinformationen) übernehmen.</a:t>
            </a:r>
          </a:p>
          <a:p>
            <a:endParaRPr lang="de-DE" dirty="0"/>
          </a:p>
          <a:p>
            <a:r>
              <a:rPr lang="de-DE" dirty="0"/>
              <a:t>Quelle für den Inhalt: https://www.umweltbundesamt.de/service/uba-fragen/wer-ist-verantwortlich-dafuer-dass-konsum</a:t>
            </a:r>
          </a:p>
          <a:p>
            <a:endParaRPr lang="de-DE" dirty="0"/>
          </a:p>
        </p:txBody>
      </p:sp>
      <p:sp>
        <p:nvSpPr>
          <p:cNvPr id="4" name="Foliennummernplatzhalter 3"/>
          <p:cNvSpPr>
            <a:spLocks noGrp="1"/>
          </p:cNvSpPr>
          <p:nvPr>
            <p:ph type="sldNum" sz="quarter" idx="5"/>
          </p:nvPr>
        </p:nvSpPr>
        <p:spPr/>
        <p:txBody>
          <a:bodyPr/>
          <a:lstStyle/>
          <a:p>
            <a:fld id="{091847CE-969E-4988-BC95-A364F6CD5850}" type="slidenum">
              <a:rPr lang="de-DE" smtClean="0"/>
              <a:pPr/>
              <a:t>16</a:t>
            </a:fld>
            <a:endParaRPr lang="de-DE"/>
          </a:p>
        </p:txBody>
      </p:sp>
    </p:spTree>
    <p:extLst>
      <p:ext uri="{BB962C8B-B14F-4D97-AF65-F5344CB8AC3E}">
        <p14:creationId xmlns:p14="http://schemas.microsoft.com/office/powerpoint/2010/main" val="731131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buFontTx/>
              <a:buChar char="-"/>
            </a:pPr>
            <a:r>
              <a:rPr lang="de-DE" sz="1800" dirty="0">
                <a:effectLst/>
                <a:latin typeface="Segoe UI" panose="020B0502040204020203" pitchFamily="34" charset="0"/>
              </a:rPr>
              <a:t>Hier finden wir nochmals eine Überblicks-Darstellung, wie der Wandel zu nachhaltigerem Konsum geschehen kann und wie sich die Akteure gegenseitig beeinflussen.</a:t>
            </a:r>
            <a:br>
              <a:rPr lang="de-DE" sz="1800" dirty="0">
                <a:effectLst/>
                <a:latin typeface="Segoe UI" panose="020B0502040204020203" pitchFamily="34" charset="0"/>
              </a:rPr>
            </a:br>
            <a:endParaRPr lang="de-DE" sz="1800" dirty="0">
              <a:effectLst/>
              <a:latin typeface="Segoe UI" panose="020B0502040204020203" pitchFamily="34" charset="0"/>
            </a:endParaRPr>
          </a:p>
          <a:p>
            <a:pPr marL="285750" indent="-285750">
              <a:buFontTx/>
              <a:buChar char="-"/>
            </a:pPr>
            <a:r>
              <a:rPr lang="de-DE" sz="1800" kern="1200" dirty="0">
                <a:solidFill>
                  <a:schemeClr val="tx1"/>
                </a:solidFill>
                <a:effectLst/>
                <a:latin typeface="Segoe UI" panose="020B0502040204020203" pitchFamily="34" charset="0"/>
                <a:ea typeface="+mn-ea"/>
                <a:cs typeface="+mn-cs"/>
              </a:rPr>
              <a:t>Am</a:t>
            </a:r>
            <a:r>
              <a:rPr lang="de-DE" sz="1800" dirty="0">
                <a:effectLst/>
                <a:latin typeface="Segoe UI" panose="020B0502040204020203" pitchFamily="34" charset="0"/>
              </a:rPr>
              <a:t> Ende ist die Lösung des Verantwortungs-Ping-Pong, dass Prozesse und Akteure miteinander zusammenhängen und in Wechselwirkung stehen, daher macht es keinen Sinn, wenn die einen auf die anderen warten. </a:t>
            </a:r>
          </a:p>
          <a:p>
            <a:pPr marL="285750" indent="-285750">
              <a:buFontTx/>
              <a:buChar char="-"/>
            </a:pPr>
            <a:r>
              <a:rPr lang="de-DE" sz="1800" dirty="0">
                <a:effectLst/>
                <a:latin typeface="Segoe UI" panose="020B0502040204020203" pitchFamily="34" charset="0"/>
              </a:rPr>
              <a:t>Dynamik:</a:t>
            </a:r>
          </a:p>
          <a:p>
            <a:pPr marL="742950" lvl="1" indent="-285750">
              <a:buFontTx/>
              <a:buChar char="-"/>
            </a:pPr>
            <a:r>
              <a:rPr lang="de-DE" dirty="0">
                <a:effectLst/>
                <a:latin typeface="Segoe UI" panose="020B0502040204020203" pitchFamily="34" charset="0"/>
              </a:rPr>
              <a:t>Pioniere entwickeln neue Ideen / Technologien</a:t>
            </a:r>
          </a:p>
          <a:p>
            <a:pPr marL="742950" lvl="1" indent="-285750">
              <a:buFontTx/>
              <a:buChar char="-"/>
            </a:pPr>
            <a:r>
              <a:rPr lang="de-DE" dirty="0">
                <a:effectLst/>
                <a:latin typeface="Segoe UI" panose="020B0502040204020203" pitchFamily="34" charset="0"/>
              </a:rPr>
              <a:t>Wirtschaft und Verbände fördern das Produkt / den Service (Car-Sharing)</a:t>
            </a:r>
          </a:p>
          <a:p>
            <a:pPr marL="742950" lvl="1" indent="-285750">
              <a:buFontTx/>
              <a:buChar char="-"/>
            </a:pPr>
            <a:r>
              <a:rPr lang="de-DE" dirty="0">
                <a:effectLst/>
                <a:latin typeface="Segoe UI" panose="020B0502040204020203" pitchFamily="34" charset="0"/>
              </a:rPr>
              <a:t>Verbraucher*innen nutzen ihn vermehrt und Politik passt Rahmenbedingungen an</a:t>
            </a:r>
            <a:endParaRPr lang="de-DE" dirty="0"/>
          </a:p>
        </p:txBody>
      </p:sp>
      <p:sp>
        <p:nvSpPr>
          <p:cNvPr id="4" name="Foliennummernplatzhalter 3"/>
          <p:cNvSpPr>
            <a:spLocks noGrp="1"/>
          </p:cNvSpPr>
          <p:nvPr>
            <p:ph type="sldNum" sz="quarter" idx="5"/>
          </p:nvPr>
        </p:nvSpPr>
        <p:spPr/>
        <p:txBody>
          <a:bodyPr/>
          <a:lstStyle/>
          <a:p>
            <a:fld id="{091847CE-969E-4988-BC95-A364F6CD5850}" type="slidenum">
              <a:rPr lang="de-DE" smtClean="0"/>
              <a:pPr/>
              <a:t>17</a:t>
            </a:fld>
            <a:endParaRPr lang="de-DE"/>
          </a:p>
        </p:txBody>
      </p:sp>
    </p:spTree>
    <p:extLst>
      <p:ext uri="{BB962C8B-B14F-4D97-AF65-F5344CB8AC3E}">
        <p14:creationId xmlns:p14="http://schemas.microsoft.com/office/powerpoint/2010/main" val="2055377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31DFC-2DE0-E7EA-65A3-4F40259078C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2CBD7F6-B347-46D0-034D-22864321098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CD7DF4F-7CF1-476B-B270-EE458A86FFAD}"/>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FC5E8FF5-BDD6-78C9-A235-1E780F726A86}"/>
              </a:ext>
            </a:extLst>
          </p:cNvPr>
          <p:cNvSpPr>
            <a:spLocks noGrp="1"/>
          </p:cNvSpPr>
          <p:nvPr>
            <p:ph type="sldNum" sz="quarter" idx="5"/>
          </p:nvPr>
        </p:nvSpPr>
        <p:spPr/>
        <p:txBody>
          <a:bodyPr/>
          <a:lstStyle/>
          <a:p>
            <a:fld id="{091847CE-969E-4988-BC95-A364F6CD5850}" type="slidenum">
              <a:rPr lang="de-DE" smtClean="0"/>
              <a:pPr/>
              <a:t>18</a:t>
            </a:fld>
            <a:endParaRPr lang="de-DE"/>
          </a:p>
        </p:txBody>
      </p:sp>
    </p:spTree>
    <p:extLst>
      <p:ext uri="{BB962C8B-B14F-4D97-AF65-F5344CB8AC3E}">
        <p14:creationId xmlns:p14="http://schemas.microsoft.com/office/powerpoint/2010/main" val="341445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dirty="0">
                <a:effectLst/>
                <a:latin typeface="Segoe UI" panose="020B0502040204020203" pitchFamily="34" charset="0"/>
              </a:rPr>
              <a:t>Quelle Definition nachhaltiger Konsum: https://www.umweltbundesamt.de/service/uba-fragen/was-ist-nachhaltiger-konsum"Was ist nachhaltiger Konsum? | Umweltbundesamt</a:t>
            </a:r>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091847CE-969E-4988-BC95-A364F6CD5850}" type="slidenum">
              <a:rPr lang="de-DE" smtClean="0"/>
              <a:pPr/>
              <a:t>2</a:t>
            </a:fld>
            <a:endParaRPr lang="de-DE"/>
          </a:p>
        </p:txBody>
      </p:sp>
    </p:spTree>
    <p:extLst>
      <p:ext uri="{BB962C8B-B14F-4D97-AF65-F5344CB8AC3E}">
        <p14:creationId xmlns:p14="http://schemas.microsoft.com/office/powerpoint/2010/main" val="3520791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dirty="0"/>
              <a:t>Die Verantwortung für nachhaltigen Konsum und dessen Umsetzung wird von allen Akteuren auf die jeweils anderen geschoben, wie man in den Zitaten erkennen kann.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i="1" dirty="0"/>
              <a:t>Frage an die Teilnehmenden: </a:t>
            </a:r>
            <a:r>
              <a:rPr lang="de-DE" dirty="0"/>
              <a:t>Wer spricht hier jeweils? </a:t>
            </a:r>
            <a:br>
              <a:rPr lang="de-DE" dirty="0"/>
            </a:br>
            <a:r>
              <a:rPr lang="de-DE" i="1" dirty="0"/>
              <a:t>[Lösung (beginnend oben): Konsument*innen, Handel/Wirtschaft, Politik, Konsument*innen, Politik, Bürger*innen/Konsument*innen]</a:t>
            </a:r>
            <a:br>
              <a:rPr lang="de-DE" dirty="0"/>
            </a:br>
            <a:endParaRPr lang="de-DE" dirty="0"/>
          </a:p>
          <a:p>
            <a:endParaRPr lang="de-DE" dirty="0"/>
          </a:p>
        </p:txBody>
      </p:sp>
      <p:sp>
        <p:nvSpPr>
          <p:cNvPr id="4" name="Foliennummernplatzhalter 3"/>
          <p:cNvSpPr>
            <a:spLocks noGrp="1"/>
          </p:cNvSpPr>
          <p:nvPr>
            <p:ph type="sldNum" sz="quarter" idx="5"/>
          </p:nvPr>
        </p:nvSpPr>
        <p:spPr/>
        <p:txBody>
          <a:bodyPr/>
          <a:lstStyle/>
          <a:p>
            <a:fld id="{091847CE-969E-4988-BC95-A364F6CD5850}" type="slidenum">
              <a:rPr lang="de-DE" smtClean="0"/>
              <a:pPr/>
              <a:t>3</a:t>
            </a:fld>
            <a:endParaRPr lang="de-DE"/>
          </a:p>
        </p:txBody>
      </p:sp>
    </p:spTree>
    <p:extLst>
      <p:ext uri="{BB962C8B-B14F-4D97-AF65-F5344CB8AC3E}">
        <p14:creationId xmlns:p14="http://schemas.microsoft.com/office/powerpoint/2010/main" val="2467127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7500" lnSpcReduction="20000"/>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Soziale Kipppunkte (social </a:t>
            </a:r>
            <a:r>
              <a:rPr lang="de-DE" dirty="0" err="1"/>
              <a:t>tipping</a:t>
            </a:r>
            <a:r>
              <a:rPr lang="de-DE" dirty="0"/>
              <a:t> </a:t>
            </a:r>
            <a:r>
              <a:rPr lang="de-DE" dirty="0" err="1"/>
              <a:t>points</a:t>
            </a:r>
            <a:r>
              <a:rPr lang="de-DE" dirty="0"/>
              <a:t>) sind Momente in dynamischen Systemen, in denen eine kleine Veränderung einen abrupten, unumkehrbaren Wandel in einem sozialen System auslöst.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Dies kann sowohl zu negativen als auch zu positiven Ergebnissen führen. (Quelle: https://www.rifs-potsdam.de/en/news/social-tipping-points-spotlight)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Beispiele für Pioniere: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Die Initiatoren und Mitglieder von Foodsharing, die überschüssige Lebensmittel retten und teilen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Unverpackt Läden und Nutzer*innen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Minimalismus und Tiny House Bewegung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Unterstützer*innen und </a:t>
            </a:r>
            <a:r>
              <a:rPr lang="de-DE" dirty="0" err="1"/>
              <a:t>Bäuer</a:t>
            </a:r>
            <a:r>
              <a:rPr lang="de-DE" dirty="0"/>
              <a:t>*innen einer </a:t>
            </a:r>
            <a:r>
              <a:rPr lang="de-DE" dirty="0" err="1"/>
              <a:t>Solawi</a:t>
            </a:r>
            <a:endParaRPr lang="de-D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err="1"/>
              <a:t>Ecosia</a:t>
            </a:r>
            <a:r>
              <a:rPr lang="de-DE" dirty="0"/>
              <a:t>: Eine Suchmaschine, die ihre Gewinne nutzt, um Bäume zu pflanzen.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Luise Neumann-Cosel: Sie ist Mitbegründerin der Initiative „</a:t>
            </a:r>
            <a:r>
              <a:rPr lang="de-DE" dirty="0" err="1"/>
              <a:t>BürgerEnergie</a:t>
            </a:r>
            <a:r>
              <a:rPr lang="de-DE" dirty="0"/>
              <a:t> Berlin“, die sich für eine nachhaltige und bürgernahe Energieversorgung einsetzt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F4F Aktivistinnen, die fast ausnahmelos mit Zügen reisen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Nachhaltig Konsumierende beeinflussen das Angebot von Unternehmen: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Nachfrage nach Ökostrom bewirkt, dass auch klassische Stromversorger versuchen Ökostrom anzubieten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Der schlechte Ruf von Plastiktüten in der Bevölkerung (und Kampagnen von Umweltverbänden) haben dazu geführt, dass Einweg-Plastiktüten und Einwegbecher (</a:t>
            </a:r>
            <a:r>
              <a:rPr lang="de-DE" dirty="0" err="1"/>
              <a:t>coffee-to-go</a:t>
            </a:r>
            <a:r>
              <a:rPr lang="de-DE" dirty="0"/>
              <a:t>) durch Mehrwegalternativen ersetzt wurden.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Discounter bieten wegen Trends zu </a:t>
            </a:r>
            <a:r>
              <a:rPr lang="de-DE" dirty="0" err="1"/>
              <a:t>Flexitarismus</a:t>
            </a:r>
            <a:r>
              <a:rPr lang="de-DE" dirty="0"/>
              <a:t> und regional-bedachtem Konsum Fleischersatzprodukte und viele regional/saisonale Produkte 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Vaude: Dieses Unternehmen ist bekannt für seine umweltfreundlichen Outdoor-Produkte und setzt auf nachhaltige Materialien und Produktionsmethoden. Vaude engagiert sich stark in der Förderung von sozialen und ökologischen Standards.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Signale von Verbraucher*innen für Akzeptanz von Umweltpolitik: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Abruf von Prämien für E-Autos, Balkonkraftwerke, Reparatur…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Eine steigende Präferenz für Marken, die sich durch nachhaltige Praktiken und Transparenz auszeichnen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Positive Kommentare und das Teilen von Informationen über Umweltpolitik und nachhaltige Praktiken in sozialen Medien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Verbraucher*innen investieren in grüne oder nachhaltige Investmentfonds</a:t>
            </a: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5"/>
          </p:nvPr>
        </p:nvSpPr>
        <p:spPr/>
        <p:txBody>
          <a:bodyPr/>
          <a:lstStyle/>
          <a:p>
            <a:fld id="{091847CE-969E-4988-BC95-A364F6CD5850}" type="slidenum">
              <a:rPr lang="de-DE" smtClean="0"/>
              <a:pPr/>
              <a:t>4</a:t>
            </a:fld>
            <a:endParaRPr lang="de-DE"/>
          </a:p>
        </p:txBody>
      </p:sp>
    </p:spTree>
    <p:extLst>
      <p:ext uri="{BB962C8B-B14F-4D97-AF65-F5344CB8AC3E}">
        <p14:creationId xmlns:p14="http://schemas.microsoft.com/office/powerpoint/2010/main" val="1863138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https://www.umweltbundesamt.de/service/uba-fragen/was-kann-man-durch-freiwilligen-nachhaltigen-konsum</a:t>
            </a:r>
          </a:p>
          <a:p>
            <a:endParaRPr lang="de-DE" dirty="0"/>
          </a:p>
          <a:p>
            <a:endParaRPr lang="de-DE" dirty="0"/>
          </a:p>
        </p:txBody>
      </p:sp>
      <p:sp>
        <p:nvSpPr>
          <p:cNvPr id="4" name="Foliennummernplatzhalter 3"/>
          <p:cNvSpPr>
            <a:spLocks noGrp="1"/>
          </p:cNvSpPr>
          <p:nvPr>
            <p:ph type="sldNum" sz="quarter" idx="5"/>
          </p:nvPr>
        </p:nvSpPr>
        <p:spPr/>
        <p:txBody>
          <a:bodyPr/>
          <a:lstStyle/>
          <a:p>
            <a:fld id="{091847CE-969E-4988-BC95-A364F6CD5850}" type="slidenum">
              <a:rPr lang="de-DE" smtClean="0"/>
              <a:pPr/>
              <a:t>5</a:t>
            </a:fld>
            <a:endParaRPr lang="de-DE"/>
          </a:p>
        </p:txBody>
      </p:sp>
    </p:spTree>
    <p:extLst>
      <p:ext uri="{BB962C8B-B14F-4D97-AF65-F5344CB8AC3E}">
        <p14:creationId xmlns:p14="http://schemas.microsoft.com/office/powerpoint/2010/main" val="3314718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48CBE-4356-B847-C8C2-8B148CC82B8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03D87F3-CF83-C699-B73B-0189DCAFDFA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69103A1-4C04-765A-6E87-0B25E2F2B947}"/>
              </a:ext>
            </a:extLst>
          </p:cNvPr>
          <p:cNvSpPr>
            <a:spLocks noGrp="1"/>
          </p:cNvSpPr>
          <p:nvPr>
            <p:ph type="body" idx="1"/>
          </p:nvPr>
        </p:nvSpPr>
        <p:spPr/>
        <p:txBody>
          <a:bodyPr/>
          <a:lstStyle/>
          <a:p>
            <a:r>
              <a:rPr lang="de-DE" dirty="0"/>
              <a:t>Quelle: https://www.umweltbundesamt.de/umwelttipps-fuer-den-alltag/mobilitaet/carsharing#hintergrund </a:t>
            </a:r>
          </a:p>
          <a:p>
            <a:endParaRPr lang="de-DE" dirty="0"/>
          </a:p>
          <a:p>
            <a:r>
              <a:rPr lang="de-DE" dirty="0"/>
              <a:t>Es zeigt sich steigender </a:t>
            </a:r>
            <a:r>
              <a:rPr lang="de-DE" b="1" dirty="0"/>
              <a:t>Umsatz und Marktanteil von Carsharing</a:t>
            </a:r>
            <a:br>
              <a:rPr lang="de-DE" dirty="0"/>
            </a:br>
            <a:r>
              <a:rPr lang="de-DE" dirty="0"/>
              <a:t>(Quelle: </a:t>
            </a:r>
            <a:r>
              <a:rPr lang="de-DE" dirty="0" err="1"/>
              <a:t>cambioJournal</a:t>
            </a:r>
            <a:r>
              <a:rPr lang="de-DE" dirty="0"/>
              <a:t> / Bundesverband Carsharing)</a:t>
            </a:r>
          </a:p>
        </p:txBody>
      </p:sp>
      <p:sp>
        <p:nvSpPr>
          <p:cNvPr id="4" name="Foliennummernplatzhalter 3">
            <a:extLst>
              <a:ext uri="{FF2B5EF4-FFF2-40B4-BE49-F238E27FC236}">
                <a16:creationId xmlns:a16="http://schemas.microsoft.com/office/drawing/2014/main" id="{51B93C98-7791-6BA9-02DA-5773EBEB50FE}"/>
              </a:ext>
            </a:extLst>
          </p:cNvPr>
          <p:cNvSpPr>
            <a:spLocks noGrp="1"/>
          </p:cNvSpPr>
          <p:nvPr>
            <p:ph type="sldNum" sz="quarter" idx="5"/>
          </p:nvPr>
        </p:nvSpPr>
        <p:spPr/>
        <p:txBody>
          <a:bodyPr/>
          <a:lstStyle/>
          <a:p>
            <a:fld id="{091847CE-969E-4988-BC95-A364F6CD5850}" type="slidenum">
              <a:rPr lang="de-DE" smtClean="0"/>
              <a:pPr/>
              <a:t>6</a:t>
            </a:fld>
            <a:endParaRPr lang="de-DE"/>
          </a:p>
        </p:txBody>
      </p:sp>
    </p:spTree>
    <p:extLst>
      <p:ext uri="{BB962C8B-B14F-4D97-AF65-F5344CB8AC3E}">
        <p14:creationId xmlns:p14="http://schemas.microsoft.com/office/powerpoint/2010/main" val="3936450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a:t>
            </a:r>
          </a:p>
          <a:p>
            <a:pPr marL="171450" indent="-171450">
              <a:buFont typeface="Arial" panose="020B0604020202020204" pitchFamily="34" charset="0"/>
              <a:buChar char="•"/>
            </a:pPr>
            <a:r>
              <a:rPr lang="de-DE" dirty="0"/>
              <a:t>https://nachhaltigerkonsum.info/aktionsmaterialien/handabdruck</a:t>
            </a:r>
          </a:p>
          <a:p>
            <a:pPr marL="171450" indent="-171450">
              <a:buFont typeface="Arial" panose="020B0604020202020204" pitchFamily="34" charset="0"/>
              <a:buChar char="•"/>
            </a:pPr>
            <a:r>
              <a:rPr lang="de-DE" dirty="0"/>
              <a:t>https://denkwerkstatt-konsum.umweltbundesamt.de/gemeinschaft#handprint  </a:t>
            </a:r>
          </a:p>
        </p:txBody>
      </p:sp>
      <p:sp>
        <p:nvSpPr>
          <p:cNvPr id="4" name="Foliennummernplatzhalter 3"/>
          <p:cNvSpPr>
            <a:spLocks noGrp="1"/>
          </p:cNvSpPr>
          <p:nvPr>
            <p:ph type="sldNum" sz="quarter" idx="5"/>
          </p:nvPr>
        </p:nvSpPr>
        <p:spPr/>
        <p:txBody>
          <a:bodyPr/>
          <a:lstStyle/>
          <a:p>
            <a:fld id="{091847CE-969E-4988-BC95-A364F6CD5850}" type="slidenum">
              <a:rPr lang="de-DE" smtClean="0"/>
              <a:pPr/>
              <a:t>7</a:t>
            </a:fld>
            <a:endParaRPr lang="de-DE"/>
          </a:p>
        </p:txBody>
      </p:sp>
    </p:spTree>
    <p:extLst>
      <p:ext uri="{BB962C8B-B14F-4D97-AF65-F5344CB8AC3E}">
        <p14:creationId xmlns:p14="http://schemas.microsoft.com/office/powerpoint/2010/main" val="3517862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 ist eine optionale ergänzende Folie, die den Handabdruck als Konzept veranschaulicht.</a:t>
            </a:r>
          </a:p>
          <a:p>
            <a:endParaRPr lang="de-DE" dirty="0"/>
          </a:p>
          <a:p>
            <a:r>
              <a:rPr lang="de-DE" dirty="0"/>
              <a:t>Quelle: </a:t>
            </a:r>
          </a:p>
          <a:p>
            <a:pPr marL="171450" indent="-171450">
              <a:buFont typeface="Arial" panose="020B0604020202020204" pitchFamily="34" charset="0"/>
              <a:buChar char="•"/>
            </a:pPr>
            <a:r>
              <a:rPr lang="de-DE" dirty="0"/>
              <a:t>https://nachhaltigerkonsum.info/aktionsmaterialien/handabdruck</a:t>
            </a:r>
          </a:p>
          <a:p>
            <a:pPr marL="171450" indent="-171450">
              <a:buFont typeface="Arial" panose="020B0604020202020204" pitchFamily="34" charset="0"/>
              <a:buChar char="•"/>
            </a:pPr>
            <a:r>
              <a:rPr lang="de-DE" dirty="0"/>
              <a:t>https://denkwerkstatt-konsum.umweltbundesamt.de/gemeinschaft#handprint  </a:t>
            </a:r>
          </a:p>
        </p:txBody>
      </p:sp>
      <p:sp>
        <p:nvSpPr>
          <p:cNvPr id="4" name="Foliennummernplatzhalter 3"/>
          <p:cNvSpPr>
            <a:spLocks noGrp="1"/>
          </p:cNvSpPr>
          <p:nvPr>
            <p:ph type="sldNum" sz="quarter" idx="5"/>
          </p:nvPr>
        </p:nvSpPr>
        <p:spPr/>
        <p:txBody>
          <a:bodyPr/>
          <a:lstStyle/>
          <a:p>
            <a:fld id="{091847CE-969E-4988-BC95-A364F6CD5850}" type="slidenum">
              <a:rPr lang="de-DE" smtClean="0"/>
              <a:pPr/>
              <a:t>8</a:t>
            </a:fld>
            <a:endParaRPr lang="de-DE"/>
          </a:p>
        </p:txBody>
      </p:sp>
    </p:spTree>
    <p:extLst>
      <p:ext uri="{BB962C8B-B14F-4D97-AF65-F5344CB8AC3E}">
        <p14:creationId xmlns:p14="http://schemas.microsoft.com/office/powerpoint/2010/main" val="2887243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091847CE-969E-4988-BC95-A364F6CD5850}" type="slidenum">
              <a:rPr lang="de-DE" smtClean="0"/>
              <a:pPr/>
              <a:t>9</a:t>
            </a:fld>
            <a:endParaRPr lang="de-DE"/>
          </a:p>
        </p:txBody>
      </p:sp>
    </p:spTree>
    <p:extLst>
      <p:ext uri="{BB962C8B-B14F-4D97-AF65-F5344CB8AC3E}">
        <p14:creationId xmlns:p14="http://schemas.microsoft.com/office/powerpoint/2010/main" val="3207264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deutsch">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8767430E-E843-F268-D978-D6BE19445DB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8" name="Rechteck 7"/>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125" name="Google Shape;14;p2">
            <a:extLst>
              <a:ext uri="{FF2B5EF4-FFF2-40B4-BE49-F238E27FC236}">
                <a16:creationId xmlns:a16="http://schemas.microsoft.com/office/drawing/2014/main" id="{CE9DCD48-AF82-E8E8-0AA5-5D0225912390}"/>
              </a:ext>
            </a:extLst>
          </p:cNvPr>
          <p:cNvSpPr/>
          <p:nvPr userDrawn="1"/>
        </p:nvSpPr>
        <p:spPr>
          <a:xfrm>
            <a:off x="0" y="5543385"/>
            <a:ext cx="9143999" cy="1311121"/>
          </a:xfrm>
          <a:custGeom>
            <a:avLst/>
            <a:gdLst/>
            <a:ahLst/>
            <a:cxnLst/>
            <a:rect l="l" t="t" r="r" b="b"/>
            <a:pathLst>
              <a:path w="42875" h="24278" extrusionOk="0">
                <a:moveTo>
                  <a:pt x="0" y="1"/>
                </a:moveTo>
                <a:lnTo>
                  <a:pt x="0" y="24278"/>
                </a:lnTo>
                <a:lnTo>
                  <a:pt x="42874" y="24278"/>
                </a:lnTo>
                <a:lnTo>
                  <a:pt x="42874" y="1"/>
                </a:lnTo>
                <a:close/>
              </a:path>
            </a:pathLst>
          </a:custGeom>
          <a:solidFill>
            <a:schemeClr val="bg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2" name="Textfeld 11"/>
          <p:cNvSpPr txBox="1"/>
          <p:nvPr userDrawn="1"/>
        </p:nvSpPr>
        <p:spPr>
          <a:xfrm>
            <a:off x="186588" y="6134848"/>
            <a:ext cx="2643907" cy="307777"/>
          </a:xfrm>
          <a:prstGeom prst="rect">
            <a:avLst/>
          </a:prstGeom>
          <a:noFill/>
        </p:spPr>
        <p:txBody>
          <a:bodyPr wrap="square" lIns="0" tIns="0" rIns="0" bIns="0" rtlCol="0">
            <a:spAutoFit/>
          </a:bodyPr>
          <a:lstStyle/>
          <a:p>
            <a:r>
              <a:rPr lang="de-DE" sz="2000" spc="-30" baseline="0" dirty="0">
                <a:solidFill>
                  <a:srgbClr val="4B4B4D"/>
                </a:solidFill>
                <a:latin typeface="Calibri" panose="020F0502020204030204" pitchFamily="34" charset="0"/>
              </a:rPr>
              <a:t>Für Mensch &amp; Umwelt</a:t>
            </a:r>
          </a:p>
        </p:txBody>
      </p:sp>
      <p:sp>
        <p:nvSpPr>
          <p:cNvPr id="103" name="Google Shape;10;p2">
            <a:extLst>
              <a:ext uri="{FF2B5EF4-FFF2-40B4-BE49-F238E27FC236}">
                <a16:creationId xmlns:a16="http://schemas.microsoft.com/office/drawing/2014/main" id="{FC9994D4-6051-DC12-E91F-4DA8B191F84B}"/>
              </a:ext>
            </a:extLst>
          </p:cNvPr>
          <p:cNvSpPr/>
          <p:nvPr userDrawn="1"/>
        </p:nvSpPr>
        <p:spPr>
          <a:xfrm>
            <a:off x="1875258" y="2677328"/>
            <a:ext cx="953995" cy="924458"/>
          </a:xfrm>
          <a:custGeom>
            <a:avLst/>
            <a:gdLst/>
            <a:ahLst/>
            <a:cxnLst/>
            <a:rect l="l" t="t" r="r" b="b"/>
            <a:pathLst>
              <a:path w="34287" h="33217" extrusionOk="0">
                <a:moveTo>
                  <a:pt x="0" y="0"/>
                </a:moveTo>
                <a:lnTo>
                  <a:pt x="0" y="33217"/>
                </a:lnTo>
                <a:lnTo>
                  <a:pt x="34286" y="33217"/>
                </a:lnTo>
                <a:lnTo>
                  <a:pt x="0" y="0"/>
                </a:lnTo>
                <a:close/>
              </a:path>
            </a:pathLst>
          </a:custGeom>
          <a:solidFill>
            <a:srgbClr val="009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05" name="Google Shape;12;p2">
            <a:extLst>
              <a:ext uri="{FF2B5EF4-FFF2-40B4-BE49-F238E27FC236}">
                <a16:creationId xmlns:a16="http://schemas.microsoft.com/office/drawing/2014/main" id="{34C90DBA-0A54-E36C-6E48-46715C6A412E}"/>
              </a:ext>
            </a:extLst>
          </p:cNvPr>
          <p:cNvSpPr/>
          <p:nvPr userDrawn="1"/>
        </p:nvSpPr>
        <p:spPr>
          <a:xfrm>
            <a:off x="186586" y="170557"/>
            <a:ext cx="2883796" cy="2885319"/>
          </a:xfrm>
          <a:custGeom>
            <a:avLst/>
            <a:gdLst/>
            <a:ahLst/>
            <a:cxnLst/>
            <a:rect l="l" t="t" r="r" b="b"/>
            <a:pathLst>
              <a:path w="103961" h="103343" extrusionOk="0">
                <a:moveTo>
                  <a:pt x="0" y="1"/>
                </a:moveTo>
                <a:lnTo>
                  <a:pt x="0" y="103343"/>
                </a:lnTo>
                <a:lnTo>
                  <a:pt x="103961" y="1"/>
                </a:lnTo>
                <a:close/>
              </a:path>
            </a:pathLst>
          </a:custGeom>
          <a:solidFill>
            <a:srgbClr val="CE1F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07" name="Google Shape;14;p2">
            <a:extLst>
              <a:ext uri="{FF2B5EF4-FFF2-40B4-BE49-F238E27FC236}">
                <a16:creationId xmlns:a16="http://schemas.microsoft.com/office/drawing/2014/main" id="{39F17F48-0436-9FB5-2BF5-5288F84C6155}"/>
              </a:ext>
            </a:extLst>
          </p:cNvPr>
          <p:cNvSpPr/>
          <p:nvPr userDrawn="1"/>
        </p:nvSpPr>
        <p:spPr>
          <a:xfrm>
            <a:off x="186587" y="2875815"/>
            <a:ext cx="1234291" cy="701235"/>
          </a:xfrm>
          <a:custGeom>
            <a:avLst/>
            <a:gdLst/>
            <a:ahLst/>
            <a:cxnLst/>
            <a:rect l="l" t="t" r="r" b="b"/>
            <a:pathLst>
              <a:path w="42875" h="24278" extrusionOk="0">
                <a:moveTo>
                  <a:pt x="0" y="1"/>
                </a:moveTo>
                <a:lnTo>
                  <a:pt x="0" y="24278"/>
                </a:lnTo>
                <a:lnTo>
                  <a:pt x="42874" y="24278"/>
                </a:lnTo>
                <a:lnTo>
                  <a:pt x="42874" y="1"/>
                </a:lnTo>
                <a:close/>
              </a:path>
            </a:pathLst>
          </a:custGeom>
          <a:solidFill>
            <a:srgbClr val="009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08" name="Google Shape;15;p2">
            <a:extLst>
              <a:ext uri="{FF2B5EF4-FFF2-40B4-BE49-F238E27FC236}">
                <a16:creationId xmlns:a16="http://schemas.microsoft.com/office/drawing/2014/main" id="{01F766C5-E6B1-6AF4-7AE4-FCB8E1B1B7A3}"/>
              </a:ext>
            </a:extLst>
          </p:cNvPr>
          <p:cNvSpPr/>
          <p:nvPr userDrawn="1"/>
        </p:nvSpPr>
        <p:spPr>
          <a:xfrm>
            <a:off x="1420879" y="181747"/>
            <a:ext cx="457479" cy="3772425"/>
          </a:xfrm>
          <a:custGeom>
            <a:avLst/>
            <a:gdLst/>
            <a:ahLst/>
            <a:cxnLst/>
            <a:rect l="l" t="t" r="r" b="b"/>
            <a:pathLst>
              <a:path w="16442" h="160085" extrusionOk="0">
                <a:moveTo>
                  <a:pt x="1" y="0"/>
                </a:moveTo>
                <a:lnTo>
                  <a:pt x="1" y="160085"/>
                </a:lnTo>
                <a:lnTo>
                  <a:pt x="16442" y="160085"/>
                </a:lnTo>
                <a:lnTo>
                  <a:pt x="16442" y="0"/>
                </a:lnTo>
                <a:close/>
              </a:path>
            </a:pathLst>
          </a:custGeom>
          <a:solidFill>
            <a:srgbClr val="005F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10" name="Google Shape;17;p2">
            <a:extLst>
              <a:ext uri="{FF2B5EF4-FFF2-40B4-BE49-F238E27FC236}">
                <a16:creationId xmlns:a16="http://schemas.microsoft.com/office/drawing/2014/main" id="{A1C277C4-171B-4D8E-9D50-0B5463A896F3}"/>
              </a:ext>
            </a:extLst>
          </p:cNvPr>
          <p:cNvSpPr/>
          <p:nvPr userDrawn="1"/>
        </p:nvSpPr>
        <p:spPr>
          <a:xfrm>
            <a:off x="190820" y="3561699"/>
            <a:ext cx="2636224" cy="1978164"/>
          </a:xfrm>
          <a:custGeom>
            <a:avLst/>
            <a:gdLst>
              <a:gd name="connsiteX0" fmla="*/ 69448 w 164195"/>
              <a:gd name="connsiteY0" fmla="*/ 310 h 71078"/>
              <a:gd name="connsiteX1" fmla="*/ 0 w 164195"/>
              <a:gd name="connsiteY1" fmla="*/ 14102 h 71078"/>
              <a:gd name="connsiteX2" fmla="*/ 150093 w 164195"/>
              <a:gd name="connsiteY2" fmla="*/ 14102 h 71078"/>
              <a:gd name="connsiteX3" fmla="*/ 150093 w 164195"/>
              <a:gd name="connsiteY3" fmla="*/ 71078 h 71078"/>
              <a:gd name="connsiteX4" fmla="*/ 164195 w 164195"/>
              <a:gd name="connsiteY4" fmla="*/ 71078 h 71078"/>
              <a:gd name="connsiteX5" fmla="*/ 164195 w 164195"/>
              <a:gd name="connsiteY5" fmla="*/ 67 h 71078"/>
              <a:gd name="connsiteX6" fmla="*/ 150143 w 164195"/>
              <a:gd name="connsiteY6" fmla="*/ 67 h 71078"/>
              <a:gd name="connsiteX7" fmla="*/ 150143 w 164195"/>
              <a:gd name="connsiteY7" fmla="*/ 0 h 71078"/>
              <a:gd name="connsiteX8" fmla="*/ 69448 w 164195"/>
              <a:gd name="connsiteY8" fmla="*/ 310 h 71078"/>
              <a:gd name="connsiteX0" fmla="*/ 0 w 94747"/>
              <a:gd name="connsiteY0" fmla="*/ 310 h 71078"/>
              <a:gd name="connsiteX1" fmla="*/ 0 w 94747"/>
              <a:gd name="connsiteY1" fmla="*/ 14102 h 71078"/>
              <a:gd name="connsiteX2" fmla="*/ 80645 w 94747"/>
              <a:gd name="connsiteY2" fmla="*/ 14102 h 71078"/>
              <a:gd name="connsiteX3" fmla="*/ 80645 w 94747"/>
              <a:gd name="connsiteY3" fmla="*/ 71078 h 71078"/>
              <a:gd name="connsiteX4" fmla="*/ 94747 w 94747"/>
              <a:gd name="connsiteY4" fmla="*/ 71078 h 71078"/>
              <a:gd name="connsiteX5" fmla="*/ 94747 w 94747"/>
              <a:gd name="connsiteY5" fmla="*/ 67 h 71078"/>
              <a:gd name="connsiteX6" fmla="*/ 80695 w 94747"/>
              <a:gd name="connsiteY6" fmla="*/ 67 h 71078"/>
              <a:gd name="connsiteX7" fmla="*/ 80695 w 94747"/>
              <a:gd name="connsiteY7" fmla="*/ 0 h 71078"/>
              <a:gd name="connsiteX8" fmla="*/ 0 w 94747"/>
              <a:gd name="connsiteY8" fmla="*/ 310 h 7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747" h="71078" extrusionOk="0">
                <a:moveTo>
                  <a:pt x="0" y="310"/>
                </a:moveTo>
                <a:lnTo>
                  <a:pt x="0" y="14102"/>
                </a:lnTo>
                <a:lnTo>
                  <a:pt x="80645" y="14102"/>
                </a:lnTo>
                <a:lnTo>
                  <a:pt x="80645" y="71078"/>
                </a:lnTo>
                <a:lnTo>
                  <a:pt x="94747" y="71078"/>
                </a:lnTo>
                <a:lnTo>
                  <a:pt x="94747" y="67"/>
                </a:lnTo>
                <a:lnTo>
                  <a:pt x="80695" y="67"/>
                </a:lnTo>
                <a:lnTo>
                  <a:pt x="80695" y="0"/>
                </a:lnTo>
                <a:lnTo>
                  <a:pt x="0" y="310"/>
                </a:lnTo>
                <a:close/>
              </a:path>
            </a:pathLst>
          </a:custGeom>
          <a:solidFill>
            <a:srgbClr val="CE1F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4B4B4D"/>
              </a:solidFill>
              <a:effectLst/>
              <a:uLnTx/>
              <a:uFillTx/>
              <a:latin typeface="Arial"/>
            </a:endParaRPr>
          </a:p>
        </p:txBody>
      </p:sp>
      <p:sp>
        <p:nvSpPr>
          <p:cNvPr id="111" name="Google Shape;18;p2">
            <a:extLst>
              <a:ext uri="{FF2B5EF4-FFF2-40B4-BE49-F238E27FC236}">
                <a16:creationId xmlns:a16="http://schemas.microsoft.com/office/drawing/2014/main" id="{AABC378F-D88D-FA5F-A06F-6FDA77912176}"/>
              </a:ext>
            </a:extLst>
          </p:cNvPr>
          <p:cNvSpPr/>
          <p:nvPr userDrawn="1"/>
        </p:nvSpPr>
        <p:spPr>
          <a:xfrm>
            <a:off x="1904062" y="170556"/>
            <a:ext cx="1158893" cy="1164020"/>
          </a:xfrm>
          <a:custGeom>
            <a:avLst/>
            <a:gdLst/>
            <a:ahLst/>
            <a:cxnLst/>
            <a:rect l="l" t="t" r="r" b="b"/>
            <a:pathLst>
              <a:path w="45181" h="44930" extrusionOk="0">
                <a:moveTo>
                  <a:pt x="45180" y="0"/>
                </a:moveTo>
                <a:lnTo>
                  <a:pt x="0" y="44929"/>
                </a:lnTo>
                <a:lnTo>
                  <a:pt x="45180" y="44929"/>
                </a:lnTo>
                <a:lnTo>
                  <a:pt x="45180" y="0"/>
                </a:lnTo>
                <a:close/>
              </a:path>
            </a:pathLst>
          </a:custGeom>
          <a:solidFill>
            <a:srgbClr val="5EAD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4B4B4D"/>
              </a:solidFill>
              <a:effectLst/>
              <a:uLnTx/>
              <a:uFillTx/>
              <a:latin typeface="Arial"/>
            </a:endParaRPr>
          </a:p>
        </p:txBody>
      </p:sp>
      <p:sp>
        <p:nvSpPr>
          <p:cNvPr id="112" name="Google Shape;19;p2">
            <a:extLst>
              <a:ext uri="{FF2B5EF4-FFF2-40B4-BE49-F238E27FC236}">
                <a16:creationId xmlns:a16="http://schemas.microsoft.com/office/drawing/2014/main" id="{CC7B013F-04E4-5749-0A43-9877876591B3}"/>
              </a:ext>
            </a:extLst>
          </p:cNvPr>
          <p:cNvSpPr/>
          <p:nvPr userDrawn="1"/>
        </p:nvSpPr>
        <p:spPr>
          <a:xfrm>
            <a:off x="3062955" y="178320"/>
            <a:ext cx="900192" cy="908191"/>
          </a:xfrm>
          <a:custGeom>
            <a:avLst/>
            <a:gdLst/>
            <a:ahLst/>
            <a:cxnLst/>
            <a:rect l="l" t="t" r="r" b="b"/>
            <a:pathLst>
              <a:path w="45181" h="45180" extrusionOk="0">
                <a:moveTo>
                  <a:pt x="0" y="0"/>
                </a:moveTo>
                <a:lnTo>
                  <a:pt x="0" y="45180"/>
                </a:lnTo>
                <a:lnTo>
                  <a:pt x="45180" y="0"/>
                </a:lnTo>
                <a:close/>
              </a:path>
            </a:pathLst>
          </a:custGeom>
          <a:solidFill>
            <a:srgbClr val="009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13" name="Google Shape;20;p2">
            <a:extLst>
              <a:ext uri="{FF2B5EF4-FFF2-40B4-BE49-F238E27FC236}">
                <a16:creationId xmlns:a16="http://schemas.microsoft.com/office/drawing/2014/main" id="{6535ACB4-51E6-EE2D-B51C-2AE5BA497E6B}"/>
              </a:ext>
            </a:extLst>
          </p:cNvPr>
          <p:cNvSpPr/>
          <p:nvPr userDrawn="1"/>
        </p:nvSpPr>
        <p:spPr>
          <a:xfrm>
            <a:off x="856722" y="3954172"/>
            <a:ext cx="1585791" cy="1585719"/>
          </a:xfrm>
          <a:custGeom>
            <a:avLst/>
            <a:gdLst/>
            <a:ahLst/>
            <a:cxnLst/>
            <a:rect l="l" t="t" r="r" b="b"/>
            <a:pathLst>
              <a:path w="56994" h="56977" extrusionOk="0">
                <a:moveTo>
                  <a:pt x="56993" y="0"/>
                </a:moveTo>
                <a:lnTo>
                  <a:pt x="1" y="56976"/>
                </a:lnTo>
                <a:lnTo>
                  <a:pt x="56993" y="56976"/>
                </a:lnTo>
                <a:lnTo>
                  <a:pt x="56993" y="0"/>
                </a:lnTo>
                <a:close/>
              </a:path>
            </a:pathLst>
          </a:custGeom>
          <a:solidFill>
            <a:srgbClr val="005F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14" name="Google Shape;21;p2">
            <a:extLst>
              <a:ext uri="{FF2B5EF4-FFF2-40B4-BE49-F238E27FC236}">
                <a16:creationId xmlns:a16="http://schemas.microsoft.com/office/drawing/2014/main" id="{9A14BAF8-FDA3-8596-8DEB-DE9311FD754E}"/>
              </a:ext>
            </a:extLst>
          </p:cNvPr>
          <p:cNvSpPr/>
          <p:nvPr userDrawn="1"/>
        </p:nvSpPr>
        <p:spPr>
          <a:xfrm>
            <a:off x="862949" y="3954172"/>
            <a:ext cx="1585791" cy="1586165"/>
          </a:xfrm>
          <a:custGeom>
            <a:avLst/>
            <a:gdLst/>
            <a:ahLst/>
            <a:cxnLst/>
            <a:rect l="l" t="t" r="r" b="b"/>
            <a:pathLst>
              <a:path w="56994" h="56993" extrusionOk="0">
                <a:moveTo>
                  <a:pt x="1" y="0"/>
                </a:moveTo>
                <a:lnTo>
                  <a:pt x="1" y="56993"/>
                </a:lnTo>
                <a:lnTo>
                  <a:pt x="56993" y="0"/>
                </a:lnTo>
                <a:close/>
              </a:path>
            </a:pathLst>
          </a:custGeom>
          <a:solidFill>
            <a:srgbClr val="009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15" name="Google Shape;22;p2">
            <a:extLst>
              <a:ext uri="{FF2B5EF4-FFF2-40B4-BE49-F238E27FC236}">
                <a16:creationId xmlns:a16="http://schemas.microsoft.com/office/drawing/2014/main" id="{D1A328B4-5E3C-AB0B-F5A0-4EB527E86951}"/>
              </a:ext>
            </a:extLst>
          </p:cNvPr>
          <p:cNvSpPr/>
          <p:nvPr userDrawn="1"/>
        </p:nvSpPr>
        <p:spPr>
          <a:xfrm>
            <a:off x="177128" y="162861"/>
            <a:ext cx="1632730" cy="826708"/>
          </a:xfrm>
          <a:custGeom>
            <a:avLst/>
            <a:gdLst/>
            <a:ahLst/>
            <a:cxnLst/>
            <a:rect l="l" t="t" r="r" b="b"/>
            <a:pathLst>
              <a:path w="58681" h="29341" extrusionOk="0">
                <a:moveTo>
                  <a:pt x="0" y="0"/>
                </a:moveTo>
                <a:lnTo>
                  <a:pt x="0" y="217"/>
                </a:lnTo>
                <a:lnTo>
                  <a:pt x="1" y="217"/>
                </a:lnTo>
                <a:cubicBezTo>
                  <a:pt x="0" y="145"/>
                  <a:pt x="0" y="72"/>
                  <a:pt x="0" y="0"/>
                </a:cubicBezTo>
                <a:close/>
                <a:moveTo>
                  <a:pt x="1" y="217"/>
                </a:moveTo>
                <a:cubicBezTo>
                  <a:pt x="118" y="16324"/>
                  <a:pt x="13206" y="29340"/>
                  <a:pt x="29340" y="29340"/>
                </a:cubicBezTo>
                <a:cubicBezTo>
                  <a:pt x="30142" y="29340"/>
                  <a:pt x="30961" y="29307"/>
                  <a:pt x="31763" y="29240"/>
                </a:cubicBezTo>
                <a:cubicBezTo>
                  <a:pt x="46834" y="28003"/>
                  <a:pt x="58681" y="15606"/>
                  <a:pt x="58681" y="217"/>
                </a:cubicBez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16" name="Google Shape;23;p2">
            <a:extLst>
              <a:ext uri="{FF2B5EF4-FFF2-40B4-BE49-F238E27FC236}">
                <a16:creationId xmlns:a16="http://schemas.microsoft.com/office/drawing/2014/main" id="{9B2492AB-A509-EE61-E666-59CE4BEAD642}"/>
              </a:ext>
            </a:extLst>
          </p:cNvPr>
          <p:cNvSpPr/>
          <p:nvPr userDrawn="1"/>
        </p:nvSpPr>
        <p:spPr>
          <a:xfrm>
            <a:off x="7435117" y="175077"/>
            <a:ext cx="1523966" cy="1538732"/>
          </a:xfrm>
          <a:custGeom>
            <a:avLst/>
            <a:gdLst/>
            <a:ahLst/>
            <a:cxnLst/>
            <a:rect l="l" t="t" r="r" b="b"/>
            <a:pathLst>
              <a:path w="54772" h="54772" extrusionOk="0">
                <a:moveTo>
                  <a:pt x="1" y="1"/>
                </a:moveTo>
                <a:lnTo>
                  <a:pt x="54772" y="54771"/>
                </a:lnTo>
                <a:lnTo>
                  <a:pt x="54772" y="1"/>
                </a:lnTo>
                <a:close/>
              </a:path>
            </a:pathLst>
          </a:custGeom>
          <a:solidFill>
            <a:srgbClr val="005F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23" name="Google Shape;25;p2">
            <a:extLst>
              <a:ext uri="{FF2B5EF4-FFF2-40B4-BE49-F238E27FC236}">
                <a16:creationId xmlns:a16="http://schemas.microsoft.com/office/drawing/2014/main" id="{A80DBAF7-F313-35CF-CE56-28B618E2C550}"/>
              </a:ext>
            </a:extLst>
          </p:cNvPr>
          <p:cNvSpPr txBox="1">
            <a:spLocks noGrp="1"/>
          </p:cNvSpPr>
          <p:nvPr userDrawn="1">
            <p:ph type="ctrTitle"/>
          </p:nvPr>
        </p:nvSpPr>
        <p:spPr>
          <a:xfrm>
            <a:off x="3123509" y="1867812"/>
            <a:ext cx="5256385" cy="1300945"/>
          </a:xfrm>
          <a:prstGeom prst="rect">
            <a:avLst/>
          </a:prstGeom>
        </p:spPr>
        <p:txBody>
          <a:bodyPr spcFirstLastPara="1" wrap="square" lIns="91425" tIns="91425" rIns="91425" bIns="91425" anchor="ctr" anchorCtr="0">
            <a:noAutofit/>
          </a:bodyPr>
          <a:lstStyle>
            <a:lvl1pPr lvl="0">
              <a:lnSpc>
                <a:spcPct val="75000"/>
              </a:lnSpc>
              <a:spcBef>
                <a:spcPts val="0"/>
              </a:spcBef>
              <a:spcAft>
                <a:spcPts val="0"/>
              </a:spcAft>
              <a:buSzPts val="5200"/>
              <a:buNone/>
              <a:defRPr sz="5600" b="1">
                <a:solidFill>
                  <a:srgbClr val="4B4B4D"/>
                </a:solidFill>
                <a:latin typeface="Calibri" panose="020F0502020204030204" pitchFamily="34" charset="0"/>
                <a:ea typeface="Calibri" panose="020F0502020204030204" pitchFamily="34" charset="0"/>
                <a:cs typeface="Calibri" panose="020F050202020403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24" name="Google Shape;26;p2">
            <a:extLst>
              <a:ext uri="{FF2B5EF4-FFF2-40B4-BE49-F238E27FC236}">
                <a16:creationId xmlns:a16="http://schemas.microsoft.com/office/drawing/2014/main" id="{20078B52-FAF0-6F47-7DD9-4CE1090D9B9F}"/>
              </a:ext>
            </a:extLst>
          </p:cNvPr>
          <p:cNvSpPr txBox="1">
            <a:spLocks noGrp="1"/>
          </p:cNvSpPr>
          <p:nvPr userDrawn="1">
            <p:ph type="subTitle" idx="1"/>
          </p:nvPr>
        </p:nvSpPr>
        <p:spPr>
          <a:xfrm>
            <a:off x="3123509" y="3318545"/>
            <a:ext cx="5256385" cy="1603271"/>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000">
                <a:solidFill>
                  <a:srgbClr val="4B4B4D"/>
                </a:solidFill>
                <a:latin typeface="+mj-l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
        <p:nvSpPr>
          <p:cNvPr id="128" name="Google Shape;90;p11">
            <a:extLst>
              <a:ext uri="{FF2B5EF4-FFF2-40B4-BE49-F238E27FC236}">
                <a16:creationId xmlns:a16="http://schemas.microsoft.com/office/drawing/2014/main" id="{5F5301AD-4ADB-0853-D668-3B23F03C49CF}"/>
              </a:ext>
            </a:extLst>
          </p:cNvPr>
          <p:cNvSpPr/>
          <p:nvPr userDrawn="1"/>
        </p:nvSpPr>
        <p:spPr>
          <a:xfrm rot="10800000">
            <a:off x="7644333" y="5100069"/>
            <a:ext cx="1320283" cy="443864"/>
          </a:xfrm>
          <a:custGeom>
            <a:avLst/>
            <a:gdLst/>
            <a:ahLst/>
            <a:cxnLst/>
            <a:rect l="l" t="t" r="r" b="b"/>
            <a:pathLst>
              <a:path w="42875" h="24278" extrusionOk="0">
                <a:moveTo>
                  <a:pt x="0" y="1"/>
                </a:moveTo>
                <a:lnTo>
                  <a:pt x="0" y="24278"/>
                </a:lnTo>
                <a:lnTo>
                  <a:pt x="42874" y="24278"/>
                </a:lnTo>
                <a:lnTo>
                  <a:pt x="42874" y="1"/>
                </a:lnTo>
                <a:close/>
              </a:path>
            </a:pathLst>
          </a:custGeom>
          <a:solidFill>
            <a:srgbClr val="009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4B4B4D"/>
              </a:solidFill>
              <a:effectLst/>
              <a:uLnTx/>
              <a:uFillTx/>
              <a:latin typeface="Arial"/>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4_Form 6">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18" name="Textplatzhalter 7">
            <a:extLst>
              <a:ext uri="{FF2B5EF4-FFF2-40B4-BE49-F238E27FC236}">
                <a16:creationId xmlns:a16="http://schemas.microsoft.com/office/drawing/2014/main" id="{597084CC-B98B-A426-72CD-26322297CC61}"/>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19" name="Textplatzhalter 12">
            <a:extLst>
              <a:ext uri="{FF2B5EF4-FFF2-40B4-BE49-F238E27FC236}">
                <a16:creationId xmlns:a16="http://schemas.microsoft.com/office/drawing/2014/main" id="{F3F5CB61-5150-7980-0EB0-1599303C5AB8}"/>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pic>
        <p:nvPicPr>
          <p:cNvPr id="8" name="Grafik 7">
            <a:extLst>
              <a:ext uri="{FF2B5EF4-FFF2-40B4-BE49-F238E27FC236}">
                <a16:creationId xmlns:a16="http://schemas.microsoft.com/office/drawing/2014/main" id="{0526551E-3387-6287-A3AB-57C40CF21E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3115" y="1680231"/>
            <a:ext cx="2156637" cy="4325189"/>
          </a:xfrm>
          <a:prstGeom prst="rect">
            <a:avLst/>
          </a:prstGeom>
        </p:spPr>
      </p:pic>
    </p:spTree>
    <p:extLst>
      <p:ext uri="{BB962C8B-B14F-4D97-AF65-F5344CB8AC3E}">
        <p14:creationId xmlns:p14="http://schemas.microsoft.com/office/powerpoint/2010/main" val="3028992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4_Form 7">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18" name="Textplatzhalter 7">
            <a:extLst>
              <a:ext uri="{FF2B5EF4-FFF2-40B4-BE49-F238E27FC236}">
                <a16:creationId xmlns:a16="http://schemas.microsoft.com/office/drawing/2014/main" id="{597084CC-B98B-A426-72CD-26322297CC61}"/>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19" name="Textplatzhalter 12">
            <a:extLst>
              <a:ext uri="{FF2B5EF4-FFF2-40B4-BE49-F238E27FC236}">
                <a16:creationId xmlns:a16="http://schemas.microsoft.com/office/drawing/2014/main" id="{F3F5CB61-5150-7980-0EB0-1599303C5AB8}"/>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
        <p:nvSpPr>
          <p:cNvPr id="2" name="Google Shape;1871;p114">
            <a:extLst>
              <a:ext uri="{FF2B5EF4-FFF2-40B4-BE49-F238E27FC236}">
                <a16:creationId xmlns:a16="http://schemas.microsoft.com/office/drawing/2014/main" id="{4C8CAA08-8BD7-E298-F4E1-3CBFE3244B8A}"/>
              </a:ext>
            </a:extLst>
          </p:cNvPr>
          <p:cNvSpPr/>
          <p:nvPr userDrawn="1"/>
        </p:nvSpPr>
        <p:spPr>
          <a:xfrm rot="8100000">
            <a:off x="8223558" y="6220025"/>
            <a:ext cx="1069333" cy="534593"/>
          </a:xfrm>
          <a:custGeom>
            <a:avLst/>
            <a:gdLst/>
            <a:ahLst/>
            <a:cxnLst/>
            <a:rect l="l" t="t" r="r" b="b"/>
            <a:pathLst>
              <a:path w="50227" h="25113" extrusionOk="0">
                <a:moveTo>
                  <a:pt x="25114" y="0"/>
                </a:moveTo>
                <a:lnTo>
                  <a:pt x="1" y="25113"/>
                </a:lnTo>
                <a:lnTo>
                  <a:pt x="50227" y="25113"/>
                </a:lnTo>
                <a:lnTo>
                  <a:pt x="25114"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 name="Google Shape;1872;p114">
            <a:extLst>
              <a:ext uri="{FF2B5EF4-FFF2-40B4-BE49-F238E27FC236}">
                <a16:creationId xmlns:a16="http://schemas.microsoft.com/office/drawing/2014/main" id="{2641AE95-9A0C-2E51-2D14-7054A96770FE}"/>
              </a:ext>
            </a:extLst>
          </p:cNvPr>
          <p:cNvSpPr/>
          <p:nvPr userDrawn="1"/>
        </p:nvSpPr>
        <p:spPr>
          <a:xfrm>
            <a:off x="188387" y="6123993"/>
            <a:ext cx="593700" cy="568500"/>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5" name="Google Shape;1878;p114">
            <a:extLst>
              <a:ext uri="{FF2B5EF4-FFF2-40B4-BE49-F238E27FC236}">
                <a16:creationId xmlns:a16="http://schemas.microsoft.com/office/drawing/2014/main" id="{B1288EB2-FA7F-FA9C-A33A-027E8E623937}"/>
              </a:ext>
            </a:extLst>
          </p:cNvPr>
          <p:cNvSpPr/>
          <p:nvPr userDrawn="1"/>
        </p:nvSpPr>
        <p:spPr>
          <a:xfrm rot="10800000">
            <a:off x="282692" y="5682182"/>
            <a:ext cx="998790" cy="999122"/>
          </a:xfrm>
          <a:custGeom>
            <a:avLst/>
            <a:gdLst/>
            <a:ahLst/>
            <a:cxnLst/>
            <a:rect l="l" t="t" r="r" b="b"/>
            <a:pathLst>
              <a:path w="54069" h="54087" extrusionOk="0">
                <a:moveTo>
                  <a:pt x="0" y="1"/>
                </a:moveTo>
                <a:lnTo>
                  <a:pt x="0" y="54086"/>
                </a:lnTo>
                <a:lnTo>
                  <a:pt x="54069" y="54086"/>
                </a:lnTo>
                <a:lnTo>
                  <a:pt x="0" y="1"/>
                </a:lnTo>
                <a:close/>
              </a:path>
            </a:pathLst>
          </a:custGeom>
          <a:solidFill>
            <a:schemeClr val="accent2"/>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6262797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4_Form 8">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18" name="Textplatzhalter 7">
            <a:extLst>
              <a:ext uri="{FF2B5EF4-FFF2-40B4-BE49-F238E27FC236}">
                <a16:creationId xmlns:a16="http://schemas.microsoft.com/office/drawing/2014/main" id="{597084CC-B98B-A426-72CD-26322297CC61}"/>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19" name="Textplatzhalter 12">
            <a:extLst>
              <a:ext uri="{FF2B5EF4-FFF2-40B4-BE49-F238E27FC236}">
                <a16:creationId xmlns:a16="http://schemas.microsoft.com/office/drawing/2014/main" id="{F3F5CB61-5150-7980-0EB0-1599303C5AB8}"/>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
        <p:nvSpPr>
          <p:cNvPr id="8" name="Google Shape;40;p4">
            <a:extLst>
              <a:ext uri="{FF2B5EF4-FFF2-40B4-BE49-F238E27FC236}">
                <a16:creationId xmlns:a16="http://schemas.microsoft.com/office/drawing/2014/main" id="{C9AB50DC-CAE8-B70A-8406-5CFC8BBA9F4D}"/>
              </a:ext>
            </a:extLst>
          </p:cNvPr>
          <p:cNvSpPr/>
          <p:nvPr userDrawn="1"/>
        </p:nvSpPr>
        <p:spPr>
          <a:xfrm rot="16200000">
            <a:off x="7780555" y="591789"/>
            <a:ext cx="1566904" cy="783213"/>
          </a:xfrm>
          <a:custGeom>
            <a:avLst/>
            <a:gdLst/>
            <a:ahLst/>
            <a:cxnLst/>
            <a:rect l="l" t="t" r="r" b="b"/>
            <a:pathLst>
              <a:path w="84379" h="42190" extrusionOk="0">
                <a:moveTo>
                  <a:pt x="42190" y="1"/>
                </a:moveTo>
                <a:cubicBezTo>
                  <a:pt x="41020" y="1"/>
                  <a:pt x="39867" y="51"/>
                  <a:pt x="38714" y="151"/>
                </a:cubicBezTo>
                <a:cubicBezTo>
                  <a:pt x="17027" y="1906"/>
                  <a:pt x="1" y="20051"/>
                  <a:pt x="1" y="42190"/>
                </a:cubicBezTo>
                <a:lnTo>
                  <a:pt x="84379" y="42190"/>
                </a:lnTo>
                <a:cubicBezTo>
                  <a:pt x="84379" y="18881"/>
                  <a:pt x="65498" y="1"/>
                  <a:pt x="4219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9" name="Google Shape;70;p8">
            <a:extLst>
              <a:ext uri="{FF2B5EF4-FFF2-40B4-BE49-F238E27FC236}">
                <a16:creationId xmlns:a16="http://schemas.microsoft.com/office/drawing/2014/main" id="{7CFABE15-3AD9-6DFD-24D3-AFB5F7656BCA}"/>
              </a:ext>
            </a:extLst>
          </p:cNvPr>
          <p:cNvSpPr/>
          <p:nvPr userDrawn="1"/>
        </p:nvSpPr>
        <p:spPr>
          <a:xfrm rot="5400000">
            <a:off x="167306" y="5725088"/>
            <a:ext cx="972783" cy="939649"/>
          </a:xfrm>
          <a:custGeom>
            <a:avLst/>
            <a:gdLst/>
            <a:ahLst/>
            <a:cxnLst/>
            <a:rect l="l" t="t" r="r" b="b"/>
            <a:pathLst>
              <a:path w="34087" h="33017" extrusionOk="0">
                <a:moveTo>
                  <a:pt x="34086" y="1"/>
                </a:moveTo>
                <a:lnTo>
                  <a:pt x="1" y="33017"/>
                </a:lnTo>
                <a:lnTo>
                  <a:pt x="34086" y="33017"/>
                </a:lnTo>
                <a:lnTo>
                  <a:pt x="340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906217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4 Bild_andersrum">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11" name="Textplatzhalter 7">
            <a:extLst>
              <a:ext uri="{FF2B5EF4-FFF2-40B4-BE49-F238E27FC236}">
                <a16:creationId xmlns:a16="http://schemas.microsoft.com/office/drawing/2014/main" id="{28344397-597C-7A10-62F5-21784F933EFC}"/>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12" name="Textplatzhalter 12">
            <a:extLst>
              <a:ext uri="{FF2B5EF4-FFF2-40B4-BE49-F238E27FC236}">
                <a16:creationId xmlns:a16="http://schemas.microsoft.com/office/drawing/2014/main" id="{6992B27A-3B36-C963-37A0-0C9693D8E4D1}"/>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grpSp>
        <p:nvGrpSpPr>
          <p:cNvPr id="2" name="Gruppieren 1">
            <a:extLst>
              <a:ext uri="{FF2B5EF4-FFF2-40B4-BE49-F238E27FC236}">
                <a16:creationId xmlns:a16="http://schemas.microsoft.com/office/drawing/2014/main" id="{60845740-83B5-1F3B-44E5-18C30954E7DA}"/>
              </a:ext>
            </a:extLst>
          </p:cNvPr>
          <p:cNvGrpSpPr/>
          <p:nvPr userDrawn="1"/>
        </p:nvGrpSpPr>
        <p:grpSpPr>
          <a:xfrm>
            <a:off x="179512" y="173202"/>
            <a:ext cx="8790133" cy="6508102"/>
            <a:chOff x="-762055" y="-8840"/>
            <a:chExt cx="9906042" cy="9752110"/>
          </a:xfrm>
        </p:grpSpPr>
        <p:sp>
          <p:nvSpPr>
            <p:cNvPr id="4" name="Google Shape;69;p8">
              <a:extLst>
                <a:ext uri="{FF2B5EF4-FFF2-40B4-BE49-F238E27FC236}">
                  <a16:creationId xmlns:a16="http://schemas.microsoft.com/office/drawing/2014/main" id="{1DE38866-EE36-C6F9-6EFE-969F53EBC02D}"/>
                </a:ext>
              </a:extLst>
            </p:cNvPr>
            <p:cNvSpPr/>
            <p:nvPr/>
          </p:nvSpPr>
          <p:spPr>
            <a:xfrm>
              <a:off x="-762055" y="8677563"/>
              <a:ext cx="836250" cy="1065707"/>
            </a:xfrm>
            <a:custGeom>
              <a:avLst/>
              <a:gdLst/>
              <a:ahLst/>
              <a:cxnLst/>
              <a:rect l="l" t="t" r="r" b="b"/>
              <a:pathLst>
                <a:path w="35949" h="34550" extrusionOk="0">
                  <a:moveTo>
                    <a:pt x="40" y="1"/>
                  </a:moveTo>
                  <a:lnTo>
                    <a:pt x="0" y="40"/>
                  </a:lnTo>
                  <a:lnTo>
                    <a:pt x="104" y="34550"/>
                  </a:lnTo>
                  <a:lnTo>
                    <a:pt x="35948" y="34550"/>
                  </a:lnTo>
                  <a:cubicBezTo>
                    <a:pt x="35948" y="15475"/>
                    <a:pt x="19870"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Google Shape;70;p8">
              <a:extLst>
                <a:ext uri="{FF2B5EF4-FFF2-40B4-BE49-F238E27FC236}">
                  <a16:creationId xmlns:a16="http://schemas.microsoft.com/office/drawing/2014/main" id="{4C8C1FFD-E136-9CD6-E0E5-67C098F20D59}"/>
                </a:ext>
              </a:extLst>
            </p:cNvPr>
            <p:cNvSpPr/>
            <p:nvPr/>
          </p:nvSpPr>
          <p:spPr>
            <a:xfrm rot="-5400000">
              <a:off x="7885685" y="190528"/>
              <a:ext cx="1457673" cy="1058938"/>
            </a:xfrm>
            <a:custGeom>
              <a:avLst/>
              <a:gdLst/>
              <a:ahLst/>
              <a:cxnLst/>
              <a:rect l="l" t="t" r="r" b="b"/>
              <a:pathLst>
                <a:path w="34087" h="33017" extrusionOk="0">
                  <a:moveTo>
                    <a:pt x="34086" y="1"/>
                  </a:moveTo>
                  <a:lnTo>
                    <a:pt x="1" y="33017"/>
                  </a:lnTo>
                  <a:lnTo>
                    <a:pt x="34086" y="33017"/>
                  </a:lnTo>
                  <a:lnTo>
                    <a:pt x="340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7835114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4 Text und Bild_Beispi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grpSp>
        <p:nvGrpSpPr>
          <p:cNvPr id="18" name="Gruppieren 17">
            <a:extLst>
              <a:ext uri="{FF2B5EF4-FFF2-40B4-BE49-F238E27FC236}">
                <a16:creationId xmlns:a16="http://schemas.microsoft.com/office/drawing/2014/main" id="{0BBA0831-0374-77FE-449C-9C5E56B8039A}"/>
              </a:ext>
            </a:extLst>
          </p:cNvPr>
          <p:cNvGrpSpPr/>
          <p:nvPr userDrawn="1"/>
        </p:nvGrpSpPr>
        <p:grpSpPr>
          <a:xfrm>
            <a:off x="251520" y="1628800"/>
            <a:ext cx="4094728" cy="4009220"/>
            <a:chOff x="1289522" y="722421"/>
            <a:chExt cx="3775344" cy="4927949"/>
          </a:xfrm>
        </p:grpSpPr>
        <p:sp>
          <p:nvSpPr>
            <p:cNvPr id="19" name="Google Shape;73;p9">
              <a:extLst>
                <a:ext uri="{FF2B5EF4-FFF2-40B4-BE49-F238E27FC236}">
                  <a16:creationId xmlns:a16="http://schemas.microsoft.com/office/drawing/2014/main" id="{1C16E558-1818-F76F-5F36-3E6777415AC9}"/>
                </a:ext>
              </a:extLst>
            </p:cNvPr>
            <p:cNvSpPr/>
            <p:nvPr/>
          </p:nvSpPr>
          <p:spPr>
            <a:xfrm rot="5400000" flipH="1">
              <a:off x="1173011" y="1758514"/>
              <a:ext cx="4374396" cy="3409315"/>
            </a:xfrm>
            <a:custGeom>
              <a:avLst/>
              <a:gdLst/>
              <a:ahLst/>
              <a:cxnLst/>
              <a:rect l="l" t="t" r="r" b="b"/>
              <a:pathLst>
                <a:path w="102341" h="106350" extrusionOk="0">
                  <a:moveTo>
                    <a:pt x="102341" y="0"/>
                  </a:moveTo>
                  <a:cubicBezTo>
                    <a:pt x="45815" y="0"/>
                    <a:pt x="1" y="47619"/>
                    <a:pt x="1" y="106350"/>
                  </a:cubicBezTo>
                  <a:lnTo>
                    <a:pt x="102341" y="106350"/>
                  </a:lnTo>
                  <a:lnTo>
                    <a:pt x="102341" y="0"/>
                  </a:lnTo>
                  <a:close/>
                </a:path>
              </a:pathLst>
            </a:custGeom>
            <a:solidFill>
              <a:srgbClr val="FABB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3" name="Google Shape;78;p9">
              <a:extLst>
                <a:ext uri="{FF2B5EF4-FFF2-40B4-BE49-F238E27FC236}">
                  <a16:creationId xmlns:a16="http://schemas.microsoft.com/office/drawing/2014/main" id="{77179F1E-5963-935E-16D3-5E8207F3524C}"/>
                </a:ext>
              </a:extLst>
            </p:cNvPr>
            <p:cNvSpPr/>
            <p:nvPr/>
          </p:nvSpPr>
          <p:spPr>
            <a:xfrm flipH="1">
              <a:off x="1289522" y="722421"/>
              <a:ext cx="564861" cy="725137"/>
            </a:xfrm>
            <a:custGeom>
              <a:avLst/>
              <a:gdLst/>
              <a:ahLst/>
              <a:cxnLst/>
              <a:rect l="l" t="t" r="r" b="b"/>
              <a:pathLst>
                <a:path w="17612" h="16957" extrusionOk="0">
                  <a:moveTo>
                    <a:pt x="9140" y="0"/>
                  </a:moveTo>
                  <a:cubicBezTo>
                    <a:pt x="5715" y="0"/>
                    <a:pt x="2624" y="2072"/>
                    <a:pt x="1304" y="5230"/>
                  </a:cubicBezTo>
                  <a:cubicBezTo>
                    <a:pt x="1" y="8405"/>
                    <a:pt x="719" y="12047"/>
                    <a:pt x="3142" y="14470"/>
                  </a:cubicBezTo>
                  <a:cubicBezTo>
                    <a:pt x="4763" y="16091"/>
                    <a:pt x="6930" y="16956"/>
                    <a:pt x="9137" y="16956"/>
                  </a:cubicBezTo>
                  <a:cubicBezTo>
                    <a:pt x="10229" y="16956"/>
                    <a:pt x="11331" y="16745"/>
                    <a:pt x="12382" y="16308"/>
                  </a:cubicBezTo>
                  <a:cubicBezTo>
                    <a:pt x="15556" y="15004"/>
                    <a:pt x="17611" y="11913"/>
                    <a:pt x="17611" y="8471"/>
                  </a:cubicBezTo>
                  <a:cubicBezTo>
                    <a:pt x="17611" y="3793"/>
                    <a:pt x="13819" y="0"/>
                    <a:pt x="9140" y="0"/>
                  </a:cubicBezTo>
                  <a:close/>
                </a:path>
              </a:pathLst>
            </a:custGeom>
            <a:solidFill>
              <a:srgbClr val="CE1F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sp>
        <p:nvSpPr>
          <p:cNvPr id="25" name="Google Shape;76;p9">
            <a:extLst>
              <a:ext uri="{FF2B5EF4-FFF2-40B4-BE49-F238E27FC236}">
                <a16:creationId xmlns:a16="http://schemas.microsoft.com/office/drawing/2014/main" id="{81B95B1E-06A4-8BA4-26A7-7516802D5A8D}"/>
              </a:ext>
            </a:extLst>
          </p:cNvPr>
          <p:cNvSpPr txBox="1">
            <a:spLocks noGrp="1"/>
          </p:cNvSpPr>
          <p:nvPr>
            <p:ph type="ctrTitle"/>
          </p:nvPr>
        </p:nvSpPr>
        <p:spPr>
          <a:xfrm>
            <a:off x="651567" y="2079152"/>
            <a:ext cx="3694684" cy="670400"/>
          </a:xfrm>
          <a:prstGeom prst="rect">
            <a:avLst/>
          </a:prstGeom>
        </p:spPr>
        <p:txBody>
          <a:bodyPr spcFirstLastPara="1" wrap="square" lIns="91425" tIns="91425" rIns="91425" bIns="91425" anchor="t" anchorCtr="0">
            <a:noAutofit/>
          </a:bodyPr>
          <a:lstStyle>
            <a:lvl1pPr lvl="0" rtl="0">
              <a:spcBef>
                <a:spcPts val="0"/>
              </a:spcBef>
              <a:spcAft>
                <a:spcPts val="0"/>
              </a:spcAft>
              <a:buSzPts val="2700"/>
              <a:buNone/>
              <a:defRPr sz="3200">
                <a:solidFill>
                  <a:srgbClr val="4B4B4D"/>
                </a:solidFill>
              </a:defRPr>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a:endParaRPr dirty="0"/>
          </a:p>
        </p:txBody>
      </p:sp>
      <p:sp>
        <p:nvSpPr>
          <p:cNvPr id="26" name="Google Shape;77;p9">
            <a:extLst>
              <a:ext uri="{FF2B5EF4-FFF2-40B4-BE49-F238E27FC236}">
                <a16:creationId xmlns:a16="http://schemas.microsoft.com/office/drawing/2014/main" id="{191E3EED-A512-3C76-C473-00E9B44A16E4}"/>
              </a:ext>
            </a:extLst>
          </p:cNvPr>
          <p:cNvSpPr txBox="1">
            <a:spLocks noGrp="1"/>
          </p:cNvSpPr>
          <p:nvPr>
            <p:ph type="subTitle" idx="1"/>
          </p:nvPr>
        </p:nvSpPr>
        <p:spPr>
          <a:xfrm>
            <a:off x="651617" y="2749486"/>
            <a:ext cx="2504400" cy="21792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SzPts val="900"/>
              <a:buNone/>
              <a:defRPr sz="1400">
                <a:solidFill>
                  <a:srgbClr val="4B4B4D"/>
                </a:solidFill>
              </a:defRPr>
            </a:lvl1pPr>
            <a:lvl2pPr lvl="1" rtl="0">
              <a:lnSpc>
                <a:spcPct val="90000"/>
              </a:lnSpc>
              <a:spcBef>
                <a:spcPts val="0"/>
              </a:spcBef>
              <a:spcAft>
                <a:spcPts val="0"/>
              </a:spcAft>
              <a:buSzPts val="900"/>
              <a:buNone/>
              <a:defRPr sz="900"/>
            </a:lvl2pPr>
            <a:lvl3pPr lvl="2" rtl="0">
              <a:lnSpc>
                <a:spcPct val="90000"/>
              </a:lnSpc>
              <a:spcBef>
                <a:spcPts val="0"/>
              </a:spcBef>
              <a:spcAft>
                <a:spcPts val="0"/>
              </a:spcAft>
              <a:buSzPts val="900"/>
              <a:buNone/>
              <a:defRPr sz="900"/>
            </a:lvl3pPr>
            <a:lvl4pPr lvl="3" rtl="0">
              <a:lnSpc>
                <a:spcPct val="90000"/>
              </a:lnSpc>
              <a:spcBef>
                <a:spcPts val="0"/>
              </a:spcBef>
              <a:spcAft>
                <a:spcPts val="0"/>
              </a:spcAft>
              <a:buSzPts val="900"/>
              <a:buNone/>
              <a:defRPr sz="900"/>
            </a:lvl4pPr>
            <a:lvl5pPr lvl="4" rtl="0">
              <a:lnSpc>
                <a:spcPct val="90000"/>
              </a:lnSpc>
              <a:spcBef>
                <a:spcPts val="0"/>
              </a:spcBef>
              <a:spcAft>
                <a:spcPts val="0"/>
              </a:spcAft>
              <a:buSzPts val="900"/>
              <a:buNone/>
              <a:defRPr sz="900"/>
            </a:lvl5pPr>
            <a:lvl6pPr lvl="5" rtl="0">
              <a:lnSpc>
                <a:spcPct val="90000"/>
              </a:lnSpc>
              <a:spcBef>
                <a:spcPts val="0"/>
              </a:spcBef>
              <a:spcAft>
                <a:spcPts val="0"/>
              </a:spcAft>
              <a:buSzPts val="900"/>
              <a:buNone/>
              <a:defRPr sz="900"/>
            </a:lvl6pPr>
            <a:lvl7pPr lvl="6" rtl="0">
              <a:lnSpc>
                <a:spcPct val="90000"/>
              </a:lnSpc>
              <a:spcBef>
                <a:spcPts val="0"/>
              </a:spcBef>
              <a:spcAft>
                <a:spcPts val="0"/>
              </a:spcAft>
              <a:buSzPts val="900"/>
              <a:buNone/>
              <a:defRPr sz="900"/>
            </a:lvl7pPr>
            <a:lvl8pPr lvl="7" rtl="0">
              <a:lnSpc>
                <a:spcPct val="90000"/>
              </a:lnSpc>
              <a:spcBef>
                <a:spcPts val="0"/>
              </a:spcBef>
              <a:spcAft>
                <a:spcPts val="0"/>
              </a:spcAft>
              <a:buSzPts val="900"/>
              <a:buNone/>
              <a:defRPr sz="900"/>
            </a:lvl8pPr>
            <a:lvl9pPr lvl="8" rtl="0">
              <a:lnSpc>
                <a:spcPct val="90000"/>
              </a:lnSpc>
              <a:spcBef>
                <a:spcPts val="0"/>
              </a:spcBef>
              <a:spcAft>
                <a:spcPts val="0"/>
              </a:spcAft>
              <a:buSzPts val="900"/>
              <a:buNone/>
              <a:defRPr sz="900"/>
            </a:lvl9pPr>
          </a:lstStyle>
          <a:p>
            <a:endParaRPr dirty="0"/>
          </a:p>
        </p:txBody>
      </p:sp>
      <p:sp>
        <p:nvSpPr>
          <p:cNvPr id="10" name="Textplatzhalter 7">
            <a:extLst>
              <a:ext uri="{FF2B5EF4-FFF2-40B4-BE49-F238E27FC236}">
                <a16:creationId xmlns:a16="http://schemas.microsoft.com/office/drawing/2014/main" id="{4CB88219-4FDC-AABE-39E2-C6EA3D47DFA9}"/>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11" name="Textplatzhalter 12">
            <a:extLst>
              <a:ext uri="{FF2B5EF4-FFF2-40B4-BE49-F238E27FC236}">
                <a16:creationId xmlns:a16="http://schemas.microsoft.com/office/drawing/2014/main" id="{006CF9A3-B575-66C6-35BA-B8A8552835E3}"/>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Tree>
    <p:extLst>
      <p:ext uri="{BB962C8B-B14F-4D97-AF65-F5344CB8AC3E}">
        <p14:creationId xmlns:p14="http://schemas.microsoft.com/office/powerpoint/2010/main" val="3911136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sverzeichnis_Beispi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grpSp>
        <p:nvGrpSpPr>
          <p:cNvPr id="14" name="Gruppieren 13">
            <a:extLst>
              <a:ext uri="{FF2B5EF4-FFF2-40B4-BE49-F238E27FC236}">
                <a16:creationId xmlns:a16="http://schemas.microsoft.com/office/drawing/2014/main" id="{98536F16-F6DA-938D-1387-555D2CF30D0B}"/>
              </a:ext>
            </a:extLst>
          </p:cNvPr>
          <p:cNvGrpSpPr/>
          <p:nvPr userDrawn="1"/>
        </p:nvGrpSpPr>
        <p:grpSpPr>
          <a:xfrm>
            <a:off x="176843" y="1612845"/>
            <a:ext cx="8780859" cy="5065934"/>
            <a:chOff x="336" y="-84568"/>
            <a:chExt cx="9028880" cy="6944410"/>
          </a:xfrm>
        </p:grpSpPr>
        <p:grpSp>
          <p:nvGrpSpPr>
            <p:cNvPr id="15" name="Google Shape;96;p13">
              <a:extLst>
                <a:ext uri="{FF2B5EF4-FFF2-40B4-BE49-F238E27FC236}">
                  <a16:creationId xmlns:a16="http://schemas.microsoft.com/office/drawing/2014/main" id="{8961C186-A170-8C9F-5298-5F7A2FFD9443}"/>
                </a:ext>
              </a:extLst>
            </p:cNvPr>
            <p:cNvGrpSpPr/>
            <p:nvPr/>
          </p:nvGrpSpPr>
          <p:grpSpPr>
            <a:xfrm>
              <a:off x="336" y="1587"/>
              <a:ext cx="9022755" cy="6858255"/>
              <a:chOff x="335" y="1190"/>
              <a:chExt cx="9022755" cy="5143691"/>
            </a:xfrm>
          </p:grpSpPr>
          <p:sp>
            <p:nvSpPr>
              <p:cNvPr id="19" name="Google Shape;97;p13">
                <a:extLst>
                  <a:ext uri="{FF2B5EF4-FFF2-40B4-BE49-F238E27FC236}">
                    <a16:creationId xmlns:a16="http://schemas.microsoft.com/office/drawing/2014/main" id="{C78B3EDA-412F-E833-1C6C-2D2B50311B2B}"/>
                  </a:ext>
                </a:extLst>
              </p:cNvPr>
              <p:cNvSpPr/>
              <p:nvPr/>
            </p:nvSpPr>
            <p:spPr>
              <a:xfrm rot="10800000">
                <a:off x="7629395" y="3736474"/>
                <a:ext cx="1393695" cy="1393696"/>
              </a:xfrm>
              <a:custGeom>
                <a:avLst/>
                <a:gdLst/>
                <a:ahLst/>
                <a:cxnLst/>
                <a:rect l="l" t="t" r="r" b="b"/>
                <a:pathLst>
                  <a:path w="67754" h="67754" extrusionOk="0">
                    <a:moveTo>
                      <a:pt x="0" y="0"/>
                    </a:moveTo>
                    <a:lnTo>
                      <a:pt x="0" y="67753"/>
                    </a:lnTo>
                    <a:lnTo>
                      <a:pt x="67753" y="0"/>
                    </a:lnTo>
                    <a:close/>
                  </a:path>
                </a:pathLst>
              </a:custGeom>
              <a:solidFill>
                <a:schemeClr val="bg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0" name="Google Shape;98;p13">
                <a:extLst>
                  <a:ext uri="{FF2B5EF4-FFF2-40B4-BE49-F238E27FC236}">
                    <a16:creationId xmlns:a16="http://schemas.microsoft.com/office/drawing/2014/main" id="{C17C1ACD-8913-8AFC-56FD-E1DD36DDBD4F}"/>
                  </a:ext>
                </a:extLst>
              </p:cNvPr>
              <p:cNvSpPr/>
              <p:nvPr/>
            </p:nvSpPr>
            <p:spPr>
              <a:xfrm>
                <a:off x="335" y="1190"/>
                <a:ext cx="5009777" cy="5143691"/>
              </a:xfrm>
              <a:custGeom>
                <a:avLst/>
                <a:gdLst/>
                <a:ahLst/>
                <a:cxnLst/>
                <a:rect l="l" t="t" r="r" b="b"/>
                <a:pathLst>
                  <a:path w="156226" h="160402" extrusionOk="0">
                    <a:moveTo>
                      <a:pt x="0" y="0"/>
                    </a:moveTo>
                    <a:lnTo>
                      <a:pt x="0" y="160402"/>
                    </a:lnTo>
                    <a:lnTo>
                      <a:pt x="156225" y="160402"/>
                    </a:lnTo>
                    <a:lnTo>
                      <a:pt x="0" y="0"/>
                    </a:lnTo>
                    <a:close/>
                  </a:path>
                </a:pathLst>
              </a:custGeom>
              <a:solidFill>
                <a:srgbClr val="CE1F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grpSp>
          <p:nvGrpSpPr>
            <p:cNvPr id="16" name="Google Shape;99;p13">
              <a:extLst>
                <a:ext uri="{FF2B5EF4-FFF2-40B4-BE49-F238E27FC236}">
                  <a16:creationId xmlns:a16="http://schemas.microsoft.com/office/drawing/2014/main" id="{5A0D6711-5117-8829-9D92-B23E0596B6F9}"/>
                </a:ext>
              </a:extLst>
            </p:cNvPr>
            <p:cNvGrpSpPr/>
            <p:nvPr/>
          </p:nvGrpSpPr>
          <p:grpSpPr>
            <a:xfrm>
              <a:off x="5412535" y="-84568"/>
              <a:ext cx="3616681" cy="1735131"/>
              <a:chOff x="5412535" y="-63426"/>
              <a:chExt cx="3616681" cy="1301348"/>
            </a:xfrm>
          </p:grpSpPr>
          <p:sp>
            <p:nvSpPr>
              <p:cNvPr id="17" name="Google Shape;100;p13">
                <a:extLst>
                  <a:ext uri="{FF2B5EF4-FFF2-40B4-BE49-F238E27FC236}">
                    <a16:creationId xmlns:a16="http://schemas.microsoft.com/office/drawing/2014/main" id="{856CA316-3896-E80F-E129-FDD29F959765}"/>
                  </a:ext>
                </a:extLst>
              </p:cNvPr>
              <p:cNvSpPr/>
              <p:nvPr/>
            </p:nvSpPr>
            <p:spPr>
              <a:xfrm>
                <a:off x="5412535" y="345700"/>
                <a:ext cx="3011465" cy="452792"/>
              </a:xfrm>
              <a:custGeom>
                <a:avLst/>
                <a:gdLst/>
                <a:ahLst/>
                <a:cxnLst/>
                <a:rect l="l" t="t" r="r" b="b"/>
                <a:pathLst>
                  <a:path w="55707" h="14120" extrusionOk="0">
                    <a:moveTo>
                      <a:pt x="0" y="0"/>
                    </a:moveTo>
                    <a:lnTo>
                      <a:pt x="0" y="14119"/>
                    </a:lnTo>
                    <a:lnTo>
                      <a:pt x="55707" y="14119"/>
                    </a:lnTo>
                    <a:lnTo>
                      <a:pt x="55707" y="0"/>
                    </a:lnTo>
                    <a:close/>
                  </a:path>
                </a:pathLst>
              </a:custGeom>
              <a:solidFill>
                <a:srgbClr val="FABB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8" name="Google Shape;101;p13">
                <a:extLst>
                  <a:ext uri="{FF2B5EF4-FFF2-40B4-BE49-F238E27FC236}">
                    <a16:creationId xmlns:a16="http://schemas.microsoft.com/office/drawing/2014/main" id="{EE0E8285-6545-D799-E23A-00B5A69D5FA7}"/>
                  </a:ext>
                </a:extLst>
              </p:cNvPr>
              <p:cNvSpPr/>
              <p:nvPr/>
            </p:nvSpPr>
            <p:spPr>
              <a:xfrm>
                <a:off x="8378665" y="-63426"/>
                <a:ext cx="650551" cy="1301348"/>
              </a:xfrm>
              <a:custGeom>
                <a:avLst/>
                <a:gdLst/>
                <a:ahLst/>
                <a:cxnLst/>
                <a:rect l="l" t="t" r="r" b="b"/>
                <a:pathLst>
                  <a:path w="39617" h="79249" extrusionOk="0">
                    <a:moveTo>
                      <a:pt x="39617" y="0"/>
                    </a:moveTo>
                    <a:cubicBezTo>
                      <a:pt x="17728" y="0"/>
                      <a:pt x="0" y="17745"/>
                      <a:pt x="0" y="39633"/>
                    </a:cubicBezTo>
                    <a:cubicBezTo>
                      <a:pt x="0" y="40719"/>
                      <a:pt x="34" y="41822"/>
                      <a:pt x="134" y="42891"/>
                    </a:cubicBezTo>
                    <a:cubicBezTo>
                      <a:pt x="1788" y="63242"/>
                      <a:pt x="18831" y="79249"/>
                      <a:pt x="39617" y="79249"/>
                    </a:cubicBezTo>
                    <a:lnTo>
                      <a:pt x="39617" y="0"/>
                    </a:lnTo>
                    <a:close/>
                  </a:path>
                </a:pathLst>
              </a:custGeom>
              <a:solidFill>
                <a:srgbClr val="009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gr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48" name="Textplatzhalter 7">
            <a:extLst>
              <a:ext uri="{FF2B5EF4-FFF2-40B4-BE49-F238E27FC236}">
                <a16:creationId xmlns:a16="http://schemas.microsoft.com/office/drawing/2014/main" id="{BA4BDC38-4816-7C47-69B0-46C484B4BF88}"/>
              </a:ext>
            </a:extLst>
          </p:cNvPr>
          <p:cNvSpPr>
            <a:spLocks noGrp="1"/>
          </p:cNvSpPr>
          <p:nvPr>
            <p:ph type="body" sz="quarter" idx="13" hasCustomPrompt="1"/>
          </p:nvPr>
        </p:nvSpPr>
        <p:spPr>
          <a:xfrm>
            <a:off x="251520" y="245448"/>
            <a:ext cx="5400601"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21" name="Google Shape;102;p13">
            <a:extLst>
              <a:ext uri="{FF2B5EF4-FFF2-40B4-BE49-F238E27FC236}">
                <a16:creationId xmlns:a16="http://schemas.microsoft.com/office/drawing/2014/main" id="{8CED7EE9-DAB6-C97C-10E8-F75F9D046749}"/>
              </a:ext>
            </a:extLst>
          </p:cNvPr>
          <p:cNvSpPr txBox="1">
            <a:spLocks noGrp="1"/>
          </p:cNvSpPr>
          <p:nvPr>
            <p:ph type="ctrTitle" hasCustomPrompt="1"/>
          </p:nvPr>
        </p:nvSpPr>
        <p:spPr>
          <a:xfrm>
            <a:off x="5440370" y="789405"/>
            <a:ext cx="2928741" cy="1209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700"/>
              <a:buNone/>
              <a:defRPr sz="2800" b="1">
                <a:solidFill>
                  <a:srgbClr val="4B4B4D"/>
                </a:solidFill>
                <a:latin typeface="+mj-lt"/>
              </a:defRPr>
            </a:lvl1pPr>
            <a:lvl2pPr lvl="1" algn="r" rtl="0">
              <a:spcBef>
                <a:spcPts val="0"/>
              </a:spcBef>
              <a:spcAft>
                <a:spcPts val="0"/>
              </a:spcAft>
              <a:buSzPts val="2700"/>
              <a:buNone/>
              <a:defRPr sz="2700"/>
            </a:lvl2pPr>
            <a:lvl3pPr lvl="2" algn="r" rtl="0">
              <a:spcBef>
                <a:spcPts val="0"/>
              </a:spcBef>
              <a:spcAft>
                <a:spcPts val="0"/>
              </a:spcAft>
              <a:buSzPts val="2700"/>
              <a:buNone/>
              <a:defRPr sz="2700"/>
            </a:lvl3pPr>
            <a:lvl4pPr lvl="3" algn="r" rtl="0">
              <a:spcBef>
                <a:spcPts val="0"/>
              </a:spcBef>
              <a:spcAft>
                <a:spcPts val="0"/>
              </a:spcAft>
              <a:buSzPts val="2700"/>
              <a:buNone/>
              <a:defRPr sz="2700"/>
            </a:lvl4pPr>
            <a:lvl5pPr lvl="4" algn="r" rtl="0">
              <a:spcBef>
                <a:spcPts val="0"/>
              </a:spcBef>
              <a:spcAft>
                <a:spcPts val="0"/>
              </a:spcAft>
              <a:buSzPts val="2700"/>
              <a:buNone/>
              <a:defRPr sz="2700"/>
            </a:lvl5pPr>
            <a:lvl6pPr lvl="5" algn="r" rtl="0">
              <a:spcBef>
                <a:spcPts val="0"/>
              </a:spcBef>
              <a:spcAft>
                <a:spcPts val="0"/>
              </a:spcAft>
              <a:buSzPts val="2700"/>
              <a:buNone/>
              <a:defRPr sz="2700"/>
            </a:lvl6pPr>
            <a:lvl7pPr lvl="6" algn="r" rtl="0">
              <a:spcBef>
                <a:spcPts val="0"/>
              </a:spcBef>
              <a:spcAft>
                <a:spcPts val="0"/>
              </a:spcAft>
              <a:buSzPts val="2700"/>
              <a:buNone/>
              <a:defRPr sz="2700"/>
            </a:lvl7pPr>
            <a:lvl8pPr lvl="7" algn="r" rtl="0">
              <a:spcBef>
                <a:spcPts val="0"/>
              </a:spcBef>
              <a:spcAft>
                <a:spcPts val="0"/>
              </a:spcAft>
              <a:buSzPts val="2700"/>
              <a:buNone/>
              <a:defRPr sz="2700"/>
            </a:lvl8pPr>
            <a:lvl9pPr lvl="8" algn="r" rtl="0">
              <a:spcBef>
                <a:spcPts val="0"/>
              </a:spcBef>
              <a:spcAft>
                <a:spcPts val="0"/>
              </a:spcAft>
              <a:buSzPts val="2700"/>
              <a:buNone/>
              <a:defRPr sz="2700"/>
            </a:lvl9pPr>
          </a:lstStyle>
          <a:p>
            <a:r>
              <a:rPr lang="de-DE" dirty="0"/>
              <a:t>Inhaltsverzeichnis</a:t>
            </a:r>
            <a:endParaRPr dirty="0"/>
          </a:p>
        </p:txBody>
      </p:sp>
      <p:sp>
        <p:nvSpPr>
          <p:cNvPr id="23" name="Google Shape;103;p13">
            <a:extLst>
              <a:ext uri="{FF2B5EF4-FFF2-40B4-BE49-F238E27FC236}">
                <a16:creationId xmlns:a16="http://schemas.microsoft.com/office/drawing/2014/main" id="{4278B2FD-1459-48EB-4F6A-C186381A0E21}"/>
              </a:ext>
            </a:extLst>
          </p:cNvPr>
          <p:cNvSpPr txBox="1">
            <a:spLocks/>
          </p:cNvSpPr>
          <p:nvPr userDrawn="1"/>
        </p:nvSpPr>
        <p:spPr>
          <a:xfrm>
            <a:off x="1001523" y="2149158"/>
            <a:ext cx="3627000" cy="525200"/>
          </a:xfrm>
          <a:prstGeom prst="rect">
            <a:avLst/>
          </a:prstGeom>
        </p:spPr>
        <p:txBody>
          <a:bodyPr spcFirstLastPara="1" vert="horz" wrap="square"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SzPts val="2400"/>
              <a:buFont typeface="Londrina Solid"/>
              <a:buNone/>
              <a:tabLst/>
              <a:defRPr kumimoji="0" lang="de-DE" sz="2400" b="1" i="0" u="none" strike="noStrike" kern="1200" cap="all" spc="0" normalizeH="0" baseline="0" noProof="0">
                <a:ln>
                  <a:noFill/>
                </a:ln>
                <a:solidFill>
                  <a:schemeClr val="tx1"/>
                </a:solidFill>
                <a:effectLst/>
                <a:uLnTx/>
                <a:uFillTx/>
                <a:latin typeface="+mj-lt"/>
                <a:ea typeface="Londrina Solid"/>
                <a:cs typeface="Londrina Solid"/>
                <a:sym typeface="Londrina Solid"/>
              </a:defRPr>
            </a:lvl1pPr>
            <a:lvl2pPr marL="0" lvl="1" indent="0" algn="l" defTabSz="914400" rtl="0" eaLnBrk="1" latinLnBrk="0" hangingPunct="1">
              <a:lnSpc>
                <a:spcPct val="100000"/>
              </a:lnSpc>
              <a:spcBef>
                <a:spcPts val="0"/>
              </a:spcBef>
              <a:spcAft>
                <a:spcPts val="0"/>
              </a:spcAft>
              <a:buSzPts val="600"/>
              <a:buFontTx/>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l" defTabSz="914400" rtl="0" eaLnBrk="1" latinLnBrk="0" hangingPunct="1">
              <a:lnSpc>
                <a:spcPct val="100000"/>
              </a:lnSpc>
              <a:spcBef>
                <a:spcPts val="0"/>
              </a:spcBef>
              <a:spcAft>
                <a:spcPts val="0"/>
              </a:spcAft>
              <a:buClr>
                <a:schemeClr val="bg2"/>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l" defTabSz="914400" rtl="0" eaLnBrk="1" latinLnBrk="0" hangingPunct="1">
              <a:lnSpc>
                <a:spcPct val="100000"/>
              </a:lnSpc>
              <a:spcBef>
                <a:spcPts val="0"/>
              </a:spcBef>
              <a:spcAft>
                <a:spcPts val="0"/>
              </a:spcAft>
              <a:buClr>
                <a:srgbClr val="4B4B4D"/>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l" defTabSz="914400" rtl="0" eaLnBrk="1" latinLnBrk="0" hangingPunct="1">
              <a:lnSpc>
                <a:spcPct val="100000"/>
              </a:lnSpc>
              <a:spcBef>
                <a:spcPts val="0"/>
              </a:spcBef>
              <a:spcAft>
                <a:spcPts val="0"/>
              </a:spcAft>
              <a:buSzPts val="600"/>
              <a:buFont typeface="Symbol" panose="05050102010706020507" pitchFamily="18" charset="2"/>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6pPr>
            <a:lvl7pPr marL="2971800" lvl="6"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7pPr>
            <a:lvl8pPr marL="3429000" lvl="7"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8pPr>
            <a:lvl9pPr marL="3886200" lvl="8"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9pPr>
          </a:lstStyle>
          <a:p>
            <a:endParaRPr lang="de-DE" dirty="0"/>
          </a:p>
        </p:txBody>
      </p:sp>
      <p:sp>
        <p:nvSpPr>
          <p:cNvPr id="35" name="Google Shape;78;p9">
            <a:extLst>
              <a:ext uri="{FF2B5EF4-FFF2-40B4-BE49-F238E27FC236}">
                <a16:creationId xmlns:a16="http://schemas.microsoft.com/office/drawing/2014/main" id="{93F65E33-2AA5-D6A0-557B-96D4975DCB90}"/>
              </a:ext>
            </a:extLst>
          </p:cNvPr>
          <p:cNvSpPr/>
          <p:nvPr userDrawn="1"/>
        </p:nvSpPr>
        <p:spPr>
          <a:xfrm flipH="1">
            <a:off x="1403648" y="2942725"/>
            <a:ext cx="545408" cy="525200"/>
          </a:xfrm>
          <a:custGeom>
            <a:avLst/>
            <a:gdLst/>
            <a:ahLst/>
            <a:cxnLst/>
            <a:rect l="l" t="t" r="r" b="b"/>
            <a:pathLst>
              <a:path w="17612" h="16957" extrusionOk="0">
                <a:moveTo>
                  <a:pt x="9140" y="0"/>
                </a:moveTo>
                <a:cubicBezTo>
                  <a:pt x="5715" y="0"/>
                  <a:pt x="2624" y="2072"/>
                  <a:pt x="1304" y="5230"/>
                </a:cubicBezTo>
                <a:cubicBezTo>
                  <a:pt x="1" y="8405"/>
                  <a:pt x="719" y="12047"/>
                  <a:pt x="3142" y="14470"/>
                </a:cubicBezTo>
                <a:cubicBezTo>
                  <a:pt x="4763" y="16091"/>
                  <a:pt x="6930" y="16956"/>
                  <a:pt x="9137" y="16956"/>
                </a:cubicBezTo>
                <a:cubicBezTo>
                  <a:pt x="10229" y="16956"/>
                  <a:pt x="11331" y="16745"/>
                  <a:pt x="12382" y="16308"/>
                </a:cubicBezTo>
                <a:cubicBezTo>
                  <a:pt x="15556" y="15004"/>
                  <a:pt x="17611" y="11913"/>
                  <a:pt x="17611" y="8471"/>
                </a:cubicBezTo>
                <a:cubicBezTo>
                  <a:pt x="17611" y="3793"/>
                  <a:pt x="13819" y="0"/>
                  <a:pt x="91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36" name="Google Shape;78;p9">
            <a:extLst>
              <a:ext uri="{FF2B5EF4-FFF2-40B4-BE49-F238E27FC236}">
                <a16:creationId xmlns:a16="http://schemas.microsoft.com/office/drawing/2014/main" id="{33F4150C-3606-4E9C-F196-F8BDD55958E3}"/>
              </a:ext>
            </a:extLst>
          </p:cNvPr>
          <p:cNvSpPr/>
          <p:nvPr userDrawn="1"/>
        </p:nvSpPr>
        <p:spPr>
          <a:xfrm flipH="1">
            <a:off x="366359" y="1886558"/>
            <a:ext cx="545408" cy="525200"/>
          </a:xfrm>
          <a:custGeom>
            <a:avLst/>
            <a:gdLst/>
            <a:ahLst/>
            <a:cxnLst/>
            <a:rect l="l" t="t" r="r" b="b"/>
            <a:pathLst>
              <a:path w="17612" h="16957" extrusionOk="0">
                <a:moveTo>
                  <a:pt x="9140" y="0"/>
                </a:moveTo>
                <a:cubicBezTo>
                  <a:pt x="5715" y="0"/>
                  <a:pt x="2624" y="2072"/>
                  <a:pt x="1304" y="5230"/>
                </a:cubicBezTo>
                <a:cubicBezTo>
                  <a:pt x="1" y="8405"/>
                  <a:pt x="719" y="12047"/>
                  <a:pt x="3142" y="14470"/>
                </a:cubicBezTo>
                <a:cubicBezTo>
                  <a:pt x="4763" y="16091"/>
                  <a:pt x="6930" y="16956"/>
                  <a:pt x="9137" y="16956"/>
                </a:cubicBezTo>
                <a:cubicBezTo>
                  <a:pt x="10229" y="16956"/>
                  <a:pt x="11331" y="16745"/>
                  <a:pt x="12382" y="16308"/>
                </a:cubicBezTo>
                <a:cubicBezTo>
                  <a:pt x="15556" y="15004"/>
                  <a:pt x="17611" y="11913"/>
                  <a:pt x="17611" y="8471"/>
                </a:cubicBezTo>
                <a:cubicBezTo>
                  <a:pt x="17611" y="3793"/>
                  <a:pt x="13819" y="0"/>
                  <a:pt x="91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37" name="Google Shape;78;p9">
            <a:extLst>
              <a:ext uri="{FF2B5EF4-FFF2-40B4-BE49-F238E27FC236}">
                <a16:creationId xmlns:a16="http://schemas.microsoft.com/office/drawing/2014/main" id="{D879E1E1-AA4A-BCEC-76D8-1DF7E67249D2}"/>
              </a:ext>
            </a:extLst>
          </p:cNvPr>
          <p:cNvSpPr/>
          <p:nvPr userDrawn="1"/>
        </p:nvSpPr>
        <p:spPr>
          <a:xfrm flipH="1">
            <a:off x="2441082" y="3993133"/>
            <a:ext cx="545408" cy="525200"/>
          </a:xfrm>
          <a:custGeom>
            <a:avLst/>
            <a:gdLst/>
            <a:ahLst/>
            <a:cxnLst/>
            <a:rect l="l" t="t" r="r" b="b"/>
            <a:pathLst>
              <a:path w="17612" h="16957" extrusionOk="0">
                <a:moveTo>
                  <a:pt x="9140" y="0"/>
                </a:moveTo>
                <a:cubicBezTo>
                  <a:pt x="5715" y="0"/>
                  <a:pt x="2624" y="2072"/>
                  <a:pt x="1304" y="5230"/>
                </a:cubicBezTo>
                <a:cubicBezTo>
                  <a:pt x="1" y="8405"/>
                  <a:pt x="719" y="12047"/>
                  <a:pt x="3142" y="14470"/>
                </a:cubicBezTo>
                <a:cubicBezTo>
                  <a:pt x="4763" y="16091"/>
                  <a:pt x="6930" y="16956"/>
                  <a:pt x="9137" y="16956"/>
                </a:cubicBezTo>
                <a:cubicBezTo>
                  <a:pt x="10229" y="16956"/>
                  <a:pt x="11331" y="16745"/>
                  <a:pt x="12382" y="16308"/>
                </a:cubicBezTo>
                <a:cubicBezTo>
                  <a:pt x="15556" y="15004"/>
                  <a:pt x="17611" y="11913"/>
                  <a:pt x="17611" y="8471"/>
                </a:cubicBezTo>
                <a:cubicBezTo>
                  <a:pt x="17611" y="3793"/>
                  <a:pt x="13819" y="0"/>
                  <a:pt x="91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38" name="Google Shape;78;p9">
            <a:extLst>
              <a:ext uri="{FF2B5EF4-FFF2-40B4-BE49-F238E27FC236}">
                <a16:creationId xmlns:a16="http://schemas.microsoft.com/office/drawing/2014/main" id="{F8B9F473-EAAE-17D5-DDAD-EACCF9A0DBD7}"/>
              </a:ext>
            </a:extLst>
          </p:cNvPr>
          <p:cNvSpPr/>
          <p:nvPr userDrawn="1"/>
        </p:nvSpPr>
        <p:spPr>
          <a:xfrm flipH="1">
            <a:off x="3419872" y="5064040"/>
            <a:ext cx="545408" cy="525200"/>
          </a:xfrm>
          <a:custGeom>
            <a:avLst/>
            <a:gdLst/>
            <a:ahLst/>
            <a:cxnLst/>
            <a:rect l="l" t="t" r="r" b="b"/>
            <a:pathLst>
              <a:path w="17612" h="16957" extrusionOk="0">
                <a:moveTo>
                  <a:pt x="9140" y="0"/>
                </a:moveTo>
                <a:cubicBezTo>
                  <a:pt x="5715" y="0"/>
                  <a:pt x="2624" y="2072"/>
                  <a:pt x="1304" y="5230"/>
                </a:cubicBezTo>
                <a:cubicBezTo>
                  <a:pt x="1" y="8405"/>
                  <a:pt x="719" y="12047"/>
                  <a:pt x="3142" y="14470"/>
                </a:cubicBezTo>
                <a:cubicBezTo>
                  <a:pt x="4763" y="16091"/>
                  <a:pt x="6930" y="16956"/>
                  <a:pt x="9137" y="16956"/>
                </a:cubicBezTo>
                <a:cubicBezTo>
                  <a:pt x="10229" y="16956"/>
                  <a:pt x="11331" y="16745"/>
                  <a:pt x="12382" y="16308"/>
                </a:cubicBezTo>
                <a:cubicBezTo>
                  <a:pt x="15556" y="15004"/>
                  <a:pt x="17611" y="11913"/>
                  <a:pt x="17611" y="8471"/>
                </a:cubicBezTo>
                <a:cubicBezTo>
                  <a:pt x="17611" y="3793"/>
                  <a:pt x="13819" y="0"/>
                  <a:pt x="91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45" name="Textplatzhalter 62">
            <a:extLst>
              <a:ext uri="{FF2B5EF4-FFF2-40B4-BE49-F238E27FC236}">
                <a16:creationId xmlns:a16="http://schemas.microsoft.com/office/drawing/2014/main" id="{A01C3E77-E27C-CD85-2BD7-BE84C1FDEDBD}"/>
              </a:ext>
            </a:extLst>
          </p:cNvPr>
          <p:cNvSpPr>
            <a:spLocks noGrp="1"/>
          </p:cNvSpPr>
          <p:nvPr>
            <p:ph type="body" sz="quarter" idx="20" hasCustomPrompt="1"/>
          </p:nvPr>
        </p:nvSpPr>
        <p:spPr>
          <a:xfrm>
            <a:off x="4622726" y="5495510"/>
            <a:ext cx="2541562" cy="501850"/>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p:txBody>
      </p:sp>
      <p:sp>
        <p:nvSpPr>
          <p:cNvPr id="46" name="Textplatzhalter 62">
            <a:extLst>
              <a:ext uri="{FF2B5EF4-FFF2-40B4-BE49-F238E27FC236}">
                <a16:creationId xmlns:a16="http://schemas.microsoft.com/office/drawing/2014/main" id="{4D825741-3B42-A12C-B61A-E7DEC1B6B8A5}"/>
              </a:ext>
            </a:extLst>
          </p:cNvPr>
          <p:cNvSpPr>
            <a:spLocks noGrp="1"/>
          </p:cNvSpPr>
          <p:nvPr>
            <p:ph type="body" sz="quarter" idx="21" hasCustomPrompt="1"/>
          </p:nvPr>
        </p:nvSpPr>
        <p:spPr>
          <a:xfrm>
            <a:off x="4144341" y="5124007"/>
            <a:ext cx="2541562" cy="366452"/>
          </a:xfrm>
        </p:spPr>
        <p:txBody>
          <a:bodyPr/>
          <a:lstStyle>
            <a:lvl1pPr algn="l">
              <a:defRPr sz="20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47" name="Textplatzhalter 62">
            <a:extLst>
              <a:ext uri="{FF2B5EF4-FFF2-40B4-BE49-F238E27FC236}">
                <a16:creationId xmlns:a16="http://schemas.microsoft.com/office/drawing/2014/main" id="{EEEA2699-2DFE-4C0D-C321-BFACD545807A}"/>
              </a:ext>
            </a:extLst>
          </p:cNvPr>
          <p:cNvSpPr>
            <a:spLocks noGrp="1"/>
          </p:cNvSpPr>
          <p:nvPr>
            <p:ph type="body" sz="quarter" idx="22" hasCustomPrompt="1"/>
          </p:nvPr>
        </p:nvSpPr>
        <p:spPr>
          <a:xfrm>
            <a:off x="3633942" y="4450165"/>
            <a:ext cx="2541562" cy="501850"/>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p:txBody>
      </p:sp>
      <p:sp>
        <p:nvSpPr>
          <p:cNvPr id="49" name="Textplatzhalter 62">
            <a:extLst>
              <a:ext uri="{FF2B5EF4-FFF2-40B4-BE49-F238E27FC236}">
                <a16:creationId xmlns:a16="http://schemas.microsoft.com/office/drawing/2014/main" id="{52F77DE4-EE0B-F6FA-1F3F-EB1ECC862918}"/>
              </a:ext>
            </a:extLst>
          </p:cNvPr>
          <p:cNvSpPr>
            <a:spLocks noGrp="1"/>
          </p:cNvSpPr>
          <p:nvPr>
            <p:ph type="body" sz="quarter" idx="23" hasCustomPrompt="1"/>
          </p:nvPr>
        </p:nvSpPr>
        <p:spPr>
          <a:xfrm>
            <a:off x="3155557" y="4078662"/>
            <a:ext cx="2541562" cy="366452"/>
          </a:xfrm>
        </p:spPr>
        <p:txBody>
          <a:bodyPr/>
          <a:lstStyle>
            <a:lvl1pPr algn="l">
              <a:defRPr sz="20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50" name="Textplatzhalter 62">
            <a:extLst>
              <a:ext uri="{FF2B5EF4-FFF2-40B4-BE49-F238E27FC236}">
                <a16:creationId xmlns:a16="http://schemas.microsoft.com/office/drawing/2014/main" id="{92D7AEEE-4829-6255-3C11-453F25848D87}"/>
              </a:ext>
            </a:extLst>
          </p:cNvPr>
          <p:cNvSpPr>
            <a:spLocks noGrp="1"/>
          </p:cNvSpPr>
          <p:nvPr>
            <p:ph type="body" sz="quarter" idx="24" hasCustomPrompt="1"/>
          </p:nvPr>
        </p:nvSpPr>
        <p:spPr>
          <a:xfrm>
            <a:off x="2559549" y="3368203"/>
            <a:ext cx="2541562" cy="501850"/>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p:txBody>
      </p:sp>
      <p:sp>
        <p:nvSpPr>
          <p:cNvPr id="51" name="Textplatzhalter 62">
            <a:extLst>
              <a:ext uri="{FF2B5EF4-FFF2-40B4-BE49-F238E27FC236}">
                <a16:creationId xmlns:a16="http://schemas.microsoft.com/office/drawing/2014/main" id="{B16737C9-362E-A4FB-A6D5-308CB7372866}"/>
              </a:ext>
            </a:extLst>
          </p:cNvPr>
          <p:cNvSpPr>
            <a:spLocks noGrp="1"/>
          </p:cNvSpPr>
          <p:nvPr>
            <p:ph type="body" sz="quarter" idx="25" hasCustomPrompt="1"/>
          </p:nvPr>
        </p:nvSpPr>
        <p:spPr>
          <a:xfrm>
            <a:off x="2081164" y="2996700"/>
            <a:ext cx="2541562" cy="366452"/>
          </a:xfrm>
        </p:spPr>
        <p:txBody>
          <a:bodyPr/>
          <a:lstStyle>
            <a:lvl1pPr algn="l">
              <a:defRPr sz="20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52" name="Textplatzhalter 62">
            <a:extLst>
              <a:ext uri="{FF2B5EF4-FFF2-40B4-BE49-F238E27FC236}">
                <a16:creationId xmlns:a16="http://schemas.microsoft.com/office/drawing/2014/main" id="{150AB944-0F68-9E94-B9A7-70501E95F7EE}"/>
              </a:ext>
            </a:extLst>
          </p:cNvPr>
          <p:cNvSpPr>
            <a:spLocks noGrp="1"/>
          </p:cNvSpPr>
          <p:nvPr>
            <p:ph type="body" sz="quarter" idx="26" hasCustomPrompt="1"/>
          </p:nvPr>
        </p:nvSpPr>
        <p:spPr>
          <a:xfrm>
            <a:off x="1569647" y="2332015"/>
            <a:ext cx="2541562" cy="501850"/>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p:txBody>
      </p:sp>
      <p:sp>
        <p:nvSpPr>
          <p:cNvPr id="53" name="Textplatzhalter 62">
            <a:extLst>
              <a:ext uri="{FF2B5EF4-FFF2-40B4-BE49-F238E27FC236}">
                <a16:creationId xmlns:a16="http://schemas.microsoft.com/office/drawing/2014/main" id="{18B81B28-DD14-C588-629B-0562F03141E5}"/>
              </a:ext>
            </a:extLst>
          </p:cNvPr>
          <p:cNvSpPr>
            <a:spLocks noGrp="1"/>
          </p:cNvSpPr>
          <p:nvPr>
            <p:ph type="body" sz="quarter" idx="27" hasCustomPrompt="1"/>
          </p:nvPr>
        </p:nvSpPr>
        <p:spPr>
          <a:xfrm>
            <a:off x="1091262" y="1960512"/>
            <a:ext cx="2541562" cy="366452"/>
          </a:xfrm>
        </p:spPr>
        <p:txBody>
          <a:bodyPr/>
          <a:lstStyle>
            <a:lvl1pPr algn="l">
              <a:defRPr sz="20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Tree>
    <p:extLst>
      <p:ext uri="{BB962C8B-B14F-4D97-AF65-F5344CB8AC3E}">
        <p14:creationId xmlns:p14="http://schemas.microsoft.com/office/powerpoint/2010/main" val="16886922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Liste_2_Beispi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grpSp>
        <p:nvGrpSpPr>
          <p:cNvPr id="2" name="Google Shape;376;p34">
            <a:extLst>
              <a:ext uri="{FF2B5EF4-FFF2-40B4-BE49-F238E27FC236}">
                <a16:creationId xmlns:a16="http://schemas.microsoft.com/office/drawing/2014/main" id="{C8391FFB-673C-6200-3F06-915E40E7DF61}"/>
              </a:ext>
            </a:extLst>
          </p:cNvPr>
          <p:cNvGrpSpPr/>
          <p:nvPr userDrawn="1"/>
        </p:nvGrpSpPr>
        <p:grpSpPr>
          <a:xfrm>
            <a:off x="188387" y="173202"/>
            <a:ext cx="8767226" cy="6503051"/>
            <a:chOff x="0" y="636018"/>
            <a:chExt cx="9015360" cy="6679220"/>
          </a:xfrm>
        </p:grpSpPr>
        <p:sp>
          <p:nvSpPr>
            <p:cNvPr id="8" name="Google Shape;377;p34">
              <a:extLst>
                <a:ext uri="{FF2B5EF4-FFF2-40B4-BE49-F238E27FC236}">
                  <a16:creationId xmlns:a16="http://schemas.microsoft.com/office/drawing/2014/main" id="{48C09E92-7860-2E76-2533-474434C1F988}"/>
                </a:ext>
              </a:extLst>
            </p:cNvPr>
            <p:cNvSpPr/>
            <p:nvPr/>
          </p:nvSpPr>
          <p:spPr>
            <a:xfrm>
              <a:off x="0" y="3617302"/>
              <a:ext cx="4090052" cy="3697936"/>
            </a:xfrm>
            <a:custGeom>
              <a:avLst/>
              <a:gdLst/>
              <a:ahLst/>
              <a:cxnLst/>
              <a:rect l="l" t="t" r="r" b="b"/>
              <a:pathLst>
                <a:path w="102341" h="106350" extrusionOk="0">
                  <a:moveTo>
                    <a:pt x="102341" y="0"/>
                  </a:moveTo>
                  <a:cubicBezTo>
                    <a:pt x="45815" y="0"/>
                    <a:pt x="1" y="47619"/>
                    <a:pt x="1" y="106350"/>
                  </a:cubicBezTo>
                  <a:lnTo>
                    <a:pt x="102341" y="106350"/>
                  </a:lnTo>
                  <a:lnTo>
                    <a:pt x="10234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 name="Google Shape;380;p34">
              <a:extLst>
                <a:ext uri="{FF2B5EF4-FFF2-40B4-BE49-F238E27FC236}">
                  <a16:creationId xmlns:a16="http://schemas.microsoft.com/office/drawing/2014/main" id="{412866AE-6632-A367-3298-253436F1F0BD}"/>
                </a:ext>
              </a:extLst>
            </p:cNvPr>
            <p:cNvSpPr/>
            <p:nvPr/>
          </p:nvSpPr>
          <p:spPr>
            <a:xfrm>
              <a:off x="8348468" y="636018"/>
              <a:ext cx="666892" cy="1334297"/>
            </a:xfrm>
            <a:custGeom>
              <a:avLst/>
              <a:gdLst/>
              <a:ahLst/>
              <a:cxnLst/>
              <a:rect l="l" t="t" r="r" b="b"/>
              <a:pathLst>
                <a:path w="20803" h="41622" extrusionOk="0">
                  <a:moveTo>
                    <a:pt x="20803" y="0"/>
                  </a:moveTo>
                  <a:lnTo>
                    <a:pt x="1" y="20819"/>
                  </a:lnTo>
                  <a:lnTo>
                    <a:pt x="20803" y="41621"/>
                  </a:lnTo>
                  <a:lnTo>
                    <a:pt x="208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gr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23" name="Google Shape;103;p13">
            <a:extLst>
              <a:ext uri="{FF2B5EF4-FFF2-40B4-BE49-F238E27FC236}">
                <a16:creationId xmlns:a16="http://schemas.microsoft.com/office/drawing/2014/main" id="{4278B2FD-1459-48EB-4F6A-C186381A0E21}"/>
              </a:ext>
            </a:extLst>
          </p:cNvPr>
          <p:cNvSpPr txBox="1">
            <a:spLocks/>
          </p:cNvSpPr>
          <p:nvPr userDrawn="1"/>
        </p:nvSpPr>
        <p:spPr>
          <a:xfrm>
            <a:off x="1001523" y="2149158"/>
            <a:ext cx="3627000" cy="525200"/>
          </a:xfrm>
          <a:prstGeom prst="rect">
            <a:avLst/>
          </a:prstGeom>
        </p:spPr>
        <p:txBody>
          <a:bodyPr spcFirstLastPara="1" vert="horz" wrap="square"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SzPts val="2400"/>
              <a:buFont typeface="Londrina Solid"/>
              <a:buNone/>
              <a:tabLst/>
              <a:defRPr kumimoji="0" lang="de-DE" sz="2400" b="1" i="0" u="none" strike="noStrike" kern="1200" cap="all" spc="0" normalizeH="0" baseline="0" noProof="0">
                <a:ln>
                  <a:noFill/>
                </a:ln>
                <a:solidFill>
                  <a:schemeClr val="tx1"/>
                </a:solidFill>
                <a:effectLst/>
                <a:uLnTx/>
                <a:uFillTx/>
                <a:latin typeface="+mj-lt"/>
                <a:ea typeface="Londrina Solid"/>
                <a:cs typeface="Londrina Solid"/>
                <a:sym typeface="Londrina Solid"/>
              </a:defRPr>
            </a:lvl1pPr>
            <a:lvl2pPr marL="0" lvl="1" indent="0" algn="l" defTabSz="914400" rtl="0" eaLnBrk="1" latinLnBrk="0" hangingPunct="1">
              <a:lnSpc>
                <a:spcPct val="100000"/>
              </a:lnSpc>
              <a:spcBef>
                <a:spcPts val="0"/>
              </a:spcBef>
              <a:spcAft>
                <a:spcPts val="0"/>
              </a:spcAft>
              <a:buSzPts val="600"/>
              <a:buFontTx/>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l" defTabSz="914400" rtl="0" eaLnBrk="1" latinLnBrk="0" hangingPunct="1">
              <a:lnSpc>
                <a:spcPct val="100000"/>
              </a:lnSpc>
              <a:spcBef>
                <a:spcPts val="0"/>
              </a:spcBef>
              <a:spcAft>
                <a:spcPts val="0"/>
              </a:spcAft>
              <a:buClr>
                <a:schemeClr val="bg2"/>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l" defTabSz="914400" rtl="0" eaLnBrk="1" latinLnBrk="0" hangingPunct="1">
              <a:lnSpc>
                <a:spcPct val="100000"/>
              </a:lnSpc>
              <a:spcBef>
                <a:spcPts val="0"/>
              </a:spcBef>
              <a:spcAft>
                <a:spcPts val="0"/>
              </a:spcAft>
              <a:buClr>
                <a:srgbClr val="4B4B4D"/>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l" defTabSz="914400" rtl="0" eaLnBrk="1" latinLnBrk="0" hangingPunct="1">
              <a:lnSpc>
                <a:spcPct val="100000"/>
              </a:lnSpc>
              <a:spcBef>
                <a:spcPts val="0"/>
              </a:spcBef>
              <a:spcAft>
                <a:spcPts val="0"/>
              </a:spcAft>
              <a:buSzPts val="600"/>
              <a:buFont typeface="Symbol" panose="05050102010706020507" pitchFamily="18" charset="2"/>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6pPr>
            <a:lvl7pPr marL="2971800" lvl="6"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7pPr>
            <a:lvl8pPr marL="3429000" lvl="7"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8pPr>
            <a:lvl9pPr marL="3886200" lvl="8"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9pPr>
          </a:lstStyle>
          <a:p>
            <a:endParaRPr lang="de-DE" dirty="0"/>
          </a:p>
        </p:txBody>
      </p:sp>
      <p:sp>
        <p:nvSpPr>
          <p:cNvPr id="70" name="Textplatzhalter 62">
            <a:extLst>
              <a:ext uri="{FF2B5EF4-FFF2-40B4-BE49-F238E27FC236}">
                <a16:creationId xmlns:a16="http://schemas.microsoft.com/office/drawing/2014/main" id="{C79E773B-0FC5-E8A3-CCA1-1D16F7E7F933}"/>
              </a:ext>
            </a:extLst>
          </p:cNvPr>
          <p:cNvSpPr>
            <a:spLocks noGrp="1"/>
          </p:cNvSpPr>
          <p:nvPr>
            <p:ph type="body" sz="quarter" idx="20" hasCustomPrompt="1"/>
          </p:nvPr>
        </p:nvSpPr>
        <p:spPr>
          <a:xfrm>
            <a:off x="4283968" y="3019702"/>
            <a:ext cx="4536504" cy="525200"/>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p:txBody>
      </p:sp>
      <p:sp>
        <p:nvSpPr>
          <p:cNvPr id="77" name="Textplatzhalter 62">
            <a:extLst>
              <a:ext uri="{FF2B5EF4-FFF2-40B4-BE49-F238E27FC236}">
                <a16:creationId xmlns:a16="http://schemas.microsoft.com/office/drawing/2014/main" id="{E571A8D1-4611-8277-BEA8-7D0F43AB6626}"/>
              </a:ext>
            </a:extLst>
          </p:cNvPr>
          <p:cNvSpPr>
            <a:spLocks noGrp="1"/>
          </p:cNvSpPr>
          <p:nvPr>
            <p:ph type="body" sz="quarter" idx="26" hasCustomPrompt="1"/>
          </p:nvPr>
        </p:nvSpPr>
        <p:spPr>
          <a:xfrm>
            <a:off x="1066223" y="3045041"/>
            <a:ext cx="2973384" cy="470388"/>
          </a:xfrm>
        </p:spPr>
        <p:txBody>
          <a:bodyPr/>
          <a:lstStyle>
            <a:lvl1pPr algn="r">
              <a:defRPr sz="24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15" name="Textplatzhalter 62">
            <a:extLst>
              <a:ext uri="{FF2B5EF4-FFF2-40B4-BE49-F238E27FC236}">
                <a16:creationId xmlns:a16="http://schemas.microsoft.com/office/drawing/2014/main" id="{A33949DF-D8A7-78C2-DE59-11E3A23F3ED7}"/>
              </a:ext>
            </a:extLst>
          </p:cNvPr>
          <p:cNvSpPr>
            <a:spLocks noGrp="1"/>
          </p:cNvSpPr>
          <p:nvPr>
            <p:ph type="body" sz="quarter" idx="27" hasCustomPrompt="1"/>
          </p:nvPr>
        </p:nvSpPr>
        <p:spPr>
          <a:xfrm>
            <a:off x="4283968" y="3680102"/>
            <a:ext cx="4536504" cy="525200"/>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p:txBody>
      </p:sp>
      <p:sp>
        <p:nvSpPr>
          <p:cNvPr id="16" name="Textplatzhalter 62">
            <a:extLst>
              <a:ext uri="{FF2B5EF4-FFF2-40B4-BE49-F238E27FC236}">
                <a16:creationId xmlns:a16="http://schemas.microsoft.com/office/drawing/2014/main" id="{CF51FFD6-16A1-CFD3-E58D-E9CBF50EF8C6}"/>
              </a:ext>
            </a:extLst>
          </p:cNvPr>
          <p:cNvSpPr>
            <a:spLocks noGrp="1"/>
          </p:cNvSpPr>
          <p:nvPr>
            <p:ph type="body" sz="quarter" idx="28" hasCustomPrompt="1"/>
          </p:nvPr>
        </p:nvSpPr>
        <p:spPr>
          <a:xfrm>
            <a:off x="1066223" y="3705441"/>
            <a:ext cx="2973384" cy="470388"/>
          </a:xfrm>
        </p:spPr>
        <p:txBody>
          <a:bodyPr/>
          <a:lstStyle>
            <a:lvl1pPr algn="r">
              <a:defRPr sz="24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17" name="Textplatzhalter 62">
            <a:extLst>
              <a:ext uri="{FF2B5EF4-FFF2-40B4-BE49-F238E27FC236}">
                <a16:creationId xmlns:a16="http://schemas.microsoft.com/office/drawing/2014/main" id="{B3351140-B862-2398-5F71-87D9AA3AA90A}"/>
              </a:ext>
            </a:extLst>
          </p:cNvPr>
          <p:cNvSpPr>
            <a:spLocks noGrp="1"/>
          </p:cNvSpPr>
          <p:nvPr>
            <p:ph type="body" sz="quarter" idx="29" hasCustomPrompt="1"/>
          </p:nvPr>
        </p:nvSpPr>
        <p:spPr>
          <a:xfrm>
            <a:off x="4283968" y="4315102"/>
            <a:ext cx="4536504" cy="525200"/>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p:txBody>
      </p:sp>
      <p:sp>
        <p:nvSpPr>
          <p:cNvPr id="18" name="Textplatzhalter 62">
            <a:extLst>
              <a:ext uri="{FF2B5EF4-FFF2-40B4-BE49-F238E27FC236}">
                <a16:creationId xmlns:a16="http://schemas.microsoft.com/office/drawing/2014/main" id="{3558CF55-6763-2EF6-F983-3F4B15C2B065}"/>
              </a:ext>
            </a:extLst>
          </p:cNvPr>
          <p:cNvSpPr>
            <a:spLocks noGrp="1"/>
          </p:cNvSpPr>
          <p:nvPr>
            <p:ph type="body" sz="quarter" idx="30" hasCustomPrompt="1"/>
          </p:nvPr>
        </p:nvSpPr>
        <p:spPr>
          <a:xfrm>
            <a:off x="1066223" y="4340441"/>
            <a:ext cx="2973384" cy="470388"/>
          </a:xfrm>
        </p:spPr>
        <p:txBody>
          <a:bodyPr/>
          <a:lstStyle>
            <a:lvl1pPr algn="r">
              <a:defRPr sz="24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19" name="Textplatzhalter 62">
            <a:extLst>
              <a:ext uri="{FF2B5EF4-FFF2-40B4-BE49-F238E27FC236}">
                <a16:creationId xmlns:a16="http://schemas.microsoft.com/office/drawing/2014/main" id="{319C5AFA-4B69-7A6A-38FC-75BA7E13583B}"/>
              </a:ext>
            </a:extLst>
          </p:cNvPr>
          <p:cNvSpPr>
            <a:spLocks noGrp="1"/>
          </p:cNvSpPr>
          <p:nvPr>
            <p:ph type="body" sz="quarter" idx="31" hasCustomPrompt="1"/>
          </p:nvPr>
        </p:nvSpPr>
        <p:spPr>
          <a:xfrm>
            <a:off x="4283968" y="4950102"/>
            <a:ext cx="4536504" cy="525200"/>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p:txBody>
      </p:sp>
      <p:sp>
        <p:nvSpPr>
          <p:cNvPr id="20" name="Textplatzhalter 62">
            <a:extLst>
              <a:ext uri="{FF2B5EF4-FFF2-40B4-BE49-F238E27FC236}">
                <a16:creationId xmlns:a16="http://schemas.microsoft.com/office/drawing/2014/main" id="{699AE200-E375-C7D5-3675-4062A4A2DD43}"/>
              </a:ext>
            </a:extLst>
          </p:cNvPr>
          <p:cNvSpPr>
            <a:spLocks noGrp="1"/>
          </p:cNvSpPr>
          <p:nvPr>
            <p:ph type="body" sz="quarter" idx="32" hasCustomPrompt="1"/>
          </p:nvPr>
        </p:nvSpPr>
        <p:spPr>
          <a:xfrm>
            <a:off x="1066223" y="4975441"/>
            <a:ext cx="2973384" cy="470388"/>
          </a:xfrm>
        </p:spPr>
        <p:txBody>
          <a:bodyPr/>
          <a:lstStyle>
            <a:lvl1pPr algn="r">
              <a:defRPr sz="24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21" name="Textplatzhalter 62">
            <a:extLst>
              <a:ext uri="{FF2B5EF4-FFF2-40B4-BE49-F238E27FC236}">
                <a16:creationId xmlns:a16="http://schemas.microsoft.com/office/drawing/2014/main" id="{8E6DF185-D041-EF61-E507-F35A46B75A8B}"/>
              </a:ext>
            </a:extLst>
          </p:cNvPr>
          <p:cNvSpPr>
            <a:spLocks noGrp="1"/>
          </p:cNvSpPr>
          <p:nvPr>
            <p:ph type="body" sz="quarter" idx="33" hasCustomPrompt="1"/>
          </p:nvPr>
        </p:nvSpPr>
        <p:spPr>
          <a:xfrm>
            <a:off x="4283968" y="5572402"/>
            <a:ext cx="4536504" cy="525200"/>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p:txBody>
      </p:sp>
      <p:sp>
        <p:nvSpPr>
          <p:cNvPr id="22" name="Textplatzhalter 62">
            <a:extLst>
              <a:ext uri="{FF2B5EF4-FFF2-40B4-BE49-F238E27FC236}">
                <a16:creationId xmlns:a16="http://schemas.microsoft.com/office/drawing/2014/main" id="{871236D2-B253-2335-E5EE-763ED7B2F0AE}"/>
              </a:ext>
            </a:extLst>
          </p:cNvPr>
          <p:cNvSpPr>
            <a:spLocks noGrp="1"/>
          </p:cNvSpPr>
          <p:nvPr>
            <p:ph type="body" sz="quarter" idx="34" hasCustomPrompt="1"/>
          </p:nvPr>
        </p:nvSpPr>
        <p:spPr>
          <a:xfrm>
            <a:off x="1066223" y="5597741"/>
            <a:ext cx="2973384" cy="470388"/>
          </a:xfrm>
        </p:spPr>
        <p:txBody>
          <a:bodyPr/>
          <a:lstStyle>
            <a:lvl1pPr algn="r">
              <a:defRPr sz="24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27" name="Textplatzhalter 7">
            <a:extLst>
              <a:ext uri="{FF2B5EF4-FFF2-40B4-BE49-F238E27FC236}">
                <a16:creationId xmlns:a16="http://schemas.microsoft.com/office/drawing/2014/main" id="{C7C1C3F3-3AAE-044B-4A67-11F1F8D62D1E}"/>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28" name="Textplatzhalter 12">
            <a:extLst>
              <a:ext uri="{FF2B5EF4-FFF2-40B4-BE49-F238E27FC236}">
                <a16:creationId xmlns:a16="http://schemas.microsoft.com/office/drawing/2014/main" id="{C73DBCD6-FE95-F547-93D3-FF38190D9B7B}"/>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Tree>
    <p:extLst>
      <p:ext uri="{BB962C8B-B14F-4D97-AF65-F5344CB8AC3E}">
        <p14:creationId xmlns:p14="http://schemas.microsoft.com/office/powerpoint/2010/main" val="1922356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_1_Beispi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2" name="Google Shape;729;p68">
            <a:extLst>
              <a:ext uri="{FF2B5EF4-FFF2-40B4-BE49-F238E27FC236}">
                <a16:creationId xmlns:a16="http://schemas.microsoft.com/office/drawing/2014/main" id="{992DF94A-159B-C8C6-E450-1E45E096C61C}"/>
              </a:ext>
            </a:extLst>
          </p:cNvPr>
          <p:cNvSpPr/>
          <p:nvPr userDrawn="1"/>
        </p:nvSpPr>
        <p:spPr>
          <a:xfrm>
            <a:off x="334361" y="1463576"/>
            <a:ext cx="3787072" cy="3638884"/>
          </a:xfrm>
          <a:custGeom>
            <a:avLst/>
            <a:gdLst/>
            <a:ahLst/>
            <a:cxnLst/>
            <a:rect l="l" t="t" r="r" b="b"/>
            <a:pathLst>
              <a:path w="35957" h="34550" extrusionOk="0">
                <a:moveTo>
                  <a:pt x="35909" y="1"/>
                </a:moveTo>
                <a:cubicBezTo>
                  <a:pt x="16079" y="1"/>
                  <a:pt x="1" y="15475"/>
                  <a:pt x="1" y="34550"/>
                </a:cubicBezTo>
                <a:lnTo>
                  <a:pt x="35854" y="34550"/>
                </a:lnTo>
                <a:lnTo>
                  <a:pt x="35957" y="40"/>
                </a:lnTo>
                <a:lnTo>
                  <a:pt x="35909"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 name="Google Shape;730;p68">
            <a:extLst>
              <a:ext uri="{FF2B5EF4-FFF2-40B4-BE49-F238E27FC236}">
                <a16:creationId xmlns:a16="http://schemas.microsoft.com/office/drawing/2014/main" id="{C9BC293C-E17F-317C-0266-23C10EA40A05}"/>
              </a:ext>
            </a:extLst>
          </p:cNvPr>
          <p:cNvSpPr/>
          <p:nvPr userDrawn="1"/>
        </p:nvSpPr>
        <p:spPr>
          <a:xfrm>
            <a:off x="4121433" y="1466663"/>
            <a:ext cx="1314663" cy="1273874"/>
          </a:xfrm>
          <a:custGeom>
            <a:avLst/>
            <a:gdLst/>
            <a:ahLst/>
            <a:cxnLst/>
            <a:rect l="l" t="t" r="r" b="b"/>
            <a:pathLst>
              <a:path w="35583" h="34479" extrusionOk="0">
                <a:moveTo>
                  <a:pt x="0" y="0"/>
                </a:moveTo>
                <a:lnTo>
                  <a:pt x="0" y="34478"/>
                </a:lnTo>
                <a:lnTo>
                  <a:pt x="35583" y="34478"/>
                </a:lnTo>
                <a:lnTo>
                  <a:pt x="0"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 name="Google Shape;731;p68">
            <a:extLst>
              <a:ext uri="{FF2B5EF4-FFF2-40B4-BE49-F238E27FC236}">
                <a16:creationId xmlns:a16="http://schemas.microsoft.com/office/drawing/2014/main" id="{B7E8970C-DEB1-62AF-B67D-24059116E73F}"/>
              </a:ext>
            </a:extLst>
          </p:cNvPr>
          <p:cNvSpPr/>
          <p:nvPr userDrawn="1"/>
        </p:nvSpPr>
        <p:spPr>
          <a:xfrm>
            <a:off x="4121433" y="2742760"/>
            <a:ext cx="4664230" cy="3566559"/>
          </a:xfrm>
          <a:custGeom>
            <a:avLst/>
            <a:gdLst/>
            <a:ahLst/>
            <a:cxnLst/>
            <a:rect l="l" t="t" r="r" b="b"/>
            <a:pathLst>
              <a:path w="35957" h="30497" extrusionOk="0">
                <a:moveTo>
                  <a:pt x="0" y="1"/>
                </a:moveTo>
                <a:lnTo>
                  <a:pt x="0" y="30496"/>
                </a:lnTo>
                <a:lnTo>
                  <a:pt x="35957" y="30496"/>
                </a:lnTo>
                <a:lnTo>
                  <a:pt x="35957"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23" name="Google Shape;103;p13">
            <a:extLst>
              <a:ext uri="{FF2B5EF4-FFF2-40B4-BE49-F238E27FC236}">
                <a16:creationId xmlns:a16="http://schemas.microsoft.com/office/drawing/2014/main" id="{4278B2FD-1459-48EB-4F6A-C186381A0E21}"/>
              </a:ext>
            </a:extLst>
          </p:cNvPr>
          <p:cNvSpPr txBox="1">
            <a:spLocks/>
          </p:cNvSpPr>
          <p:nvPr userDrawn="1"/>
        </p:nvSpPr>
        <p:spPr>
          <a:xfrm>
            <a:off x="1001523" y="2149158"/>
            <a:ext cx="3627000" cy="525200"/>
          </a:xfrm>
          <a:prstGeom prst="rect">
            <a:avLst/>
          </a:prstGeom>
        </p:spPr>
        <p:txBody>
          <a:bodyPr spcFirstLastPara="1" vert="horz" wrap="square"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SzPts val="2400"/>
              <a:buFont typeface="Londrina Solid"/>
              <a:buNone/>
              <a:tabLst/>
              <a:defRPr kumimoji="0" lang="de-DE" sz="2400" b="1" i="0" u="none" strike="noStrike" kern="1200" cap="all" spc="0" normalizeH="0" baseline="0" noProof="0">
                <a:ln>
                  <a:noFill/>
                </a:ln>
                <a:solidFill>
                  <a:schemeClr val="tx1"/>
                </a:solidFill>
                <a:effectLst/>
                <a:uLnTx/>
                <a:uFillTx/>
                <a:latin typeface="+mj-lt"/>
                <a:ea typeface="Londrina Solid"/>
                <a:cs typeface="Londrina Solid"/>
                <a:sym typeface="Londrina Solid"/>
              </a:defRPr>
            </a:lvl1pPr>
            <a:lvl2pPr marL="0" lvl="1" indent="0" algn="l" defTabSz="914400" rtl="0" eaLnBrk="1" latinLnBrk="0" hangingPunct="1">
              <a:lnSpc>
                <a:spcPct val="100000"/>
              </a:lnSpc>
              <a:spcBef>
                <a:spcPts val="0"/>
              </a:spcBef>
              <a:spcAft>
                <a:spcPts val="0"/>
              </a:spcAft>
              <a:buSzPts val="600"/>
              <a:buFontTx/>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l" defTabSz="914400" rtl="0" eaLnBrk="1" latinLnBrk="0" hangingPunct="1">
              <a:lnSpc>
                <a:spcPct val="100000"/>
              </a:lnSpc>
              <a:spcBef>
                <a:spcPts val="0"/>
              </a:spcBef>
              <a:spcAft>
                <a:spcPts val="0"/>
              </a:spcAft>
              <a:buClr>
                <a:schemeClr val="bg2"/>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l" defTabSz="914400" rtl="0" eaLnBrk="1" latinLnBrk="0" hangingPunct="1">
              <a:lnSpc>
                <a:spcPct val="100000"/>
              </a:lnSpc>
              <a:spcBef>
                <a:spcPts val="0"/>
              </a:spcBef>
              <a:spcAft>
                <a:spcPts val="0"/>
              </a:spcAft>
              <a:buClr>
                <a:srgbClr val="4B4B4D"/>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l" defTabSz="914400" rtl="0" eaLnBrk="1" latinLnBrk="0" hangingPunct="1">
              <a:lnSpc>
                <a:spcPct val="100000"/>
              </a:lnSpc>
              <a:spcBef>
                <a:spcPts val="0"/>
              </a:spcBef>
              <a:spcAft>
                <a:spcPts val="0"/>
              </a:spcAft>
              <a:buSzPts val="600"/>
              <a:buFont typeface="Symbol" panose="05050102010706020507" pitchFamily="18" charset="2"/>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6pPr>
            <a:lvl7pPr marL="2971800" lvl="6"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7pPr>
            <a:lvl8pPr marL="3429000" lvl="7"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8pPr>
            <a:lvl9pPr marL="3886200" lvl="8"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9pPr>
          </a:lstStyle>
          <a:p>
            <a:endParaRPr lang="de-DE" dirty="0"/>
          </a:p>
        </p:txBody>
      </p:sp>
      <p:sp>
        <p:nvSpPr>
          <p:cNvPr id="70" name="Textplatzhalter 62">
            <a:extLst>
              <a:ext uri="{FF2B5EF4-FFF2-40B4-BE49-F238E27FC236}">
                <a16:creationId xmlns:a16="http://schemas.microsoft.com/office/drawing/2014/main" id="{C79E773B-0FC5-E8A3-CCA1-1D16F7E7F933}"/>
              </a:ext>
            </a:extLst>
          </p:cNvPr>
          <p:cNvSpPr>
            <a:spLocks noGrp="1"/>
          </p:cNvSpPr>
          <p:nvPr>
            <p:ph type="body" sz="quarter" idx="20" hasCustomPrompt="1"/>
          </p:nvPr>
        </p:nvSpPr>
        <p:spPr>
          <a:xfrm>
            <a:off x="4276282" y="2893816"/>
            <a:ext cx="4328166" cy="3271488"/>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77" name="Textplatzhalter 62">
            <a:extLst>
              <a:ext uri="{FF2B5EF4-FFF2-40B4-BE49-F238E27FC236}">
                <a16:creationId xmlns:a16="http://schemas.microsoft.com/office/drawing/2014/main" id="{E571A8D1-4611-8277-BEA8-7D0F43AB6626}"/>
              </a:ext>
            </a:extLst>
          </p:cNvPr>
          <p:cNvSpPr>
            <a:spLocks noGrp="1"/>
          </p:cNvSpPr>
          <p:nvPr>
            <p:ph type="body" sz="quarter" idx="26" hasCustomPrompt="1"/>
          </p:nvPr>
        </p:nvSpPr>
        <p:spPr>
          <a:xfrm>
            <a:off x="1571440" y="2275694"/>
            <a:ext cx="2487166" cy="504381"/>
          </a:xfrm>
        </p:spPr>
        <p:txBody>
          <a:bodyPr/>
          <a:lstStyle>
            <a:lvl1pPr algn="r">
              <a:defRPr sz="3200" b="1" cap="none">
                <a:solidFill>
                  <a:schemeClr val="bg1"/>
                </a:solidFill>
              </a:defRPr>
            </a:lvl1pPr>
            <a:lvl2pPr>
              <a:defRPr sz="1400"/>
            </a:lvl2pPr>
            <a:lvl3pPr>
              <a:defRPr sz="1400"/>
            </a:lvl3pPr>
            <a:lvl4pPr>
              <a:defRPr sz="1400"/>
            </a:lvl4pPr>
            <a:lvl5pPr>
              <a:defRPr sz="1400"/>
            </a:lvl5pPr>
          </a:lstStyle>
          <a:p>
            <a:pPr lvl="0"/>
            <a:r>
              <a:rPr lang="de-DE" dirty="0"/>
              <a:t>Überschrift</a:t>
            </a:r>
          </a:p>
        </p:txBody>
      </p:sp>
      <p:sp>
        <p:nvSpPr>
          <p:cNvPr id="12" name="Textplatzhalter 7">
            <a:extLst>
              <a:ext uri="{FF2B5EF4-FFF2-40B4-BE49-F238E27FC236}">
                <a16:creationId xmlns:a16="http://schemas.microsoft.com/office/drawing/2014/main" id="{FF1E34EF-36E8-DCF1-9834-C3CD33E78D65}"/>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13" name="Textplatzhalter 12">
            <a:extLst>
              <a:ext uri="{FF2B5EF4-FFF2-40B4-BE49-F238E27FC236}">
                <a16:creationId xmlns:a16="http://schemas.microsoft.com/office/drawing/2014/main" id="{2EBCBC6E-2200-FF1D-6F2E-F95E49FC2FE1}"/>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Tree>
    <p:extLst>
      <p:ext uri="{BB962C8B-B14F-4D97-AF65-F5344CB8AC3E}">
        <p14:creationId xmlns:p14="http://schemas.microsoft.com/office/powerpoint/2010/main" val="4097923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_2_Beispi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grpSp>
        <p:nvGrpSpPr>
          <p:cNvPr id="10" name="Gruppieren 9">
            <a:extLst>
              <a:ext uri="{FF2B5EF4-FFF2-40B4-BE49-F238E27FC236}">
                <a16:creationId xmlns:a16="http://schemas.microsoft.com/office/drawing/2014/main" id="{F1DFE21A-716D-BFBE-ADAC-554EF366B877}"/>
              </a:ext>
            </a:extLst>
          </p:cNvPr>
          <p:cNvGrpSpPr/>
          <p:nvPr userDrawn="1"/>
        </p:nvGrpSpPr>
        <p:grpSpPr>
          <a:xfrm flipH="1">
            <a:off x="334361" y="1463576"/>
            <a:ext cx="8451302" cy="4845743"/>
            <a:chOff x="334361" y="1463576"/>
            <a:chExt cx="8451302" cy="4845743"/>
          </a:xfrm>
        </p:grpSpPr>
        <p:sp>
          <p:nvSpPr>
            <p:cNvPr id="2" name="Google Shape;729;p68">
              <a:extLst>
                <a:ext uri="{FF2B5EF4-FFF2-40B4-BE49-F238E27FC236}">
                  <a16:creationId xmlns:a16="http://schemas.microsoft.com/office/drawing/2014/main" id="{992DF94A-159B-C8C6-E450-1E45E096C61C}"/>
                </a:ext>
              </a:extLst>
            </p:cNvPr>
            <p:cNvSpPr/>
            <p:nvPr userDrawn="1"/>
          </p:nvSpPr>
          <p:spPr>
            <a:xfrm>
              <a:off x="334361" y="1463576"/>
              <a:ext cx="3787072" cy="3638884"/>
            </a:xfrm>
            <a:custGeom>
              <a:avLst/>
              <a:gdLst/>
              <a:ahLst/>
              <a:cxnLst/>
              <a:rect l="l" t="t" r="r" b="b"/>
              <a:pathLst>
                <a:path w="35957" h="34550" extrusionOk="0">
                  <a:moveTo>
                    <a:pt x="35909" y="1"/>
                  </a:moveTo>
                  <a:cubicBezTo>
                    <a:pt x="16079" y="1"/>
                    <a:pt x="1" y="15475"/>
                    <a:pt x="1" y="34550"/>
                  </a:cubicBezTo>
                  <a:lnTo>
                    <a:pt x="35854" y="34550"/>
                  </a:lnTo>
                  <a:lnTo>
                    <a:pt x="35957" y="40"/>
                  </a:lnTo>
                  <a:lnTo>
                    <a:pt x="35909"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 name="Google Shape;730;p68">
              <a:extLst>
                <a:ext uri="{FF2B5EF4-FFF2-40B4-BE49-F238E27FC236}">
                  <a16:creationId xmlns:a16="http://schemas.microsoft.com/office/drawing/2014/main" id="{C9BC293C-E17F-317C-0266-23C10EA40A05}"/>
                </a:ext>
              </a:extLst>
            </p:cNvPr>
            <p:cNvSpPr/>
            <p:nvPr userDrawn="1"/>
          </p:nvSpPr>
          <p:spPr>
            <a:xfrm>
              <a:off x="4121433" y="1466663"/>
              <a:ext cx="1314663" cy="1273874"/>
            </a:xfrm>
            <a:custGeom>
              <a:avLst/>
              <a:gdLst/>
              <a:ahLst/>
              <a:cxnLst/>
              <a:rect l="l" t="t" r="r" b="b"/>
              <a:pathLst>
                <a:path w="35583" h="34479" extrusionOk="0">
                  <a:moveTo>
                    <a:pt x="0" y="0"/>
                  </a:moveTo>
                  <a:lnTo>
                    <a:pt x="0" y="34478"/>
                  </a:lnTo>
                  <a:lnTo>
                    <a:pt x="35583" y="34478"/>
                  </a:lnTo>
                  <a:lnTo>
                    <a:pt x="0"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 name="Google Shape;731;p68">
              <a:extLst>
                <a:ext uri="{FF2B5EF4-FFF2-40B4-BE49-F238E27FC236}">
                  <a16:creationId xmlns:a16="http://schemas.microsoft.com/office/drawing/2014/main" id="{B7E8970C-DEB1-62AF-B67D-24059116E73F}"/>
                </a:ext>
              </a:extLst>
            </p:cNvPr>
            <p:cNvSpPr/>
            <p:nvPr userDrawn="1"/>
          </p:nvSpPr>
          <p:spPr>
            <a:xfrm>
              <a:off x="4121433" y="2742760"/>
              <a:ext cx="4664230" cy="3566559"/>
            </a:xfrm>
            <a:custGeom>
              <a:avLst/>
              <a:gdLst/>
              <a:ahLst/>
              <a:cxnLst/>
              <a:rect l="l" t="t" r="r" b="b"/>
              <a:pathLst>
                <a:path w="35957" h="30497" extrusionOk="0">
                  <a:moveTo>
                    <a:pt x="0" y="1"/>
                  </a:moveTo>
                  <a:lnTo>
                    <a:pt x="0" y="30496"/>
                  </a:lnTo>
                  <a:lnTo>
                    <a:pt x="35957" y="30496"/>
                  </a:lnTo>
                  <a:lnTo>
                    <a:pt x="35957" y="1"/>
                  </a:lnTo>
                  <a:close/>
                </a:path>
              </a:pathLst>
            </a:custGeom>
            <a:solidFill>
              <a:schemeClr val="accent5"/>
            </a:solidFill>
            <a:ln>
              <a:noFill/>
            </a:ln>
          </p:spPr>
          <p:txBody>
            <a:bodyPr spcFirstLastPara="1" wrap="square" lIns="91425" tIns="91425" rIns="91425" bIns="91425" anchor="ctr" anchorCtr="0">
              <a:noAutofit/>
            </a:bodyPr>
            <a:lstStyle/>
            <a:p>
              <a:endParaRPr/>
            </a:p>
          </p:txBody>
        </p:sp>
      </p:gr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23" name="Google Shape;103;p13">
            <a:extLst>
              <a:ext uri="{FF2B5EF4-FFF2-40B4-BE49-F238E27FC236}">
                <a16:creationId xmlns:a16="http://schemas.microsoft.com/office/drawing/2014/main" id="{4278B2FD-1459-48EB-4F6A-C186381A0E21}"/>
              </a:ext>
            </a:extLst>
          </p:cNvPr>
          <p:cNvSpPr txBox="1">
            <a:spLocks/>
          </p:cNvSpPr>
          <p:nvPr userDrawn="1"/>
        </p:nvSpPr>
        <p:spPr>
          <a:xfrm>
            <a:off x="1001523" y="2149158"/>
            <a:ext cx="3627000" cy="525200"/>
          </a:xfrm>
          <a:prstGeom prst="rect">
            <a:avLst/>
          </a:prstGeom>
        </p:spPr>
        <p:txBody>
          <a:bodyPr spcFirstLastPara="1" vert="horz" wrap="square"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SzPts val="2400"/>
              <a:buFont typeface="Londrina Solid"/>
              <a:buNone/>
              <a:tabLst/>
              <a:defRPr kumimoji="0" lang="de-DE" sz="2400" b="1" i="0" u="none" strike="noStrike" kern="1200" cap="all" spc="0" normalizeH="0" baseline="0" noProof="0">
                <a:ln>
                  <a:noFill/>
                </a:ln>
                <a:solidFill>
                  <a:schemeClr val="tx1"/>
                </a:solidFill>
                <a:effectLst/>
                <a:uLnTx/>
                <a:uFillTx/>
                <a:latin typeface="+mj-lt"/>
                <a:ea typeface="Londrina Solid"/>
                <a:cs typeface="Londrina Solid"/>
                <a:sym typeface="Londrina Solid"/>
              </a:defRPr>
            </a:lvl1pPr>
            <a:lvl2pPr marL="0" lvl="1" indent="0" algn="l" defTabSz="914400" rtl="0" eaLnBrk="1" latinLnBrk="0" hangingPunct="1">
              <a:lnSpc>
                <a:spcPct val="100000"/>
              </a:lnSpc>
              <a:spcBef>
                <a:spcPts val="0"/>
              </a:spcBef>
              <a:spcAft>
                <a:spcPts val="0"/>
              </a:spcAft>
              <a:buSzPts val="600"/>
              <a:buFontTx/>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l" defTabSz="914400" rtl="0" eaLnBrk="1" latinLnBrk="0" hangingPunct="1">
              <a:lnSpc>
                <a:spcPct val="100000"/>
              </a:lnSpc>
              <a:spcBef>
                <a:spcPts val="0"/>
              </a:spcBef>
              <a:spcAft>
                <a:spcPts val="0"/>
              </a:spcAft>
              <a:buClr>
                <a:schemeClr val="bg2"/>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l" defTabSz="914400" rtl="0" eaLnBrk="1" latinLnBrk="0" hangingPunct="1">
              <a:lnSpc>
                <a:spcPct val="100000"/>
              </a:lnSpc>
              <a:spcBef>
                <a:spcPts val="0"/>
              </a:spcBef>
              <a:spcAft>
                <a:spcPts val="0"/>
              </a:spcAft>
              <a:buClr>
                <a:srgbClr val="4B4B4D"/>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l" defTabSz="914400" rtl="0" eaLnBrk="1" latinLnBrk="0" hangingPunct="1">
              <a:lnSpc>
                <a:spcPct val="100000"/>
              </a:lnSpc>
              <a:spcBef>
                <a:spcPts val="0"/>
              </a:spcBef>
              <a:spcAft>
                <a:spcPts val="0"/>
              </a:spcAft>
              <a:buSzPts val="600"/>
              <a:buFont typeface="Symbol" panose="05050102010706020507" pitchFamily="18" charset="2"/>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6pPr>
            <a:lvl7pPr marL="2971800" lvl="6"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7pPr>
            <a:lvl8pPr marL="3429000" lvl="7"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8pPr>
            <a:lvl9pPr marL="3886200" lvl="8"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9pPr>
          </a:lstStyle>
          <a:p>
            <a:endParaRPr lang="de-DE" dirty="0"/>
          </a:p>
        </p:txBody>
      </p:sp>
      <p:sp>
        <p:nvSpPr>
          <p:cNvPr id="70" name="Textplatzhalter 62">
            <a:extLst>
              <a:ext uri="{FF2B5EF4-FFF2-40B4-BE49-F238E27FC236}">
                <a16:creationId xmlns:a16="http://schemas.microsoft.com/office/drawing/2014/main" id="{C79E773B-0FC5-E8A3-CCA1-1D16F7E7F933}"/>
              </a:ext>
            </a:extLst>
          </p:cNvPr>
          <p:cNvSpPr>
            <a:spLocks noGrp="1"/>
          </p:cNvSpPr>
          <p:nvPr>
            <p:ph type="body" sz="quarter" idx="20" hasCustomPrompt="1"/>
          </p:nvPr>
        </p:nvSpPr>
        <p:spPr>
          <a:xfrm>
            <a:off x="509636" y="2893816"/>
            <a:ext cx="4328166" cy="3271488"/>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77" name="Textplatzhalter 62">
            <a:extLst>
              <a:ext uri="{FF2B5EF4-FFF2-40B4-BE49-F238E27FC236}">
                <a16:creationId xmlns:a16="http://schemas.microsoft.com/office/drawing/2014/main" id="{E571A8D1-4611-8277-BEA8-7D0F43AB6626}"/>
              </a:ext>
            </a:extLst>
          </p:cNvPr>
          <p:cNvSpPr>
            <a:spLocks noGrp="1"/>
          </p:cNvSpPr>
          <p:nvPr>
            <p:ph type="body" sz="quarter" idx="26" hasCustomPrompt="1"/>
          </p:nvPr>
        </p:nvSpPr>
        <p:spPr>
          <a:xfrm>
            <a:off x="5069671" y="2275694"/>
            <a:ext cx="2487166" cy="504381"/>
          </a:xfrm>
        </p:spPr>
        <p:txBody>
          <a:bodyPr/>
          <a:lstStyle>
            <a:lvl1pPr algn="l">
              <a:defRPr sz="3200" b="1" cap="none">
                <a:solidFill>
                  <a:schemeClr val="bg1"/>
                </a:solidFill>
              </a:defRPr>
            </a:lvl1pPr>
            <a:lvl2pPr>
              <a:defRPr sz="1400"/>
            </a:lvl2pPr>
            <a:lvl3pPr>
              <a:defRPr sz="1400"/>
            </a:lvl3pPr>
            <a:lvl4pPr>
              <a:defRPr sz="1400"/>
            </a:lvl4pPr>
            <a:lvl5pPr>
              <a:defRPr sz="1400"/>
            </a:lvl5pPr>
          </a:lstStyle>
          <a:p>
            <a:pPr lvl="0"/>
            <a:r>
              <a:rPr lang="de-DE" dirty="0"/>
              <a:t>Überschrift</a:t>
            </a:r>
          </a:p>
        </p:txBody>
      </p:sp>
      <p:sp>
        <p:nvSpPr>
          <p:cNvPr id="12" name="Textplatzhalter 7">
            <a:extLst>
              <a:ext uri="{FF2B5EF4-FFF2-40B4-BE49-F238E27FC236}">
                <a16:creationId xmlns:a16="http://schemas.microsoft.com/office/drawing/2014/main" id="{3721E157-EA94-3359-80C0-F8AE88CF2305}"/>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13" name="Textplatzhalter 12">
            <a:extLst>
              <a:ext uri="{FF2B5EF4-FFF2-40B4-BE49-F238E27FC236}">
                <a16:creationId xmlns:a16="http://schemas.microsoft.com/office/drawing/2014/main" id="{8FAC5A3C-26B9-092B-86EA-497330361E2B}"/>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Tree>
    <p:extLst>
      <p:ext uri="{BB962C8B-B14F-4D97-AF65-F5344CB8AC3E}">
        <p14:creationId xmlns:p14="http://schemas.microsoft.com/office/powerpoint/2010/main" val="6181500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2 Abschnitte_Beispi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grpSp>
        <p:nvGrpSpPr>
          <p:cNvPr id="21" name="Google Shape;45;p5">
            <a:extLst>
              <a:ext uri="{FF2B5EF4-FFF2-40B4-BE49-F238E27FC236}">
                <a16:creationId xmlns:a16="http://schemas.microsoft.com/office/drawing/2014/main" id="{13BB568E-BF8B-9F9A-BE56-08AF03702521}"/>
              </a:ext>
            </a:extLst>
          </p:cNvPr>
          <p:cNvGrpSpPr/>
          <p:nvPr userDrawn="1"/>
        </p:nvGrpSpPr>
        <p:grpSpPr>
          <a:xfrm>
            <a:off x="176843" y="654925"/>
            <a:ext cx="8977029" cy="1845845"/>
            <a:chOff x="176842" y="244143"/>
            <a:chExt cx="8977029" cy="1845863"/>
          </a:xfrm>
        </p:grpSpPr>
        <p:sp>
          <p:nvSpPr>
            <p:cNvPr id="25" name="Google Shape;49;p5">
              <a:extLst>
                <a:ext uri="{FF2B5EF4-FFF2-40B4-BE49-F238E27FC236}">
                  <a16:creationId xmlns:a16="http://schemas.microsoft.com/office/drawing/2014/main" id="{F25D6083-63D8-EA5A-86FE-A6E082103465}"/>
                </a:ext>
              </a:extLst>
            </p:cNvPr>
            <p:cNvSpPr/>
            <p:nvPr/>
          </p:nvSpPr>
          <p:spPr>
            <a:xfrm>
              <a:off x="176842" y="244143"/>
              <a:ext cx="1046602" cy="1002178"/>
            </a:xfrm>
            <a:prstGeom prst="rect">
              <a:avLst/>
            </a:prstGeom>
            <a:solidFill>
              <a:schemeClr val="accent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6" name="Google Shape;50;p5">
              <a:extLst>
                <a:ext uri="{FF2B5EF4-FFF2-40B4-BE49-F238E27FC236}">
                  <a16:creationId xmlns:a16="http://schemas.microsoft.com/office/drawing/2014/main" id="{2E867A80-748B-E882-4472-9FAA92AB8971}"/>
                </a:ext>
              </a:extLst>
            </p:cNvPr>
            <p:cNvSpPr/>
            <p:nvPr/>
          </p:nvSpPr>
          <p:spPr>
            <a:xfrm>
              <a:off x="5652120" y="1189977"/>
              <a:ext cx="2771880" cy="568500"/>
            </a:xfrm>
            <a:prstGeom prst="rect">
              <a:avLst/>
            </a:prstGeom>
            <a:solidFill>
              <a:schemeClr val="accent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7" name="Google Shape;50;p5">
              <a:extLst>
                <a:ext uri="{FF2B5EF4-FFF2-40B4-BE49-F238E27FC236}">
                  <a16:creationId xmlns:a16="http://schemas.microsoft.com/office/drawing/2014/main" id="{87324C36-F4E4-61F0-F7A6-E5D92D101CF5}"/>
                </a:ext>
              </a:extLst>
            </p:cNvPr>
            <p:cNvSpPr/>
            <p:nvPr userDrawn="1"/>
          </p:nvSpPr>
          <p:spPr>
            <a:xfrm>
              <a:off x="6556471" y="1521506"/>
              <a:ext cx="2597400" cy="568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sp>
        <p:nvSpPr>
          <p:cNvPr id="30" name="Google Shape;52;p5">
            <a:extLst>
              <a:ext uri="{FF2B5EF4-FFF2-40B4-BE49-F238E27FC236}">
                <a16:creationId xmlns:a16="http://schemas.microsoft.com/office/drawing/2014/main" id="{B5448CC2-9FD6-FFA5-0514-2FF67D6C5A74}"/>
              </a:ext>
            </a:extLst>
          </p:cNvPr>
          <p:cNvSpPr txBox="1">
            <a:spLocks noGrp="1"/>
          </p:cNvSpPr>
          <p:nvPr>
            <p:ph type="body" idx="1" hasCustomPrompt="1"/>
          </p:nvPr>
        </p:nvSpPr>
        <p:spPr>
          <a:xfrm>
            <a:off x="720000" y="3134167"/>
            <a:ext cx="3061346" cy="2998400"/>
          </a:xfrm>
          <a:prstGeom prst="rect">
            <a:avLst/>
          </a:prstGeom>
        </p:spPr>
        <p:txBody>
          <a:bodyPr spcFirstLastPara="1" wrap="square" lIns="91425" tIns="91425" rIns="91425" bIns="91425" anchor="t" anchorCtr="0">
            <a:noAutofit/>
          </a:bodyPr>
          <a:lstStyle>
            <a:lvl1pPr marL="139700" lvl="0" indent="0" algn="r">
              <a:spcBef>
                <a:spcPts val="0"/>
              </a:spcBef>
              <a:spcAft>
                <a:spcPts val="0"/>
              </a:spcAft>
              <a:buSzPts val="1400"/>
              <a:buNone/>
              <a:defRPr sz="1400" b="0" cap="none">
                <a:solidFill>
                  <a:srgbClr val="4B4B4D"/>
                </a:solidFill>
                <a:latin typeface="+mj-lt"/>
              </a:defRPr>
            </a:lvl1pPr>
            <a:lvl2pPr marL="914400" lvl="1" indent="-304800" algn="r">
              <a:spcBef>
                <a:spcPts val="1600"/>
              </a:spcBef>
              <a:spcAft>
                <a:spcPts val="0"/>
              </a:spcAft>
              <a:buSzPts val="1200"/>
              <a:buChar char="○"/>
              <a:defRPr sz="1200"/>
            </a:lvl2pPr>
            <a:lvl3pPr marL="1371600" lvl="2" indent="-304800" algn="r">
              <a:spcBef>
                <a:spcPts val="1600"/>
              </a:spcBef>
              <a:spcAft>
                <a:spcPts val="0"/>
              </a:spcAft>
              <a:buSzPts val="1200"/>
              <a:buChar char="■"/>
              <a:defRPr sz="1200"/>
            </a:lvl3pPr>
            <a:lvl4pPr marL="1828800" lvl="3" indent="-304800" algn="r">
              <a:spcBef>
                <a:spcPts val="1600"/>
              </a:spcBef>
              <a:spcAft>
                <a:spcPts val="0"/>
              </a:spcAft>
              <a:buSzPts val="1200"/>
              <a:buChar char="●"/>
              <a:defRPr sz="1200"/>
            </a:lvl4pPr>
            <a:lvl5pPr marL="2286000" lvl="4" indent="-304800" algn="r">
              <a:spcBef>
                <a:spcPts val="1600"/>
              </a:spcBef>
              <a:spcAft>
                <a:spcPts val="0"/>
              </a:spcAft>
              <a:buSzPts val="1200"/>
              <a:buChar char="○"/>
              <a:defRPr sz="1200"/>
            </a:lvl5pPr>
            <a:lvl6pPr marL="2743200" lvl="5" indent="-304800" algn="r">
              <a:spcBef>
                <a:spcPts val="1600"/>
              </a:spcBef>
              <a:spcAft>
                <a:spcPts val="0"/>
              </a:spcAft>
              <a:buSzPts val="1200"/>
              <a:buChar char="■"/>
              <a:defRPr sz="1200"/>
            </a:lvl6pPr>
            <a:lvl7pPr marL="3200400" lvl="6" indent="-304800" algn="r">
              <a:spcBef>
                <a:spcPts val="1600"/>
              </a:spcBef>
              <a:spcAft>
                <a:spcPts val="0"/>
              </a:spcAft>
              <a:buSzPts val="1200"/>
              <a:buChar char="●"/>
              <a:defRPr sz="1200"/>
            </a:lvl7pPr>
            <a:lvl8pPr marL="3657600" lvl="7" indent="-304800" algn="r">
              <a:spcBef>
                <a:spcPts val="1600"/>
              </a:spcBef>
              <a:spcAft>
                <a:spcPts val="0"/>
              </a:spcAft>
              <a:buSzPts val="1200"/>
              <a:buChar char="○"/>
              <a:defRPr sz="1200"/>
            </a:lvl8pPr>
            <a:lvl9pPr marL="4114800" lvl="8" indent="-304800" algn="r">
              <a:spcBef>
                <a:spcPts val="1600"/>
              </a:spcBef>
              <a:spcAft>
                <a:spcPts val="1600"/>
              </a:spcAft>
              <a:buSzPts val="1200"/>
              <a:buChar char="■"/>
              <a:defRPr sz="1200"/>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a:p>
            <a:endParaRPr lang="de-DE" dirty="0"/>
          </a:p>
        </p:txBody>
      </p:sp>
      <p:sp>
        <p:nvSpPr>
          <p:cNvPr id="32" name="Google Shape;53;p5">
            <a:extLst>
              <a:ext uri="{FF2B5EF4-FFF2-40B4-BE49-F238E27FC236}">
                <a16:creationId xmlns:a16="http://schemas.microsoft.com/office/drawing/2014/main" id="{F55A3358-9976-CCFA-4B00-3CD5FCB4A690}"/>
              </a:ext>
            </a:extLst>
          </p:cNvPr>
          <p:cNvSpPr txBox="1">
            <a:spLocks noGrp="1"/>
          </p:cNvSpPr>
          <p:nvPr>
            <p:ph type="body" idx="2" hasCustomPrompt="1"/>
          </p:nvPr>
        </p:nvSpPr>
        <p:spPr>
          <a:xfrm>
            <a:off x="5687118" y="2500770"/>
            <a:ext cx="3061346" cy="3419369"/>
          </a:xfrm>
          <a:prstGeom prst="rect">
            <a:avLst/>
          </a:prstGeom>
        </p:spPr>
        <p:txBody>
          <a:bodyPr spcFirstLastPara="1" wrap="square" lIns="91425" tIns="91425" rIns="91425" bIns="91425" anchor="t" anchorCtr="0">
            <a:noAutofit/>
          </a:bodyPr>
          <a:lstStyle>
            <a:lvl1pPr marL="139700" lvl="0" indent="0">
              <a:spcBef>
                <a:spcPts val="0"/>
              </a:spcBef>
              <a:spcAft>
                <a:spcPts val="0"/>
              </a:spcAft>
              <a:buSzPts val="1400"/>
              <a:buNone/>
              <a:defRPr sz="1400" b="0" cap="none">
                <a:solidFill>
                  <a:srgbClr val="4B4B4D"/>
                </a:solidFill>
                <a:latin typeface="+mj-lt"/>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a:p>
            <a:endParaRPr lang="de-DE" dirty="0"/>
          </a:p>
        </p:txBody>
      </p:sp>
      <p:sp>
        <p:nvSpPr>
          <p:cNvPr id="9" name="Textplatzhalter 7">
            <a:extLst>
              <a:ext uri="{FF2B5EF4-FFF2-40B4-BE49-F238E27FC236}">
                <a16:creationId xmlns:a16="http://schemas.microsoft.com/office/drawing/2014/main" id="{DB266548-F3CB-16D4-1658-1D04C987F105}"/>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10" name="Textplatzhalter 12">
            <a:extLst>
              <a:ext uri="{FF2B5EF4-FFF2-40B4-BE49-F238E27FC236}">
                <a16:creationId xmlns:a16="http://schemas.microsoft.com/office/drawing/2014/main" id="{9210400B-FE28-3BB3-0FE1-351DAE349586}"/>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Tree>
    <p:extLst>
      <p:ext uri="{BB962C8B-B14F-4D97-AF65-F5344CB8AC3E}">
        <p14:creationId xmlns:p14="http://schemas.microsoft.com/office/powerpoint/2010/main" val="690883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 Text und Bild_Beispi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30" name="Google Shape;29;p3">
            <a:extLst>
              <a:ext uri="{FF2B5EF4-FFF2-40B4-BE49-F238E27FC236}">
                <a16:creationId xmlns:a16="http://schemas.microsoft.com/office/drawing/2014/main" id="{E16A2545-A356-B254-9102-565070EB1B00}"/>
              </a:ext>
            </a:extLst>
          </p:cNvPr>
          <p:cNvSpPr txBox="1">
            <a:spLocks/>
          </p:cNvSpPr>
          <p:nvPr userDrawn="1"/>
        </p:nvSpPr>
        <p:spPr>
          <a:xfrm>
            <a:off x="2369090" y="4103887"/>
            <a:ext cx="4442036" cy="106937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Londrina Solid"/>
              <a:buNone/>
              <a:defRPr sz="4800" b="0" i="0" u="none" strike="noStrike" cap="none">
                <a:solidFill>
                  <a:schemeClr val="tx1"/>
                </a:solidFill>
                <a:latin typeface="+mj-lt"/>
                <a:ea typeface="Londrina Solid"/>
                <a:cs typeface="Londrina Solid"/>
                <a:sym typeface="Londrina Solid"/>
              </a:defRPr>
            </a:lvl1pPr>
            <a:lvl2pPr marR="0" lvl="1" algn="ctr" rtl="0">
              <a:lnSpc>
                <a:spcPct val="100000"/>
              </a:lnSpc>
              <a:spcBef>
                <a:spcPts val="0"/>
              </a:spcBef>
              <a:spcAft>
                <a:spcPts val="0"/>
              </a:spcAft>
              <a:buClr>
                <a:schemeClr val="accent5"/>
              </a:buClr>
              <a:buSzPts val="3600"/>
              <a:buFont typeface="Londrina Solid"/>
              <a:buNone/>
              <a:defRPr sz="3600" b="0" i="0" u="none" strike="noStrike" cap="none">
                <a:solidFill>
                  <a:schemeClr val="accent5"/>
                </a:solidFill>
                <a:latin typeface="Londrina Solid"/>
                <a:ea typeface="Londrina Solid"/>
                <a:cs typeface="Londrina Solid"/>
                <a:sym typeface="Londrina Solid"/>
              </a:defRPr>
            </a:lvl2pPr>
            <a:lvl3pPr marR="0" lvl="2" algn="ctr" rtl="0">
              <a:lnSpc>
                <a:spcPct val="100000"/>
              </a:lnSpc>
              <a:spcBef>
                <a:spcPts val="0"/>
              </a:spcBef>
              <a:spcAft>
                <a:spcPts val="0"/>
              </a:spcAft>
              <a:buClr>
                <a:schemeClr val="accent5"/>
              </a:buClr>
              <a:buSzPts val="3600"/>
              <a:buFont typeface="Londrina Solid"/>
              <a:buNone/>
              <a:defRPr sz="3600" b="0" i="0" u="none" strike="noStrike" cap="none">
                <a:solidFill>
                  <a:schemeClr val="accent5"/>
                </a:solidFill>
                <a:latin typeface="Londrina Solid"/>
                <a:ea typeface="Londrina Solid"/>
                <a:cs typeface="Londrina Solid"/>
                <a:sym typeface="Londrina Solid"/>
              </a:defRPr>
            </a:lvl3pPr>
            <a:lvl4pPr marR="0" lvl="3" algn="ctr" rtl="0">
              <a:lnSpc>
                <a:spcPct val="100000"/>
              </a:lnSpc>
              <a:spcBef>
                <a:spcPts val="0"/>
              </a:spcBef>
              <a:spcAft>
                <a:spcPts val="0"/>
              </a:spcAft>
              <a:buClr>
                <a:schemeClr val="accent5"/>
              </a:buClr>
              <a:buSzPts val="3600"/>
              <a:buFont typeface="Londrina Solid"/>
              <a:buNone/>
              <a:defRPr sz="3600" b="0" i="0" u="none" strike="noStrike" cap="none">
                <a:solidFill>
                  <a:schemeClr val="accent5"/>
                </a:solidFill>
                <a:latin typeface="Londrina Solid"/>
                <a:ea typeface="Londrina Solid"/>
                <a:cs typeface="Londrina Solid"/>
                <a:sym typeface="Londrina Solid"/>
              </a:defRPr>
            </a:lvl4pPr>
            <a:lvl5pPr marR="0" lvl="4" algn="ctr" rtl="0">
              <a:lnSpc>
                <a:spcPct val="100000"/>
              </a:lnSpc>
              <a:spcBef>
                <a:spcPts val="0"/>
              </a:spcBef>
              <a:spcAft>
                <a:spcPts val="0"/>
              </a:spcAft>
              <a:buClr>
                <a:schemeClr val="accent5"/>
              </a:buClr>
              <a:buSzPts val="3600"/>
              <a:buFont typeface="Londrina Solid"/>
              <a:buNone/>
              <a:defRPr sz="3600" b="0" i="0" u="none" strike="noStrike" cap="none">
                <a:solidFill>
                  <a:schemeClr val="accent5"/>
                </a:solidFill>
                <a:latin typeface="Londrina Solid"/>
                <a:ea typeface="Londrina Solid"/>
                <a:cs typeface="Londrina Solid"/>
                <a:sym typeface="Londrina Solid"/>
              </a:defRPr>
            </a:lvl5pPr>
            <a:lvl6pPr marR="0" lvl="5" algn="ctr" rtl="0">
              <a:lnSpc>
                <a:spcPct val="100000"/>
              </a:lnSpc>
              <a:spcBef>
                <a:spcPts val="0"/>
              </a:spcBef>
              <a:spcAft>
                <a:spcPts val="0"/>
              </a:spcAft>
              <a:buClr>
                <a:schemeClr val="accent5"/>
              </a:buClr>
              <a:buSzPts val="3600"/>
              <a:buFont typeface="Londrina Solid"/>
              <a:buNone/>
              <a:defRPr sz="3600" b="0" i="0" u="none" strike="noStrike" cap="none">
                <a:solidFill>
                  <a:schemeClr val="accent5"/>
                </a:solidFill>
                <a:latin typeface="Londrina Solid"/>
                <a:ea typeface="Londrina Solid"/>
                <a:cs typeface="Londrina Solid"/>
                <a:sym typeface="Londrina Solid"/>
              </a:defRPr>
            </a:lvl6pPr>
            <a:lvl7pPr marR="0" lvl="6" algn="ctr" rtl="0">
              <a:lnSpc>
                <a:spcPct val="100000"/>
              </a:lnSpc>
              <a:spcBef>
                <a:spcPts val="0"/>
              </a:spcBef>
              <a:spcAft>
                <a:spcPts val="0"/>
              </a:spcAft>
              <a:buClr>
                <a:schemeClr val="accent5"/>
              </a:buClr>
              <a:buSzPts val="3600"/>
              <a:buFont typeface="Londrina Solid"/>
              <a:buNone/>
              <a:defRPr sz="3600" b="0" i="0" u="none" strike="noStrike" cap="none">
                <a:solidFill>
                  <a:schemeClr val="accent5"/>
                </a:solidFill>
                <a:latin typeface="Londrina Solid"/>
                <a:ea typeface="Londrina Solid"/>
                <a:cs typeface="Londrina Solid"/>
                <a:sym typeface="Londrina Solid"/>
              </a:defRPr>
            </a:lvl7pPr>
            <a:lvl8pPr marR="0" lvl="7" algn="ctr" rtl="0">
              <a:lnSpc>
                <a:spcPct val="100000"/>
              </a:lnSpc>
              <a:spcBef>
                <a:spcPts val="0"/>
              </a:spcBef>
              <a:spcAft>
                <a:spcPts val="0"/>
              </a:spcAft>
              <a:buClr>
                <a:schemeClr val="accent5"/>
              </a:buClr>
              <a:buSzPts val="3600"/>
              <a:buFont typeface="Londrina Solid"/>
              <a:buNone/>
              <a:defRPr sz="3600" b="0" i="0" u="none" strike="noStrike" cap="none">
                <a:solidFill>
                  <a:schemeClr val="accent5"/>
                </a:solidFill>
                <a:latin typeface="Londrina Solid"/>
                <a:ea typeface="Londrina Solid"/>
                <a:cs typeface="Londrina Solid"/>
                <a:sym typeface="Londrina Solid"/>
              </a:defRPr>
            </a:lvl8pPr>
            <a:lvl9pPr marR="0" lvl="8" algn="ctr" rtl="0">
              <a:lnSpc>
                <a:spcPct val="100000"/>
              </a:lnSpc>
              <a:spcBef>
                <a:spcPts val="0"/>
              </a:spcBef>
              <a:spcAft>
                <a:spcPts val="0"/>
              </a:spcAft>
              <a:buClr>
                <a:schemeClr val="accent5"/>
              </a:buClr>
              <a:buSzPts val="3600"/>
              <a:buFont typeface="Londrina Solid"/>
              <a:buNone/>
              <a:defRPr sz="3600" b="0" i="0" u="none" strike="noStrike" cap="none">
                <a:solidFill>
                  <a:schemeClr val="accent5"/>
                </a:solidFill>
                <a:latin typeface="Londrina Solid"/>
                <a:ea typeface="Londrina Solid"/>
                <a:cs typeface="Londrina Solid"/>
                <a:sym typeface="Londrina Solid"/>
              </a:defRPr>
            </a:lvl9pPr>
          </a:lstStyle>
          <a:p>
            <a:pPr marL="0" marR="0" lvl="0" indent="0" algn="ctr" defTabSz="914400" rtl="0" eaLnBrk="1" fontAlgn="auto" latinLnBrk="0" hangingPunct="1">
              <a:lnSpc>
                <a:spcPct val="100000"/>
              </a:lnSpc>
              <a:spcBef>
                <a:spcPts val="0"/>
              </a:spcBef>
              <a:spcAft>
                <a:spcPts val="0"/>
              </a:spcAft>
              <a:buClr>
                <a:srgbClr val="CE1F5E"/>
              </a:buClr>
              <a:buSzPts val="3600"/>
              <a:buFont typeface="Londrina Solid"/>
              <a:buNone/>
              <a:tabLst/>
              <a:defRPr/>
            </a:pPr>
            <a:r>
              <a:rPr kumimoji="0" lang="de-DE" sz="4800" b="0" i="0" u="none" strike="noStrike" kern="0" cap="none" spc="0" normalizeH="0" baseline="0" noProof="0" dirty="0">
                <a:ln>
                  <a:noFill/>
                </a:ln>
                <a:solidFill>
                  <a:srgbClr val="4B4B4D"/>
                </a:solidFill>
                <a:effectLst/>
                <a:uLnTx/>
                <a:uFillTx/>
                <a:latin typeface="Calibri"/>
                <a:sym typeface="Londrina Solid"/>
              </a:rPr>
              <a:t>Kapitel</a:t>
            </a:r>
          </a:p>
        </p:txBody>
      </p:sp>
      <p:sp>
        <p:nvSpPr>
          <p:cNvPr id="31" name="Google Shape;30;p3">
            <a:extLst>
              <a:ext uri="{FF2B5EF4-FFF2-40B4-BE49-F238E27FC236}">
                <a16:creationId xmlns:a16="http://schemas.microsoft.com/office/drawing/2014/main" id="{78BD5799-9F1C-CF5A-F9BD-5C39F5ECDF05}"/>
              </a:ext>
            </a:extLst>
          </p:cNvPr>
          <p:cNvSpPr txBox="1">
            <a:spLocks/>
          </p:cNvSpPr>
          <p:nvPr userDrawn="1"/>
        </p:nvSpPr>
        <p:spPr>
          <a:xfrm>
            <a:off x="2369090" y="1705542"/>
            <a:ext cx="4442036" cy="249431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12000"/>
              <a:buFont typeface="Londrina Solid"/>
              <a:buNone/>
              <a:defRPr sz="12000" b="1" i="0" u="none" strike="noStrike" cap="none">
                <a:solidFill>
                  <a:schemeClr val="tx1"/>
                </a:solidFill>
                <a:latin typeface="+mj-lt"/>
                <a:ea typeface="Londrina Solid"/>
                <a:cs typeface="Londrina Solid"/>
                <a:sym typeface="Londrina Solid"/>
              </a:defRPr>
            </a:lvl1pPr>
            <a:lvl2pPr marR="0" lvl="1" algn="ctr" rtl="0">
              <a:lnSpc>
                <a:spcPct val="100000"/>
              </a:lnSpc>
              <a:spcBef>
                <a:spcPts val="0"/>
              </a:spcBef>
              <a:spcAft>
                <a:spcPts val="0"/>
              </a:spcAft>
              <a:buClr>
                <a:schemeClr val="accent5"/>
              </a:buClr>
              <a:buSzPts val="12000"/>
              <a:buFont typeface="Londrina Solid"/>
              <a:buNone/>
              <a:defRPr sz="12000" b="0" i="0" u="none" strike="noStrike" cap="none">
                <a:solidFill>
                  <a:schemeClr val="accent5"/>
                </a:solidFill>
                <a:latin typeface="Londrina Solid"/>
                <a:ea typeface="Londrina Solid"/>
                <a:cs typeface="Londrina Solid"/>
                <a:sym typeface="Londrina Solid"/>
              </a:defRPr>
            </a:lvl2pPr>
            <a:lvl3pPr marR="0" lvl="2" algn="ctr" rtl="0">
              <a:lnSpc>
                <a:spcPct val="100000"/>
              </a:lnSpc>
              <a:spcBef>
                <a:spcPts val="0"/>
              </a:spcBef>
              <a:spcAft>
                <a:spcPts val="0"/>
              </a:spcAft>
              <a:buClr>
                <a:schemeClr val="accent5"/>
              </a:buClr>
              <a:buSzPts val="12000"/>
              <a:buFont typeface="Londrina Solid"/>
              <a:buNone/>
              <a:defRPr sz="12000" b="0" i="0" u="none" strike="noStrike" cap="none">
                <a:solidFill>
                  <a:schemeClr val="accent5"/>
                </a:solidFill>
                <a:latin typeface="Londrina Solid"/>
                <a:ea typeface="Londrina Solid"/>
                <a:cs typeface="Londrina Solid"/>
                <a:sym typeface="Londrina Solid"/>
              </a:defRPr>
            </a:lvl3pPr>
            <a:lvl4pPr marR="0" lvl="3" algn="ctr" rtl="0">
              <a:lnSpc>
                <a:spcPct val="100000"/>
              </a:lnSpc>
              <a:spcBef>
                <a:spcPts val="0"/>
              </a:spcBef>
              <a:spcAft>
                <a:spcPts val="0"/>
              </a:spcAft>
              <a:buClr>
                <a:schemeClr val="accent5"/>
              </a:buClr>
              <a:buSzPts val="12000"/>
              <a:buFont typeface="Londrina Solid"/>
              <a:buNone/>
              <a:defRPr sz="12000" b="0" i="0" u="none" strike="noStrike" cap="none">
                <a:solidFill>
                  <a:schemeClr val="accent5"/>
                </a:solidFill>
                <a:latin typeface="Londrina Solid"/>
                <a:ea typeface="Londrina Solid"/>
                <a:cs typeface="Londrina Solid"/>
                <a:sym typeface="Londrina Solid"/>
              </a:defRPr>
            </a:lvl4pPr>
            <a:lvl5pPr marR="0" lvl="4" algn="ctr" rtl="0">
              <a:lnSpc>
                <a:spcPct val="100000"/>
              </a:lnSpc>
              <a:spcBef>
                <a:spcPts val="0"/>
              </a:spcBef>
              <a:spcAft>
                <a:spcPts val="0"/>
              </a:spcAft>
              <a:buClr>
                <a:schemeClr val="accent5"/>
              </a:buClr>
              <a:buSzPts val="12000"/>
              <a:buFont typeface="Londrina Solid"/>
              <a:buNone/>
              <a:defRPr sz="12000" b="0" i="0" u="none" strike="noStrike" cap="none">
                <a:solidFill>
                  <a:schemeClr val="accent5"/>
                </a:solidFill>
                <a:latin typeface="Londrina Solid"/>
                <a:ea typeface="Londrina Solid"/>
                <a:cs typeface="Londrina Solid"/>
                <a:sym typeface="Londrina Solid"/>
              </a:defRPr>
            </a:lvl5pPr>
            <a:lvl6pPr marR="0" lvl="5" algn="ctr" rtl="0">
              <a:lnSpc>
                <a:spcPct val="100000"/>
              </a:lnSpc>
              <a:spcBef>
                <a:spcPts val="0"/>
              </a:spcBef>
              <a:spcAft>
                <a:spcPts val="0"/>
              </a:spcAft>
              <a:buClr>
                <a:schemeClr val="accent5"/>
              </a:buClr>
              <a:buSzPts val="12000"/>
              <a:buFont typeface="Londrina Solid"/>
              <a:buNone/>
              <a:defRPr sz="12000" b="0" i="0" u="none" strike="noStrike" cap="none">
                <a:solidFill>
                  <a:schemeClr val="accent5"/>
                </a:solidFill>
                <a:latin typeface="Londrina Solid"/>
                <a:ea typeface="Londrina Solid"/>
                <a:cs typeface="Londrina Solid"/>
                <a:sym typeface="Londrina Solid"/>
              </a:defRPr>
            </a:lvl6pPr>
            <a:lvl7pPr marR="0" lvl="6" algn="ctr" rtl="0">
              <a:lnSpc>
                <a:spcPct val="100000"/>
              </a:lnSpc>
              <a:spcBef>
                <a:spcPts val="0"/>
              </a:spcBef>
              <a:spcAft>
                <a:spcPts val="0"/>
              </a:spcAft>
              <a:buClr>
                <a:schemeClr val="accent5"/>
              </a:buClr>
              <a:buSzPts val="12000"/>
              <a:buFont typeface="Londrina Solid"/>
              <a:buNone/>
              <a:defRPr sz="12000" b="0" i="0" u="none" strike="noStrike" cap="none">
                <a:solidFill>
                  <a:schemeClr val="accent5"/>
                </a:solidFill>
                <a:latin typeface="Londrina Solid"/>
                <a:ea typeface="Londrina Solid"/>
                <a:cs typeface="Londrina Solid"/>
                <a:sym typeface="Londrina Solid"/>
              </a:defRPr>
            </a:lvl7pPr>
            <a:lvl8pPr marR="0" lvl="7" algn="ctr" rtl="0">
              <a:lnSpc>
                <a:spcPct val="100000"/>
              </a:lnSpc>
              <a:spcBef>
                <a:spcPts val="0"/>
              </a:spcBef>
              <a:spcAft>
                <a:spcPts val="0"/>
              </a:spcAft>
              <a:buClr>
                <a:schemeClr val="accent5"/>
              </a:buClr>
              <a:buSzPts val="12000"/>
              <a:buFont typeface="Londrina Solid"/>
              <a:buNone/>
              <a:defRPr sz="12000" b="0" i="0" u="none" strike="noStrike" cap="none">
                <a:solidFill>
                  <a:schemeClr val="accent5"/>
                </a:solidFill>
                <a:latin typeface="Londrina Solid"/>
                <a:ea typeface="Londrina Solid"/>
                <a:cs typeface="Londrina Solid"/>
                <a:sym typeface="Londrina Solid"/>
              </a:defRPr>
            </a:lvl8pPr>
            <a:lvl9pPr marR="0" lvl="8" algn="ctr" rtl="0">
              <a:lnSpc>
                <a:spcPct val="100000"/>
              </a:lnSpc>
              <a:spcBef>
                <a:spcPts val="0"/>
              </a:spcBef>
              <a:spcAft>
                <a:spcPts val="0"/>
              </a:spcAft>
              <a:buClr>
                <a:schemeClr val="accent5"/>
              </a:buClr>
              <a:buSzPts val="12000"/>
              <a:buFont typeface="Londrina Solid"/>
              <a:buNone/>
              <a:defRPr sz="12000" b="0" i="0" u="none" strike="noStrike" cap="none">
                <a:solidFill>
                  <a:schemeClr val="accent5"/>
                </a:solidFill>
                <a:latin typeface="Londrina Solid"/>
                <a:ea typeface="Londrina Solid"/>
                <a:cs typeface="Londrina Solid"/>
                <a:sym typeface="Londrina Solid"/>
              </a:defRPr>
            </a:lvl9pPr>
          </a:lstStyle>
          <a:p>
            <a:pPr marL="0" marR="0" lvl="0" indent="0" algn="ctr" defTabSz="914400" rtl="0" eaLnBrk="1" fontAlgn="auto" latinLnBrk="0" hangingPunct="1">
              <a:lnSpc>
                <a:spcPct val="100000"/>
              </a:lnSpc>
              <a:spcBef>
                <a:spcPts val="0"/>
              </a:spcBef>
              <a:spcAft>
                <a:spcPts val="0"/>
              </a:spcAft>
              <a:buClr>
                <a:srgbClr val="CE1F5E"/>
              </a:buClr>
              <a:buSzPts val="12000"/>
              <a:buFont typeface="Londrina Solid"/>
              <a:buNone/>
              <a:tabLst/>
              <a:defRPr/>
            </a:pPr>
            <a:r>
              <a:rPr kumimoji="0" lang="de-DE" sz="12000" b="1" i="0" u="none" strike="noStrike" kern="0" cap="none" spc="0" normalizeH="0" baseline="0" noProof="0" dirty="0">
                <a:ln>
                  <a:noFill/>
                </a:ln>
                <a:solidFill>
                  <a:srgbClr val="4B4B4D"/>
                </a:solidFill>
                <a:effectLst/>
                <a:uLnTx/>
                <a:uFillTx/>
                <a:latin typeface="Calibri"/>
                <a:sym typeface="Londrina Solid"/>
              </a:rPr>
              <a:t>Nr.</a:t>
            </a:r>
          </a:p>
        </p:txBody>
      </p:sp>
      <p:grpSp>
        <p:nvGrpSpPr>
          <p:cNvPr id="32" name="Gruppieren 31">
            <a:extLst>
              <a:ext uri="{FF2B5EF4-FFF2-40B4-BE49-F238E27FC236}">
                <a16:creationId xmlns:a16="http://schemas.microsoft.com/office/drawing/2014/main" id="{C8D15CD2-BD8F-D2D1-C381-48A74E8A8F67}"/>
              </a:ext>
            </a:extLst>
          </p:cNvPr>
          <p:cNvGrpSpPr/>
          <p:nvPr userDrawn="1"/>
        </p:nvGrpSpPr>
        <p:grpSpPr>
          <a:xfrm>
            <a:off x="179513" y="178253"/>
            <a:ext cx="8783999" cy="6491110"/>
            <a:chOff x="-75575" y="59757"/>
            <a:chExt cx="9219575" cy="9044428"/>
          </a:xfrm>
        </p:grpSpPr>
        <p:sp>
          <p:nvSpPr>
            <p:cNvPr id="33" name="Google Shape;28;p3">
              <a:extLst>
                <a:ext uri="{FF2B5EF4-FFF2-40B4-BE49-F238E27FC236}">
                  <a16:creationId xmlns:a16="http://schemas.microsoft.com/office/drawing/2014/main" id="{EDCB986D-89B7-1BDA-D535-4A77C0300129}"/>
                </a:ext>
              </a:extLst>
            </p:cNvPr>
            <p:cNvSpPr/>
            <p:nvPr/>
          </p:nvSpPr>
          <p:spPr>
            <a:xfrm rot="16200000" flipH="1">
              <a:off x="-669783" y="4806706"/>
              <a:ext cx="4891687" cy="3703272"/>
            </a:xfrm>
            <a:custGeom>
              <a:avLst/>
              <a:gdLst/>
              <a:ahLst/>
              <a:cxnLst/>
              <a:rect l="l" t="t" r="r" b="b"/>
              <a:pathLst>
                <a:path w="54772" h="54772" extrusionOk="0">
                  <a:moveTo>
                    <a:pt x="1" y="1"/>
                  </a:moveTo>
                  <a:lnTo>
                    <a:pt x="54772" y="54771"/>
                  </a:lnTo>
                  <a:lnTo>
                    <a:pt x="54772" y="1"/>
                  </a:ln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36" name="Google Shape;32;p3">
              <a:extLst>
                <a:ext uri="{FF2B5EF4-FFF2-40B4-BE49-F238E27FC236}">
                  <a16:creationId xmlns:a16="http://schemas.microsoft.com/office/drawing/2014/main" id="{D882C5DA-6632-11A0-60F7-4550FD46DA58}"/>
                </a:ext>
              </a:extLst>
            </p:cNvPr>
            <p:cNvSpPr/>
            <p:nvPr/>
          </p:nvSpPr>
          <p:spPr>
            <a:xfrm flipH="1">
              <a:off x="5809971" y="59757"/>
              <a:ext cx="3334029" cy="4433070"/>
            </a:xfrm>
            <a:custGeom>
              <a:avLst/>
              <a:gdLst/>
              <a:ahLst/>
              <a:cxnLst/>
              <a:rect l="l" t="t" r="r" b="b"/>
              <a:pathLst>
                <a:path w="103961" h="103343" extrusionOk="0">
                  <a:moveTo>
                    <a:pt x="0" y="1"/>
                  </a:moveTo>
                  <a:lnTo>
                    <a:pt x="0" y="103343"/>
                  </a:lnTo>
                  <a:lnTo>
                    <a:pt x="103961" y="1"/>
                  </a:lnTo>
                  <a:close/>
                </a:path>
              </a:pathLst>
            </a:custGeom>
            <a:solidFill>
              <a:srgbClr val="FABB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35" name="Google Shape;35;p3">
              <a:extLst>
                <a:ext uri="{FF2B5EF4-FFF2-40B4-BE49-F238E27FC236}">
                  <a16:creationId xmlns:a16="http://schemas.microsoft.com/office/drawing/2014/main" id="{C8F74421-2012-6E23-E509-BD71A02F41BA}"/>
                </a:ext>
              </a:extLst>
            </p:cNvPr>
            <p:cNvSpPr/>
            <p:nvPr/>
          </p:nvSpPr>
          <p:spPr>
            <a:xfrm rot="10800000" flipH="1">
              <a:off x="7633451" y="2920519"/>
              <a:ext cx="1299140" cy="1666252"/>
            </a:xfrm>
            <a:custGeom>
              <a:avLst/>
              <a:gdLst/>
              <a:ahLst/>
              <a:cxnLst/>
              <a:rect l="l" t="t" r="r" b="b"/>
              <a:pathLst>
                <a:path w="17628" h="16957" extrusionOk="0">
                  <a:moveTo>
                    <a:pt x="9157" y="0"/>
                  </a:moveTo>
                  <a:cubicBezTo>
                    <a:pt x="5731" y="0"/>
                    <a:pt x="2640" y="2072"/>
                    <a:pt x="1320" y="5230"/>
                  </a:cubicBezTo>
                  <a:cubicBezTo>
                    <a:pt x="0" y="8405"/>
                    <a:pt x="736" y="12047"/>
                    <a:pt x="3158" y="14470"/>
                  </a:cubicBezTo>
                  <a:cubicBezTo>
                    <a:pt x="4779" y="16091"/>
                    <a:pt x="6946" y="16956"/>
                    <a:pt x="9154" y="16956"/>
                  </a:cubicBezTo>
                  <a:cubicBezTo>
                    <a:pt x="10246" y="16956"/>
                    <a:pt x="11348" y="16745"/>
                    <a:pt x="12398" y="16308"/>
                  </a:cubicBezTo>
                  <a:cubicBezTo>
                    <a:pt x="15556" y="15004"/>
                    <a:pt x="17628" y="11913"/>
                    <a:pt x="17628" y="8471"/>
                  </a:cubicBezTo>
                  <a:cubicBezTo>
                    <a:pt x="17628" y="3793"/>
                    <a:pt x="13835" y="0"/>
                    <a:pt x="9157" y="0"/>
                  </a:cubicBezTo>
                  <a:close/>
                </a:path>
              </a:pathLst>
            </a:custGeom>
            <a:solidFill>
              <a:srgbClr val="D784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sp>
        <p:nvSpPr>
          <p:cNvPr id="51" name="Foliennummernplatzhalter 5">
            <a:extLst>
              <a:ext uri="{FF2B5EF4-FFF2-40B4-BE49-F238E27FC236}">
                <a16:creationId xmlns:a16="http://schemas.microsoft.com/office/drawing/2014/main" id="{153FD4E2-822E-86AA-B80C-03559C8ECC53}"/>
              </a:ext>
            </a:extLst>
          </p:cNvPr>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52" name="Textplatzhalter 7">
            <a:extLst>
              <a:ext uri="{FF2B5EF4-FFF2-40B4-BE49-F238E27FC236}">
                <a16:creationId xmlns:a16="http://schemas.microsoft.com/office/drawing/2014/main" id="{14098D5E-3B54-C8FD-18B3-C29D2B2965DB}"/>
              </a:ext>
            </a:extLst>
          </p:cNvPr>
          <p:cNvSpPr>
            <a:spLocks noGrp="1"/>
          </p:cNvSpPr>
          <p:nvPr>
            <p:ph type="body" sz="quarter" idx="13" hasCustomPrompt="1"/>
          </p:nvPr>
        </p:nvSpPr>
        <p:spPr>
          <a:xfrm>
            <a:off x="251520" y="245448"/>
            <a:ext cx="5400601"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 Text 2 Abschnitte_2_Beispi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23" name="Google Shape;103;p13">
            <a:extLst>
              <a:ext uri="{FF2B5EF4-FFF2-40B4-BE49-F238E27FC236}">
                <a16:creationId xmlns:a16="http://schemas.microsoft.com/office/drawing/2014/main" id="{4278B2FD-1459-48EB-4F6A-C186381A0E21}"/>
              </a:ext>
            </a:extLst>
          </p:cNvPr>
          <p:cNvSpPr txBox="1">
            <a:spLocks/>
          </p:cNvSpPr>
          <p:nvPr userDrawn="1"/>
        </p:nvSpPr>
        <p:spPr>
          <a:xfrm>
            <a:off x="1001523" y="2149158"/>
            <a:ext cx="3627000" cy="525200"/>
          </a:xfrm>
          <a:prstGeom prst="rect">
            <a:avLst/>
          </a:prstGeom>
        </p:spPr>
        <p:txBody>
          <a:bodyPr spcFirstLastPara="1" vert="horz" wrap="square"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SzPts val="2400"/>
              <a:buFont typeface="Londrina Solid"/>
              <a:buNone/>
              <a:tabLst/>
              <a:defRPr kumimoji="0" lang="de-DE" sz="2400" b="1" i="0" u="none" strike="noStrike" kern="1200" cap="all" spc="0" normalizeH="0" baseline="0" noProof="0">
                <a:ln>
                  <a:noFill/>
                </a:ln>
                <a:solidFill>
                  <a:schemeClr val="tx1"/>
                </a:solidFill>
                <a:effectLst/>
                <a:uLnTx/>
                <a:uFillTx/>
                <a:latin typeface="+mj-lt"/>
                <a:ea typeface="Londrina Solid"/>
                <a:cs typeface="Londrina Solid"/>
                <a:sym typeface="Londrina Solid"/>
              </a:defRPr>
            </a:lvl1pPr>
            <a:lvl2pPr marL="0" lvl="1" indent="0" algn="l" defTabSz="914400" rtl="0" eaLnBrk="1" latinLnBrk="0" hangingPunct="1">
              <a:lnSpc>
                <a:spcPct val="100000"/>
              </a:lnSpc>
              <a:spcBef>
                <a:spcPts val="0"/>
              </a:spcBef>
              <a:spcAft>
                <a:spcPts val="0"/>
              </a:spcAft>
              <a:buSzPts val="600"/>
              <a:buFontTx/>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l" defTabSz="914400" rtl="0" eaLnBrk="1" latinLnBrk="0" hangingPunct="1">
              <a:lnSpc>
                <a:spcPct val="100000"/>
              </a:lnSpc>
              <a:spcBef>
                <a:spcPts val="0"/>
              </a:spcBef>
              <a:spcAft>
                <a:spcPts val="0"/>
              </a:spcAft>
              <a:buClr>
                <a:schemeClr val="bg2"/>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l" defTabSz="914400" rtl="0" eaLnBrk="1" latinLnBrk="0" hangingPunct="1">
              <a:lnSpc>
                <a:spcPct val="100000"/>
              </a:lnSpc>
              <a:spcBef>
                <a:spcPts val="0"/>
              </a:spcBef>
              <a:spcAft>
                <a:spcPts val="0"/>
              </a:spcAft>
              <a:buClr>
                <a:srgbClr val="4B4B4D"/>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l" defTabSz="914400" rtl="0" eaLnBrk="1" latinLnBrk="0" hangingPunct="1">
              <a:lnSpc>
                <a:spcPct val="100000"/>
              </a:lnSpc>
              <a:spcBef>
                <a:spcPts val="0"/>
              </a:spcBef>
              <a:spcAft>
                <a:spcPts val="0"/>
              </a:spcAft>
              <a:buSzPts val="600"/>
              <a:buFont typeface="Symbol" panose="05050102010706020507" pitchFamily="18" charset="2"/>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6pPr>
            <a:lvl7pPr marL="2971800" lvl="6"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7pPr>
            <a:lvl8pPr marL="3429000" lvl="7"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8pPr>
            <a:lvl9pPr marL="3886200" lvl="8"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9pPr>
          </a:lstStyle>
          <a:p>
            <a:endParaRPr lang="de-DE" dirty="0"/>
          </a:p>
        </p:txBody>
      </p:sp>
      <p:sp>
        <p:nvSpPr>
          <p:cNvPr id="2" name="Google Shape;951;p86">
            <a:extLst>
              <a:ext uri="{FF2B5EF4-FFF2-40B4-BE49-F238E27FC236}">
                <a16:creationId xmlns:a16="http://schemas.microsoft.com/office/drawing/2014/main" id="{6328162B-B96F-D7C3-B9CE-3952D13AFC15}"/>
              </a:ext>
            </a:extLst>
          </p:cNvPr>
          <p:cNvSpPr/>
          <p:nvPr userDrawn="1"/>
        </p:nvSpPr>
        <p:spPr>
          <a:xfrm rot="-5400000">
            <a:off x="7049789" y="1675428"/>
            <a:ext cx="2551621" cy="1275826"/>
          </a:xfrm>
          <a:custGeom>
            <a:avLst/>
            <a:gdLst/>
            <a:ahLst/>
            <a:cxnLst/>
            <a:rect l="l" t="t" r="r" b="b"/>
            <a:pathLst>
              <a:path w="84379" h="42190" extrusionOk="0">
                <a:moveTo>
                  <a:pt x="42190" y="1"/>
                </a:moveTo>
                <a:cubicBezTo>
                  <a:pt x="41020" y="1"/>
                  <a:pt x="39867" y="51"/>
                  <a:pt x="38714" y="151"/>
                </a:cubicBezTo>
                <a:cubicBezTo>
                  <a:pt x="17027" y="1906"/>
                  <a:pt x="1" y="20051"/>
                  <a:pt x="1" y="42190"/>
                </a:cubicBezTo>
                <a:lnTo>
                  <a:pt x="84379" y="42190"/>
                </a:lnTo>
                <a:cubicBezTo>
                  <a:pt x="84379" y="18881"/>
                  <a:pt x="65498" y="1"/>
                  <a:pt x="42190"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 name="Google Shape;957;p86">
            <a:extLst>
              <a:ext uri="{FF2B5EF4-FFF2-40B4-BE49-F238E27FC236}">
                <a16:creationId xmlns:a16="http://schemas.microsoft.com/office/drawing/2014/main" id="{7202D7EC-74B0-EF72-7999-7483A2DBE8CF}"/>
              </a:ext>
            </a:extLst>
          </p:cNvPr>
          <p:cNvSpPr/>
          <p:nvPr userDrawn="1"/>
        </p:nvSpPr>
        <p:spPr>
          <a:xfrm>
            <a:off x="8284689" y="3732449"/>
            <a:ext cx="678802" cy="1358126"/>
          </a:xfrm>
          <a:custGeom>
            <a:avLst/>
            <a:gdLst/>
            <a:ahLst/>
            <a:cxnLst/>
            <a:rect l="l" t="t" r="r" b="b"/>
            <a:pathLst>
              <a:path w="20803" h="41622" extrusionOk="0">
                <a:moveTo>
                  <a:pt x="20803" y="0"/>
                </a:moveTo>
                <a:lnTo>
                  <a:pt x="1" y="20819"/>
                </a:lnTo>
                <a:lnTo>
                  <a:pt x="20803" y="41621"/>
                </a:lnTo>
                <a:lnTo>
                  <a:pt x="20803"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 name="Google Shape;958;p86">
            <a:extLst>
              <a:ext uri="{FF2B5EF4-FFF2-40B4-BE49-F238E27FC236}">
                <a16:creationId xmlns:a16="http://schemas.microsoft.com/office/drawing/2014/main" id="{39FCEBB4-9FB0-A661-3473-F6F16C3B98E3}"/>
              </a:ext>
            </a:extLst>
          </p:cNvPr>
          <p:cNvSpPr/>
          <p:nvPr userDrawn="1"/>
        </p:nvSpPr>
        <p:spPr>
          <a:xfrm rot="5400000" flipH="1">
            <a:off x="-461054" y="1675428"/>
            <a:ext cx="2551621" cy="1275826"/>
          </a:xfrm>
          <a:custGeom>
            <a:avLst/>
            <a:gdLst/>
            <a:ahLst/>
            <a:cxnLst/>
            <a:rect l="l" t="t" r="r" b="b"/>
            <a:pathLst>
              <a:path w="84379" h="42190" extrusionOk="0">
                <a:moveTo>
                  <a:pt x="42190" y="1"/>
                </a:moveTo>
                <a:cubicBezTo>
                  <a:pt x="41020" y="1"/>
                  <a:pt x="39867" y="51"/>
                  <a:pt x="38714" y="151"/>
                </a:cubicBezTo>
                <a:cubicBezTo>
                  <a:pt x="17027" y="1906"/>
                  <a:pt x="1" y="20051"/>
                  <a:pt x="1" y="42190"/>
                </a:cubicBezTo>
                <a:lnTo>
                  <a:pt x="84379" y="42190"/>
                </a:lnTo>
                <a:cubicBezTo>
                  <a:pt x="84379" y="18881"/>
                  <a:pt x="65498" y="1"/>
                  <a:pt x="42190"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 name="Google Shape;959;p86">
            <a:extLst>
              <a:ext uri="{FF2B5EF4-FFF2-40B4-BE49-F238E27FC236}">
                <a16:creationId xmlns:a16="http://schemas.microsoft.com/office/drawing/2014/main" id="{E3F09A76-7872-DBA9-D9B3-B277862037C9}"/>
              </a:ext>
            </a:extLst>
          </p:cNvPr>
          <p:cNvSpPr/>
          <p:nvPr userDrawn="1"/>
        </p:nvSpPr>
        <p:spPr>
          <a:xfrm flipH="1">
            <a:off x="176864" y="3732449"/>
            <a:ext cx="678802" cy="1358126"/>
          </a:xfrm>
          <a:custGeom>
            <a:avLst/>
            <a:gdLst/>
            <a:ahLst/>
            <a:cxnLst/>
            <a:rect l="l" t="t" r="r" b="b"/>
            <a:pathLst>
              <a:path w="20803" h="41622" extrusionOk="0">
                <a:moveTo>
                  <a:pt x="20803" y="0"/>
                </a:moveTo>
                <a:lnTo>
                  <a:pt x="1" y="20819"/>
                </a:lnTo>
                <a:lnTo>
                  <a:pt x="20803" y="41621"/>
                </a:lnTo>
                <a:lnTo>
                  <a:pt x="20803"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 name="Google Shape;280;p26">
            <a:extLst>
              <a:ext uri="{FF2B5EF4-FFF2-40B4-BE49-F238E27FC236}">
                <a16:creationId xmlns:a16="http://schemas.microsoft.com/office/drawing/2014/main" id="{74E901D5-E950-7935-3936-CAB8D88B1343}"/>
              </a:ext>
            </a:extLst>
          </p:cNvPr>
          <p:cNvSpPr txBox="1">
            <a:spLocks noGrp="1"/>
          </p:cNvSpPr>
          <p:nvPr>
            <p:ph type="ctrTitle"/>
          </p:nvPr>
        </p:nvSpPr>
        <p:spPr>
          <a:xfrm>
            <a:off x="720000" y="2067400"/>
            <a:ext cx="7704000" cy="606957"/>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700"/>
              <a:buNone/>
              <a:defRPr sz="3200">
                <a:solidFill>
                  <a:srgbClr val="4B4B4D"/>
                </a:solidFill>
              </a:defRPr>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dirty="0"/>
          </a:p>
        </p:txBody>
      </p:sp>
      <p:sp>
        <p:nvSpPr>
          <p:cNvPr id="16" name="Google Shape;281;p26">
            <a:extLst>
              <a:ext uri="{FF2B5EF4-FFF2-40B4-BE49-F238E27FC236}">
                <a16:creationId xmlns:a16="http://schemas.microsoft.com/office/drawing/2014/main" id="{5E833E84-2E5A-883D-C605-FA81F6B95C4B}"/>
              </a:ext>
            </a:extLst>
          </p:cNvPr>
          <p:cNvSpPr txBox="1">
            <a:spLocks/>
          </p:cNvSpPr>
          <p:nvPr userDrawn="1"/>
        </p:nvSpPr>
        <p:spPr>
          <a:xfrm>
            <a:off x="4789944" y="3972000"/>
            <a:ext cx="3064800" cy="1810800"/>
          </a:xfrm>
          <a:prstGeom prst="rect">
            <a:avLst/>
          </a:prstGeom>
        </p:spPr>
        <p:txBody>
          <a:bodyPr spcFirstLastPara="1" vert="horz" wrap="square" lIns="91425" tIns="91425" rIns="91425" bIns="91425" rtlCol="0" anchor="t" anchorCtr="0">
            <a:noAutofit/>
          </a:bodyPr>
          <a:lstStyle>
            <a:lvl1pPr marL="0" lvl="0" indent="0" algn="ctr" defTabSz="914400" rtl="0" eaLnBrk="1" latinLnBrk="0" hangingPunct="1">
              <a:lnSpc>
                <a:spcPct val="100000"/>
              </a:lnSpc>
              <a:spcBef>
                <a:spcPts val="0"/>
              </a:spcBef>
              <a:spcAft>
                <a:spcPts val="0"/>
              </a:spcAft>
              <a:buSzPts val="900"/>
              <a:buFont typeface="Arial" pitchFamily="34" charset="0"/>
              <a:buNone/>
              <a:tabLst/>
              <a:defRPr kumimoji="0" lang="de-DE" sz="1800" b="1" i="0" u="none" strike="noStrike" kern="1200" cap="all" spc="0" normalizeH="0" baseline="0" noProof="0">
                <a:ln>
                  <a:noFill/>
                </a:ln>
                <a:solidFill>
                  <a:srgbClr val="4B4B4D"/>
                </a:solidFill>
                <a:effectLst/>
                <a:uLnTx/>
                <a:uFillTx/>
                <a:latin typeface="Calibri" panose="020F0502020204030204" pitchFamily="34" charset="0"/>
                <a:ea typeface="+mn-ea"/>
                <a:cs typeface="+mn-cs"/>
              </a:defRPr>
            </a:lvl1pPr>
            <a:lvl2pPr marL="0" lvl="1" indent="0" algn="l" defTabSz="914400" rtl="0" eaLnBrk="1" latinLnBrk="0" hangingPunct="1">
              <a:lnSpc>
                <a:spcPct val="100000"/>
              </a:lnSpc>
              <a:spcBef>
                <a:spcPts val="0"/>
              </a:spcBef>
              <a:spcAft>
                <a:spcPts val="0"/>
              </a:spcAft>
              <a:buSzPts val="900"/>
              <a:buFontTx/>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l" defTabSz="914400" rtl="0" eaLnBrk="1" latinLnBrk="0" hangingPunct="1">
              <a:lnSpc>
                <a:spcPct val="100000"/>
              </a:lnSpc>
              <a:spcBef>
                <a:spcPts val="0"/>
              </a:spcBef>
              <a:spcAft>
                <a:spcPts val="0"/>
              </a:spcAft>
              <a:buClr>
                <a:schemeClr val="bg2"/>
              </a:buClr>
              <a:buSzPts val="900"/>
              <a:buFont typeface="Arial" pitchFamily="34" charset="0"/>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l" defTabSz="914400" rtl="0" eaLnBrk="1" latinLnBrk="0" hangingPunct="1">
              <a:lnSpc>
                <a:spcPct val="100000"/>
              </a:lnSpc>
              <a:spcBef>
                <a:spcPts val="0"/>
              </a:spcBef>
              <a:spcAft>
                <a:spcPts val="0"/>
              </a:spcAft>
              <a:buClr>
                <a:srgbClr val="4B4B4D"/>
              </a:buClr>
              <a:buSzPts val="900"/>
              <a:buFont typeface="Arial" pitchFamily="34" charset="0"/>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l" defTabSz="914400" rtl="0" eaLnBrk="1" latinLnBrk="0" hangingPunct="1">
              <a:lnSpc>
                <a:spcPct val="100000"/>
              </a:lnSpc>
              <a:spcBef>
                <a:spcPts val="0"/>
              </a:spcBef>
              <a:spcAft>
                <a:spcPts val="0"/>
              </a:spcAft>
              <a:buSzPts val="900"/>
              <a:buFont typeface="Symbol" panose="05050102010706020507" pitchFamily="18" charset="2"/>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l"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6pPr>
            <a:lvl7pPr marL="2971800" lvl="6" indent="-228600" algn="l"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7pPr>
            <a:lvl8pPr marL="3429000" lvl="7" indent="-228600" algn="l"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8pPr>
            <a:lvl9pPr marL="3886200" lvl="8" indent="-228600" algn="l"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9pPr>
          </a:lstStyle>
          <a:p>
            <a:endParaRPr lang="de-DE" dirty="0"/>
          </a:p>
        </p:txBody>
      </p:sp>
      <p:sp>
        <p:nvSpPr>
          <p:cNvPr id="17" name="Google Shape;281;p26">
            <a:extLst>
              <a:ext uri="{FF2B5EF4-FFF2-40B4-BE49-F238E27FC236}">
                <a16:creationId xmlns:a16="http://schemas.microsoft.com/office/drawing/2014/main" id="{E87A8D6E-AE84-AF17-631A-769D26225DEC}"/>
              </a:ext>
            </a:extLst>
          </p:cNvPr>
          <p:cNvSpPr txBox="1">
            <a:spLocks/>
          </p:cNvSpPr>
          <p:nvPr userDrawn="1"/>
        </p:nvSpPr>
        <p:spPr>
          <a:xfrm>
            <a:off x="4657460" y="3972000"/>
            <a:ext cx="3064800" cy="1810800"/>
          </a:xfrm>
          <a:prstGeom prst="rect">
            <a:avLst/>
          </a:prstGeom>
        </p:spPr>
        <p:txBody>
          <a:bodyPr spcFirstLastPara="1" vert="horz" wrap="square" lIns="91425" tIns="91425" rIns="91425" bIns="91425" rtlCol="0" anchor="t" anchorCtr="0">
            <a:noAutofit/>
          </a:bodyPr>
          <a:lstStyle>
            <a:lvl1pPr marL="0" lvl="0" indent="0" algn="ctr" defTabSz="914400" rtl="0" eaLnBrk="1" latinLnBrk="0" hangingPunct="1">
              <a:lnSpc>
                <a:spcPct val="100000"/>
              </a:lnSpc>
              <a:spcBef>
                <a:spcPts val="0"/>
              </a:spcBef>
              <a:spcAft>
                <a:spcPts val="0"/>
              </a:spcAft>
              <a:buSzPts val="900"/>
              <a:buFont typeface="Arial" pitchFamily="34" charset="0"/>
              <a:buNone/>
              <a:tabLst/>
              <a:defRPr kumimoji="0" lang="de-DE" sz="1800" b="1" i="0" u="none" strike="noStrike" kern="1200" cap="all" spc="0" normalizeH="0" baseline="0" noProof="0">
                <a:ln>
                  <a:noFill/>
                </a:ln>
                <a:solidFill>
                  <a:srgbClr val="4B4B4D"/>
                </a:solidFill>
                <a:effectLst/>
                <a:uLnTx/>
                <a:uFillTx/>
                <a:latin typeface="Calibri" panose="020F0502020204030204" pitchFamily="34" charset="0"/>
                <a:ea typeface="+mn-ea"/>
                <a:cs typeface="+mn-cs"/>
              </a:defRPr>
            </a:lvl1pPr>
            <a:lvl2pPr marL="0" lvl="1" indent="0" algn="l" defTabSz="914400" rtl="0" eaLnBrk="1" latinLnBrk="0" hangingPunct="1">
              <a:lnSpc>
                <a:spcPct val="100000"/>
              </a:lnSpc>
              <a:spcBef>
                <a:spcPts val="0"/>
              </a:spcBef>
              <a:spcAft>
                <a:spcPts val="0"/>
              </a:spcAft>
              <a:buSzPts val="900"/>
              <a:buFontTx/>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l" defTabSz="914400" rtl="0" eaLnBrk="1" latinLnBrk="0" hangingPunct="1">
              <a:lnSpc>
                <a:spcPct val="100000"/>
              </a:lnSpc>
              <a:spcBef>
                <a:spcPts val="0"/>
              </a:spcBef>
              <a:spcAft>
                <a:spcPts val="0"/>
              </a:spcAft>
              <a:buClr>
                <a:schemeClr val="bg2"/>
              </a:buClr>
              <a:buSzPts val="900"/>
              <a:buFont typeface="Arial" pitchFamily="34" charset="0"/>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l" defTabSz="914400" rtl="0" eaLnBrk="1" latinLnBrk="0" hangingPunct="1">
              <a:lnSpc>
                <a:spcPct val="100000"/>
              </a:lnSpc>
              <a:spcBef>
                <a:spcPts val="0"/>
              </a:spcBef>
              <a:spcAft>
                <a:spcPts val="0"/>
              </a:spcAft>
              <a:buClr>
                <a:srgbClr val="4B4B4D"/>
              </a:buClr>
              <a:buSzPts val="900"/>
              <a:buFont typeface="Arial" pitchFamily="34" charset="0"/>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l" defTabSz="914400" rtl="0" eaLnBrk="1" latinLnBrk="0" hangingPunct="1">
              <a:lnSpc>
                <a:spcPct val="100000"/>
              </a:lnSpc>
              <a:spcBef>
                <a:spcPts val="0"/>
              </a:spcBef>
              <a:spcAft>
                <a:spcPts val="0"/>
              </a:spcAft>
              <a:buSzPts val="900"/>
              <a:buFont typeface="Symbol" panose="05050102010706020507" pitchFamily="18" charset="2"/>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l"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6pPr>
            <a:lvl7pPr marL="2971800" lvl="6" indent="-228600" algn="l"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7pPr>
            <a:lvl8pPr marL="3429000" lvl="7" indent="-228600" algn="l"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8pPr>
            <a:lvl9pPr marL="3886200" lvl="8" indent="-228600" algn="l"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9pPr>
          </a:lstStyle>
          <a:p>
            <a:endParaRPr lang="de-DE" dirty="0"/>
          </a:p>
        </p:txBody>
      </p:sp>
      <p:sp>
        <p:nvSpPr>
          <p:cNvPr id="18" name="Textplatzhalter 62">
            <a:extLst>
              <a:ext uri="{FF2B5EF4-FFF2-40B4-BE49-F238E27FC236}">
                <a16:creationId xmlns:a16="http://schemas.microsoft.com/office/drawing/2014/main" id="{1ADFC138-FB41-C379-EC77-15B74255F0DE}"/>
              </a:ext>
            </a:extLst>
          </p:cNvPr>
          <p:cNvSpPr>
            <a:spLocks noGrp="1"/>
          </p:cNvSpPr>
          <p:nvPr>
            <p:ph type="body" sz="quarter" idx="20" hasCustomPrompt="1"/>
          </p:nvPr>
        </p:nvSpPr>
        <p:spPr>
          <a:xfrm>
            <a:off x="1140822" y="3972000"/>
            <a:ext cx="3233961" cy="2242500"/>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19" name="Textplatzhalter 62">
            <a:extLst>
              <a:ext uri="{FF2B5EF4-FFF2-40B4-BE49-F238E27FC236}">
                <a16:creationId xmlns:a16="http://schemas.microsoft.com/office/drawing/2014/main" id="{C4B7308A-06A3-ECFB-40E6-0BDB662BA7AF}"/>
              </a:ext>
            </a:extLst>
          </p:cNvPr>
          <p:cNvSpPr>
            <a:spLocks noGrp="1"/>
          </p:cNvSpPr>
          <p:nvPr>
            <p:ph type="body" sz="quarter" idx="21" hasCustomPrompt="1"/>
          </p:nvPr>
        </p:nvSpPr>
        <p:spPr>
          <a:xfrm>
            <a:off x="1140822" y="3600496"/>
            <a:ext cx="3233961" cy="748209"/>
          </a:xfrm>
        </p:spPr>
        <p:txBody>
          <a:bodyPr/>
          <a:lstStyle>
            <a:lvl1pPr algn="l">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22" name="Textplatzhalter 62">
            <a:extLst>
              <a:ext uri="{FF2B5EF4-FFF2-40B4-BE49-F238E27FC236}">
                <a16:creationId xmlns:a16="http://schemas.microsoft.com/office/drawing/2014/main" id="{F0AFD0F3-9C2F-DC3C-90A2-CFA0A29C17C4}"/>
              </a:ext>
            </a:extLst>
          </p:cNvPr>
          <p:cNvSpPr>
            <a:spLocks noGrp="1"/>
          </p:cNvSpPr>
          <p:nvPr>
            <p:ph type="body" sz="quarter" idx="22" hasCustomPrompt="1"/>
          </p:nvPr>
        </p:nvSpPr>
        <p:spPr>
          <a:xfrm>
            <a:off x="4788897" y="3972000"/>
            <a:ext cx="3233961" cy="2242500"/>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24" name="Textplatzhalter 62">
            <a:extLst>
              <a:ext uri="{FF2B5EF4-FFF2-40B4-BE49-F238E27FC236}">
                <a16:creationId xmlns:a16="http://schemas.microsoft.com/office/drawing/2014/main" id="{FACCB25F-A5AE-6B2D-924E-39B3BB4DB75C}"/>
              </a:ext>
            </a:extLst>
          </p:cNvPr>
          <p:cNvSpPr>
            <a:spLocks noGrp="1"/>
          </p:cNvSpPr>
          <p:nvPr>
            <p:ph type="body" sz="quarter" idx="23" hasCustomPrompt="1"/>
          </p:nvPr>
        </p:nvSpPr>
        <p:spPr>
          <a:xfrm>
            <a:off x="4788897" y="3600496"/>
            <a:ext cx="3233961" cy="748209"/>
          </a:xfrm>
        </p:spPr>
        <p:txBody>
          <a:bodyPr/>
          <a:lstStyle>
            <a:lvl1pPr algn="l">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13" name="Textplatzhalter 7">
            <a:extLst>
              <a:ext uri="{FF2B5EF4-FFF2-40B4-BE49-F238E27FC236}">
                <a16:creationId xmlns:a16="http://schemas.microsoft.com/office/drawing/2014/main" id="{109E0E11-1415-6DE0-F4C1-A028193C2F00}"/>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15" name="Textplatzhalter 12">
            <a:extLst>
              <a:ext uri="{FF2B5EF4-FFF2-40B4-BE49-F238E27FC236}">
                <a16:creationId xmlns:a16="http://schemas.microsoft.com/office/drawing/2014/main" id="{316CA2E6-55D5-C8AE-262D-05FB2BBE129B}"/>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Tree>
    <p:extLst>
      <p:ext uri="{BB962C8B-B14F-4D97-AF65-F5344CB8AC3E}">
        <p14:creationId xmlns:p14="http://schemas.microsoft.com/office/powerpoint/2010/main" val="509293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 Text 2 Abschnitte_2">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23" name="Google Shape;103;p13">
            <a:extLst>
              <a:ext uri="{FF2B5EF4-FFF2-40B4-BE49-F238E27FC236}">
                <a16:creationId xmlns:a16="http://schemas.microsoft.com/office/drawing/2014/main" id="{4278B2FD-1459-48EB-4F6A-C186381A0E21}"/>
              </a:ext>
            </a:extLst>
          </p:cNvPr>
          <p:cNvSpPr txBox="1">
            <a:spLocks/>
          </p:cNvSpPr>
          <p:nvPr userDrawn="1"/>
        </p:nvSpPr>
        <p:spPr>
          <a:xfrm>
            <a:off x="1001523" y="2149158"/>
            <a:ext cx="3627000" cy="525200"/>
          </a:xfrm>
          <a:prstGeom prst="rect">
            <a:avLst/>
          </a:prstGeom>
        </p:spPr>
        <p:txBody>
          <a:bodyPr spcFirstLastPara="1" vert="horz" wrap="square"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SzPts val="2400"/>
              <a:buFont typeface="Londrina Solid"/>
              <a:buNone/>
              <a:tabLst/>
              <a:defRPr kumimoji="0" lang="de-DE" sz="2400" b="1" i="0" u="none" strike="noStrike" kern="1200" cap="all" spc="0" normalizeH="0" baseline="0" noProof="0">
                <a:ln>
                  <a:noFill/>
                </a:ln>
                <a:solidFill>
                  <a:schemeClr val="tx1"/>
                </a:solidFill>
                <a:effectLst/>
                <a:uLnTx/>
                <a:uFillTx/>
                <a:latin typeface="+mj-lt"/>
                <a:ea typeface="Londrina Solid"/>
                <a:cs typeface="Londrina Solid"/>
                <a:sym typeface="Londrina Solid"/>
              </a:defRPr>
            </a:lvl1pPr>
            <a:lvl2pPr marL="0" lvl="1" indent="0" algn="l" defTabSz="914400" rtl="0" eaLnBrk="1" latinLnBrk="0" hangingPunct="1">
              <a:lnSpc>
                <a:spcPct val="100000"/>
              </a:lnSpc>
              <a:spcBef>
                <a:spcPts val="0"/>
              </a:spcBef>
              <a:spcAft>
                <a:spcPts val="0"/>
              </a:spcAft>
              <a:buSzPts val="600"/>
              <a:buFontTx/>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l" defTabSz="914400" rtl="0" eaLnBrk="1" latinLnBrk="0" hangingPunct="1">
              <a:lnSpc>
                <a:spcPct val="100000"/>
              </a:lnSpc>
              <a:spcBef>
                <a:spcPts val="0"/>
              </a:spcBef>
              <a:spcAft>
                <a:spcPts val="0"/>
              </a:spcAft>
              <a:buClr>
                <a:schemeClr val="bg2"/>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l" defTabSz="914400" rtl="0" eaLnBrk="1" latinLnBrk="0" hangingPunct="1">
              <a:lnSpc>
                <a:spcPct val="100000"/>
              </a:lnSpc>
              <a:spcBef>
                <a:spcPts val="0"/>
              </a:spcBef>
              <a:spcAft>
                <a:spcPts val="0"/>
              </a:spcAft>
              <a:buClr>
                <a:srgbClr val="4B4B4D"/>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l" defTabSz="914400" rtl="0" eaLnBrk="1" latinLnBrk="0" hangingPunct="1">
              <a:lnSpc>
                <a:spcPct val="100000"/>
              </a:lnSpc>
              <a:spcBef>
                <a:spcPts val="0"/>
              </a:spcBef>
              <a:spcAft>
                <a:spcPts val="0"/>
              </a:spcAft>
              <a:buSzPts val="600"/>
              <a:buFont typeface="Symbol" panose="05050102010706020507" pitchFamily="18" charset="2"/>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6pPr>
            <a:lvl7pPr marL="2971800" lvl="6"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7pPr>
            <a:lvl8pPr marL="3429000" lvl="7"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8pPr>
            <a:lvl9pPr marL="3886200" lvl="8"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9pPr>
          </a:lstStyle>
          <a:p>
            <a:endParaRPr lang="de-DE" dirty="0"/>
          </a:p>
        </p:txBody>
      </p:sp>
      <p:sp>
        <p:nvSpPr>
          <p:cNvPr id="16" name="Google Shape;281;p26">
            <a:extLst>
              <a:ext uri="{FF2B5EF4-FFF2-40B4-BE49-F238E27FC236}">
                <a16:creationId xmlns:a16="http://schemas.microsoft.com/office/drawing/2014/main" id="{5E833E84-2E5A-883D-C605-FA81F6B95C4B}"/>
              </a:ext>
            </a:extLst>
          </p:cNvPr>
          <p:cNvSpPr txBox="1">
            <a:spLocks/>
          </p:cNvSpPr>
          <p:nvPr userDrawn="1"/>
        </p:nvSpPr>
        <p:spPr>
          <a:xfrm>
            <a:off x="4789944" y="3972000"/>
            <a:ext cx="3064800" cy="1810800"/>
          </a:xfrm>
          <a:prstGeom prst="rect">
            <a:avLst/>
          </a:prstGeom>
        </p:spPr>
        <p:txBody>
          <a:bodyPr spcFirstLastPara="1" vert="horz" wrap="square" lIns="91425" tIns="91425" rIns="91425" bIns="91425" rtlCol="0" anchor="t" anchorCtr="0">
            <a:noAutofit/>
          </a:bodyPr>
          <a:lstStyle>
            <a:lvl1pPr marL="0" lvl="0" indent="0" algn="ctr" defTabSz="914400" rtl="0" eaLnBrk="1" latinLnBrk="0" hangingPunct="1">
              <a:lnSpc>
                <a:spcPct val="100000"/>
              </a:lnSpc>
              <a:spcBef>
                <a:spcPts val="0"/>
              </a:spcBef>
              <a:spcAft>
                <a:spcPts val="0"/>
              </a:spcAft>
              <a:buSzPts val="900"/>
              <a:buFont typeface="Arial" pitchFamily="34" charset="0"/>
              <a:buNone/>
              <a:tabLst/>
              <a:defRPr kumimoji="0" lang="de-DE" sz="1800" b="1" i="0" u="none" strike="noStrike" kern="1200" cap="all" spc="0" normalizeH="0" baseline="0" noProof="0">
                <a:ln>
                  <a:noFill/>
                </a:ln>
                <a:solidFill>
                  <a:srgbClr val="4B4B4D"/>
                </a:solidFill>
                <a:effectLst/>
                <a:uLnTx/>
                <a:uFillTx/>
                <a:latin typeface="Calibri" panose="020F0502020204030204" pitchFamily="34" charset="0"/>
                <a:ea typeface="+mn-ea"/>
                <a:cs typeface="+mn-cs"/>
              </a:defRPr>
            </a:lvl1pPr>
            <a:lvl2pPr marL="0" lvl="1" indent="0" algn="l" defTabSz="914400" rtl="0" eaLnBrk="1" latinLnBrk="0" hangingPunct="1">
              <a:lnSpc>
                <a:spcPct val="100000"/>
              </a:lnSpc>
              <a:spcBef>
                <a:spcPts val="0"/>
              </a:spcBef>
              <a:spcAft>
                <a:spcPts val="0"/>
              </a:spcAft>
              <a:buSzPts val="900"/>
              <a:buFontTx/>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l" defTabSz="914400" rtl="0" eaLnBrk="1" latinLnBrk="0" hangingPunct="1">
              <a:lnSpc>
                <a:spcPct val="100000"/>
              </a:lnSpc>
              <a:spcBef>
                <a:spcPts val="0"/>
              </a:spcBef>
              <a:spcAft>
                <a:spcPts val="0"/>
              </a:spcAft>
              <a:buClr>
                <a:schemeClr val="bg2"/>
              </a:buClr>
              <a:buSzPts val="900"/>
              <a:buFont typeface="Arial" pitchFamily="34" charset="0"/>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l" defTabSz="914400" rtl="0" eaLnBrk="1" latinLnBrk="0" hangingPunct="1">
              <a:lnSpc>
                <a:spcPct val="100000"/>
              </a:lnSpc>
              <a:spcBef>
                <a:spcPts val="0"/>
              </a:spcBef>
              <a:spcAft>
                <a:spcPts val="0"/>
              </a:spcAft>
              <a:buClr>
                <a:srgbClr val="4B4B4D"/>
              </a:buClr>
              <a:buSzPts val="900"/>
              <a:buFont typeface="Arial" pitchFamily="34" charset="0"/>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l" defTabSz="914400" rtl="0" eaLnBrk="1" latinLnBrk="0" hangingPunct="1">
              <a:lnSpc>
                <a:spcPct val="100000"/>
              </a:lnSpc>
              <a:spcBef>
                <a:spcPts val="0"/>
              </a:spcBef>
              <a:spcAft>
                <a:spcPts val="0"/>
              </a:spcAft>
              <a:buSzPts val="900"/>
              <a:buFont typeface="Symbol" panose="05050102010706020507" pitchFamily="18" charset="2"/>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l"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6pPr>
            <a:lvl7pPr marL="2971800" lvl="6" indent="-228600" algn="l"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7pPr>
            <a:lvl8pPr marL="3429000" lvl="7" indent="-228600" algn="l"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8pPr>
            <a:lvl9pPr marL="3886200" lvl="8" indent="-228600" algn="l"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9pPr>
          </a:lstStyle>
          <a:p>
            <a:endParaRPr lang="de-DE" dirty="0"/>
          </a:p>
        </p:txBody>
      </p:sp>
      <p:sp>
        <p:nvSpPr>
          <p:cNvPr id="17" name="Google Shape;281;p26">
            <a:extLst>
              <a:ext uri="{FF2B5EF4-FFF2-40B4-BE49-F238E27FC236}">
                <a16:creationId xmlns:a16="http://schemas.microsoft.com/office/drawing/2014/main" id="{E87A8D6E-AE84-AF17-631A-769D26225DEC}"/>
              </a:ext>
            </a:extLst>
          </p:cNvPr>
          <p:cNvSpPr txBox="1">
            <a:spLocks/>
          </p:cNvSpPr>
          <p:nvPr userDrawn="1"/>
        </p:nvSpPr>
        <p:spPr>
          <a:xfrm>
            <a:off x="4657460" y="3972000"/>
            <a:ext cx="3064800" cy="1810800"/>
          </a:xfrm>
          <a:prstGeom prst="rect">
            <a:avLst/>
          </a:prstGeom>
        </p:spPr>
        <p:txBody>
          <a:bodyPr spcFirstLastPara="1" vert="horz" wrap="square" lIns="91425" tIns="91425" rIns="91425" bIns="91425" rtlCol="0" anchor="t" anchorCtr="0">
            <a:noAutofit/>
          </a:bodyPr>
          <a:lstStyle>
            <a:lvl1pPr marL="0" lvl="0" indent="0" algn="ctr" defTabSz="914400" rtl="0" eaLnBrk="1" latinLnBrk="0" hangingPunct="1">
              <a:lnSpc>
                <a:spcPct val="100000"/>
              </a:lnSpc>
              <a:spcBef>
                <a:spcPts val="0"/>
              </a:spcBef>
              <a:spcAft>
                <a:spcPts val="0"/>
              </a:spcAft>
              <a:buSzPts val="900"/>
              <a:buFont typeface="Arial" pitchFamily="34" charset="0"/>
              <a:buNone/>
              <a:tabLst/>
              <a:defRPr kumimoji="0" lang="de-DE" sz="1800" b="1" i="0" u="none" strike="noStrike" kern="1200" cap="all" spc="0" normalizeH="0" baseline="0" noProof="0">
                <a:ln>
                  <a:noFill/>
                </a:ln>
                <a:solidFill>
                  <a:srgbClr val="4B4B4D"/>
                </a:solidFill>
                <a:effectLst/>
                <a:uLnTx/>
                <a:uFillTx/>
                <a:latin typeface="Calibri" panose="020F0502020204030204" pitchFamily="34" charset="0"/>
                <a:ea typeface="+mn-ea"/>
                <a:cs typeface="+mn-cs"/>
              </a:defRPr>
            </a:lvl1pPr>
            <a:lvl2pPr marL="0" lvl="1" indent="0" algn="l" defTabSz="914400" rtl="0" eaLnBrk="1" latinLnBrk="0" hangingPunct="1">
              <a:lnSpc>
                <a:spcPct val="100000"/>
              </a:lnSpc>
              <a:spcBef>
                <a:spcPts val="0"/>
              </a:spcBef>
              <a:spcAft>
                <a:spcPts val="0"/>
              </a:spcAft>
              <a:buSzPts val="900"/>
              <a:buFontTx/>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l" defTabSz="914400" rtl="0" eaLnBrk="1" latinLnBrk="0" hangingPunct="1">
              <a:lnSpc>
                <a:spcPct val="100000"/>
              </a:lnSpc>
              <a:spcBef>
                <a:spcPts val="0"/>
              </a:spcBef>
              <a:spcAft>
                <a:spcPts val="0"/>
              </a:spcAft>
              <a:buClr>
                <a:schemeClr val="bg2"/>
              </a:buClr>
              <a:buSzPts val="900"/>
              <a:buFont typeface="Arial" pitchFamily="34" charset="0"/>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l" defTabSz="914400" rtl="0" eaLnBrk="1" latinLnBrk="0" hangingPunct="1">
              <a:lnSpc>
                <a:spcPct val="100000"/>
              </a:lnSpc>
              <a:spcBef>
                <a:spcPts val="0"/>
              </a:spcBef>
              <a:spcAft>
                <a:spcPts val="0"/>
              </a:spcAft>
              <a:buClr>
                <a:srgbClr val="4B4B4D"/>
              </a:buClr>
              <a:buSzPts val="900"/>
              <a:buFont typeface="Arial" pitchFamily="34" charset="0"/>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l" defTabSz="914400" rtl="0" eaLnBrk="1" latinLnBrk="0" hangingPunct="1">
              <a:lnSpc>
                <a:spcPct val="100000"/>
              </a:lnSpc>
              <a:spcBef>
                <a:spcPts val="0"/>
              </a:spcBef>
              <a:spcAft>
                <a:spcPts val="0"/>
              </a:spcAft>
              <a:buSzPts val="900"/>
              <a:buFont typeface="Symbol" panose="05050102010706020507" pitchFamily="18" charset="2"/>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l"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6pPr>
            <a:lvl7pPr marL="2971800" lvl="6" indent="-228600" algn="l"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7pPr>
            <a:lvl8pPr marL="3429000" lvl="7" indent="-228600" algn="l"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8pPr>
            <a:lvl9pPr marL="3886200" lvl="8" indent="-228600" algn="l"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9pPr>
          </a:lstStyle>
          <a:p>
            <a:endParaRPr lang="de-DE" dirty="0"/>
          </a:p>
        </p:txBody>
      </p:sp>
      <p:sp>
        <p:nvSpPr>
          <p:cNvPr id="18" name="Textplatzhalter 62">
            <a:extLst>
              <a:ext uri="{FF2B5EF4-FFF2-40B4-BE49-F238E27FC236}">
                <a16:creationId xmlns:a16="http://schemas.microsoft.com/office/drawing/2014/main" id="{1ADFC138-FB41-C379-EC77-15B74255F0DE}"/>
              </a:ext>
            </a:extLst>
          </p:cNvPr>
          <p:cNvSpPr>
            <a:spLocks noGrp="1"/>
          </p:cNvSpPr>
          <p:nvPr>
            <p:ph type="body" sz="quarter" idx="20" hasCustomPrompt="1"/>
          </p:nvPr>
        </p:nvSpPr>
        <p:spPr>
          <a:xfrm>
            <a:off x="1140822" y="1869634"/>
            <a:ext cx="3233961" cy="2242500"/>
          </a:xfrm>
        </p:spPr>
        <p:txBody>
          <a:bodyPr/>
          <a:lstStyle>
            <a:lvl1pPr algn="ctr">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19" name="Textplatzhalter 62">
            <a:extLst>
              <a:ext uri="{FF2B5EF4-FFF2-40B4-BE49-F238E27FC236}">
                <a16:creationId xmlns:a16="http://schemas.microsoft.com/office/drawing/2014/main" id="{C4B7308A-06A3-ECFB-40E6-0BDB662BA7AF}"/>
              </a:ext>
            </a:extLst>
          </p:cNvPr>
          <p:cNvSpPr>
            <a:spLocks noGrp="1"/>
          </p:cNvSpPr>
          <p:nvPr>
            <p:ph type="body" sz="quarter" idx="21" hasCustomPrompt="1"/>
          </p:nvPr>
        </p:nvSpPr>
        <p:spPr>
          <a:xfrm>
            <a:off x="1140822" y="1498130"/>
            <a:ext cx="3233961" cy="366453"/>
          </a:xfrm>
        </p:spPr>
        <p:txBody>
          <a:bodyPr/>
          <a:lstStyle>
            <a:lvl1pPr algn="ctr">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22" name="Textplatzhalter 62">
            <a:extLst>
              <a:ext uri="{FF2B5EF4-FFF2-40B4-BE49-F238E27FC236}">
                <a16:creationId xmlns:a16="http://schemas.microsoft.com/office/drawing/2014/main" id="{F0AFD0F3-9C2F-DC3C-90A2-CFA0A29C17C4}"/>
              </a:ext>
            </a:extLst>
          </p:cNvPr>
          <p:cNvSpPr>
            <a:spLocks noGrp="1"/>
          </p:cNvSpPr>
          <p:nvPr>
            <p:ph type="body" sz="quarter" idx="22" hasCustomPrompt="1"/>
          </p:nvPr>
        </p:nvSpPr>
        <p:spPr>
          <a:xfrm>
            <a:off x="4788897" y="1869634"/>
            <a:ext cx="3233961" cy="2242500"/>
          </a:xfrm>
        </p:spPr>
        <p:txBody>
          <a:bodyPr/>
          <a:lstStyle>
            <a:lvl1pPr algn="ctr">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24" name="Textplatzhalter 62">
            <a:extLst>
              <a:ext uri="{FF2B5EF4-FFF2-40B4-BE49-F238E27FC236}">
                <a16:creationId xmlns:a16="http://schemas.microsoft.com/office/drawing/2014/main" id="{FACCB25F-A5AE-6B2D-924E-39B3BB4DB75C}"/>
              </a:ext>
            </a:extLst>
          </p:cNvPr>
          <p:cNvSpPr>
            <a:spLocks noGrp="1"/>
          </p:cNvSpPr>
          <p:nvPr>
            <p:ph type="body" sz="quarter" idx="23" hasCustomPrompt="1"/>
          </p:nvPr>
        </p:nvSpPr>
        <p:spPr>
          <a:xfrm>
            <a:off x="4788897" y="1498130"/>
            <a:ext cx="3233961" cy="366453"/>
          </a:xfrm>
        </p:spPr>
        <p:txBody>
          <a:bodyPr/>
          <a:lstStyle>
            <a:lvl1pPr algn="ctr">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13" name="Textplatzhalter 7">
            <a:extLst>
              <a:ext uri="{FF2B5EF4-FFF2-40B4-BE49-F238E27FC236}">
                <a16:creationId xmlns:a16="http://schemas.microsoft.com/office/drawing/2014/main" id="{109E0E11-1415-6DE0-F4C1-A028193C2F00}"/>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15" name="Textplatzhalter 12">
            <a:extLst>
              <a:ext uri="{FF2B5EF4-FFF2-40B4-BE49-F238E27FC236}">
                <a16:creationId xmlns:a16="http://schemas.microsoft.com/office/drawing/2014/main" id="{316CA2E6-55D5-C8AE-262D-05FB2BBE129B}"/>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
        <p:nvSpPr>
          <p:cNvPr id="12" name="Textplatzhalter 62">
            <a:extLst>
              <a:ext uri="{FF2B5EF4-FFF2-40B4-BE49-F238E27FC236}">
                <a16:creationId xmlns:a16="http://schemas.microsoft.com/office/drawing/2014/main" id="{C53FBDEF-969C-6E94-4225-C909AD617F39}"/>
              </a:ext>
            </a:extLst>
          </p:cNvPr>
          <p:cNvSpPr>
            <a:spLocks noGrp="1"/>
          </p:cNvSpPr>
          <p:nvPr>
            <p:ph type="body" sz="quarter" idx="24" hasCustomPrompt="1"/>
          </p:nvPr>
        </p:nvSpPr>
        <p:spPr>
          <a:xfrm>
            <a:off x="2974238" y="5061408"/>
            <a:ext cx="3233961" cy="1238319"/>
          </a:xfrm>
        </p:spPr>
        <p:txBody>
          <a:bodyPr/>
          <a:lstStyle>
            <a:lvl1pPr algn="ctr">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20" name="Textplatzhalter 62">
            <a:extLst>
              <a:ext uri="{FF2B5EF4-FFF2-40B4-BE49-F238E27FC236}">
                <a16:creationId xmlns:a16="http://schemas.microsoft.com/office/drawing/2014/main" id="{AEE526DC-F320-77A3-389A-5E5CC20B3462}"/>
              </a:ext>
            </a:extLst>
          </p:cNvPr>
          <p:cNvSpPr>
            <a:spLocks noGrp="1"/>
          </p:cNvSpPr>
          <p:nvPr>
            <p:ph type="body" sz="quarter" idx="25" hasCustomPrompt="1"/>
          </p:nvPr>
        </p:nvSpPr>
        <p:spPr>
          <a:xfrm>
            <a:off x="2974238" y="4689904"/>
            <a:ext cx="3233961" cy="413165"/>
          </a:xfrm>
        </p:spPr>
        <p:txBody>
          <a:bodyPr/>
          <a:lstStyle>
            <a:lvl1pPr algn="ctr">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Tree>
    <p:extLst>
      <p:ext uri="{BB962C8B-B14F-4D97-AF65-F5344CB8AC3E}">
        <p14:creationId xmlns:p14="http://schemas.microsoft.com/office/powerpoint/2010/main" val="35573025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ext 3 Abschnitte_Beispi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grpSp>
        <p:nvGrpSpPr>
          <p:cNvPr id="2" name="Google Shape;133;p15">
            <a:extLst>
              <a:ext uri="{FF2B5EF4-FFF2-40B4-BE49-F238E27FC236}">
                <a16:creationId xmlns:a16="http://schemas.microsoft.com/office/drawing/2014/main" id="{E836C72C-3A78-79B1-C182-C3C9D9C6C1CA}"/>
              </a:ext>
            </a:extLst>
          </p:cNvPr>
          <p:cNvGrpSpPr/>
          <p:nvPr userDrawn="1"/>
        </p:nvGrpSpPr>
        <p:grpSpPr>
          <a:xfrm>
            <a:off x="188388" y="2713175"/>
            <a:ext cx="8767224" cy="457364"/>
            <a:chOff x="11369" y="2583922"/>
            <a:chExt cx="9146553" cy="477229"/>
          </a:xfrm>
        </p:grpSpPr>
        <p:sp>
          <p:nvSpPr>
            <p:cNvPr id="8" name="Google Shape;134;p15">
              <a:extLst>
                <a:ext uri="{FF2B5EF4-FFF2-40B4-BE49-F238E27FC236}">
                  <a16:creationId xmlns:a16="http://schemas.microsoft.com/office/drawing/2014/main" id="{8CD8ADA8-3F20-2F61-1812-E172EA18CC66}"/>
                </a:ext>
              </a:extLst>
            </p:cNvPr>
            <p:cNvSpPr/>
            <p:nvPr/>
          </p:nvSpPr>
          <p:spPr>
            <a:xfrm>
              <a:off x="8313335" y="2583922"/>
              <a:ext cx="844587" cy="477229"/>
            </a:xfrm>
            <a:custGeom>
              <a:avLst/>
              <a:gdLst/>
              <a:ahLst/>
              <a:cxnLst/>
              <a:rect l="l" t="t" r="r" b="b"/>
              <a:pathLst>
                <a:path w="99417" h="56175" extrusionOk="0">
                  <a:moveTo>
                    <a:pt x="0" y="1"/>
                  </a:moveTo>
                  <a:lnTo>
                    <a:pt x="49357" y="56175"/>
                  </a:lnTo>
                  <a:lnTo>
                    <a:pt x="99416" y="56175"/>
                  </a:lnTo>
                  <a:lnTo>
                    <a:pt x="994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 name="Google Shape;134;p15">
              <a:extLst>
                <a:ext uri="{FF2B5EF4-FFF2-40B4-BE49-F238E27FC236}">
                  <a16:creationId xmlns:a16="http://schemas.microsoft.com/office/drawing/2014/main" id="{E84E5EB2-487E-C605-5254-DD966A99E04C}"/>
                </a:ext>
              </a:extLst>
            </p:cNvPr>
            <p:cNvSpPr/>
            <p:nvPr userDrawn="1"/>
          </p:nvSpPr>
          <p:spPr>
            <a:xfrm flipH="1">
              <a:off x="11369" y="2583922"/>
              <a:ext cx="844587" cy="477229"/>
            </a:xfrm>
            <a:custGeom>
              <a:avLst/>
              <a:gdLst/>
              <a:ahLst/>
              <a:cxnLst/>
              <a:rect l="l" t="t" r="r" b="b"/>
              <a:pathLst>
                <a:path w="99417" h="56175" extrusionOk="0">
                  <a:moveTo>
                    <a:pt x="0" y="1"/>
                  </a:moveTo>
                  <a:lnTo>
                    <a:pt x="49357" y="56175"/>
                  </a:lnTo>
                  <a:lnTo>
                    <a:pt x="99416" y="56175"/>
                  </a:lnTo>
                  <a:lnTo>
                    <a:pt x="994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23" name="Google Shape;103;p13">
            <a:extLst>
              <a:ext uri="{FF2B5EF4-FFF2-40B4-BE49-F238E27FC236}">
                <a16:creationId xmlns:a16="http://schemas.microsoft.com/office/drawing/2014/main" id="{4278B2FD-1459-48EB-4F6A-C186381A0E21}"/>
              </a:ext>
            </a:extLst>
          </p:cNvPr>
          <p:cNvSpPr txBox="1">
            <a:spLocks/>
          </p:cNvSpPr>
          <p:nvPr userDrawn="1"/>
        </p:nvSpPr>
        <p:spPr>
          <a:xfrm>
            <a:off x="1001523" y="2149158"/>
            <a:ext cx="3627000" cy="525200"/>
          </a:xfrm>
          <a:prstGeom prst="rect">
            <a:avLst/>
          </a:prstGeom>
        </p:spPr>
        <p:txBody>
          <a:bodyPr spcFirstLastPara="1" vert="horz" wrap="square"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SzPts val="2400"/>
              <a:buFont typeface="Londrina Solid"/>
              <a:buNone/>
              <a:tabLst/>
              <a:defRPr kumimoji="0" lang="de-DE" sz="2400" b="1" i="0" u="none" strike="noStrike" kern="1200" cap="all" spc="0" normalizeH="0" baseline="0" noProof="0">
                <a:ln>
                  <a:noFill/>
                </a:ln>
                <a:solidFill>
                  <a:schemeClr val="tx1"/>
                </a:solidFill>
                <a:effectLst/>
                <a:uLnTx/>
                <a:uFillTx/>
                <a:latin typeface="+mj-lt"/>
                <a:ea typeface="Londrina Solid"/>
                <a:cs typeface="Londrina Solid"/>
                <a:sym typeface="Londrina Solid"/>
              </a:defRPr>
            </a:lvl1pPr>
            <a:lvl2pPr marL="0" lvl="1" indent="0" algn="l" defTabSz="914400" rtl="0" eaLnBrk="1" latinLnBrk="0" hangingPunct="1">
              <a:lnSpc>
                <a:spcPct val="100000"/>
              </a:lnSpc>
              <a:spcBef>
                <a:spcPts val="0"/>
              </a:spcBef>
              <a:spcAft>
                <a:spcPts val="0"/>
              </a:spcAft>
              <a:buSzPts val="600"/>
              <a:buFontTx/>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l" defTabSz="914400" rtl="0" eaLnBrk="1" latinLnBrk="0" hangingPunct="1">
              <a:lnSpc>
                <a:spcPct val="100000"/>
              </a:lnSpc>
              <a:spcBef>
                <a:spcPts val="0"/>
              </a:spcBef>
              <a:spcAft>
                <a:spcPts val="0"/>
              </a:spcAft>
              <a:buClr>
                <a:schemeClr val="bg2"/>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l" defTabSz="914400" rtl="0" eaLnBrk="1" latinLnBrk="0" hangingPunct="1">
              <a:lnSpc>
                <a:spcPct val="100000"/>
              </a:lnSpc>
              <a:spcBef>
                <a:spcPts val="0"/>
              </a:spcBef>
              <a:spcAft>
                <a:spcPts val="0"/>
              </a:spcAft>
              <a:buClr>
                <a:srgbClr val="4B4B4D"/>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l" defTabSz="914400" rtl="0" eaLnBrk="1" latinLnBrk="0" hangingPunct="1">
              <a:lnSpc>
                <a:spcPct val="100000"/>
              </a:lnSpc>
              <a:spcBef>
                <a:spcPts val="0"/>
              </a:spcBef>
              <a:spcAft>
                <a:spcPts val="0"/>
              </a:spcAft>
              <a:buSzPts val="600"/>
              <a:buFont typeface="Symbol" panose="05050102010706020507" pitchFamily="18" charset="2"/>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6pPr>
            <a:lvl7pPr marL="2971800" lvl="6"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7pPr>
            <a:lvl8pPr marL="3429000" lvl="7"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8pPr>
            <a:lvl9pPr marL="3886200" lvl="8"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9pPr>
          </a:lstStyle>
          <a:p>
            <a:endParaRPr lang="de-DE" dirty="0"/>
          </a:p>
        </p:txBody>
      </p:sp>
      <p:sp>
        <p:nvSpPr>
          <p:cNvPr id="70" name="Textplatzhalter 62">
            <a:extLst>
              <a:ext uri="{FF2B5EF4-FFF2-40B4-BE49-F238E27FC236}">
                <a16:creationId xmlns:a16="http://schemas.microsoft.com/office/drawing/2014/main" id="{C79E773B-0FC5-E8A3-CCA1-1D16F7E7F933}"/>
              </a:ext>
            </a:extLst>
          </p:cNvPr>
          <p:cNvSpPr>
            <a:spLocks noGrp="1"/>
          </p:cNvSpPr>
          <p:nvPr>
            <p:ph type="body" sz="quarter" idx="20" hasCustomPrompt="1"/>
          </p:nvPr>
        </p:nvSpPr>
        <p:spPr>
          <a:xfrm>
            <a:off x="950545" y="2715242"/>
            <a:ext cx="2306800" cy="1098314"/>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71" name="Textplatzhalter 62">
            <a:extLst>
              <a:ext uri="{FF2B5EF4-FFF2-40B4-BE49-F238E27FC236}">
                <a16:creationId xmlns:a16="http://schemas.microsoft.com/office/drawing/2014/main" id="{0260D402-9F31-084D-17CF-156E86B82A69}"/>
              </a:ext>
            </a:extLst>
          </p:cNvPr>
          <p:cNvSpPr>
            <a:spLocks noGrp="1"/>
          </p:cNvSpPr>
          <p:nvPr>
            <p:ph type="body" sz="quarter" idx="21" hasCustomPrompt="1"/>
          </p:nvPr>
        </p:nvSpPr>
        <p:spPr>
          <a:xfrm>
            <a:off x="950545" y="2343739"/>
            <a:ext cx="2306800" cy="366452"/>
          </a:xfrm>
        </p:spPr>
        <p:txBody>
          <a:bodyPr/>
          <a:lstStyle>
            <a:lvl1pPr algn="l">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18" name="Textplatzhalter 62">
            <a:extLst>
              <a:ext uri="{FF2B5EF4-FFF2-40B4-BE49-F238E27FC236}">
                <a16:creationId xmlns:a16="http://schemas.microsoft.com/office/drawing/2014/main" id="{FAFE14FD-09EE-354D-E6F1-C7FDCFD36095}"/>
              </a:ext>
            </a:extLst>
          </p:cNvPr>
          <p:cNvSpPr>
            <a:spLocks noGrp="1"/>
          </p:cNvSpPr>
          <p:nvPr>
            <p:ph type="body" sz="quarter" idx="27" hasCustomPrompt="1"/>
          </p:nvPr>
        </p:nvSpPr>
        <p:spPr>
          <a:xfrm>
            <a:off x="3417700" y="2715242"/>
            <a:ext cx="2306800" cy="1098314"/>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19" name="Textplatzhalter 62">
            <a:extLst>
              <a:ext uri="{FF2B5EF4-FFF2-40B4-BE49-F238E27FC236}">
                <a16:creationId xmlns:a16="http://schemas.microsoft.com/office/drawing/2014/main" id="{AE60D391-6FD8-27F5-6C69-66F7FCB5B5AA}"/>
              </a:ext>
            </a:extLst>
          </p:cNvPr>
          <p:cNvSpPr>
            <a:spLocks noGrp="1"/>
          </p:cNvSpPr>
          <p:nvPr>
            <p:ph type="body" sz="quarter" idx="28" hasCustomPrompt="1"/>
          </p:nvPr>
        </p:nvSpPr>
        <p:spPr>
          <a:xfrm>
            <a:off x="3417700" y="2343739"/>
            <a:ext cx="2306800" cy="366452"/>
          </a:xfrm>
        </p:spPr>
        <p:txBody>
          <a:bodyPr/>
          <a:lstStyle>
            <a:lvl1pPr algn="l">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20" name="Textplatzhalter 62">
            <a:extLst>
              <a:ext uri="{FF2B5EF4-FFF2-40B4-BE49-F238E27FC236}">
                <a16:creationId xmlns:a16="http://schemas.microsoft.com/office/drawing/2014/main" id="{EC812E8A-3E83-D26D-7648-BE6E64F48D46}"/>
              </a:ext>
            </a:extLst>
          </p:cNvPr>
          <p:cNvSpPr>
            <a:spLocks noGrp="1"/>
          </p:cNvSpPr>
          <p:nvPr>
            <p:ph type="body" sz="quarter" idx="29" hasCustomPrompt="1"/>
          </p:nvPr>
        </p:nvSpPr>
        <p:spPr>
          <a:xfrm>
            <a:off x="5894895" y="2715242"/>
            <a:ext cx="2306800" cy="1098314"/>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21" name="Textplatzhalter 62">
            <a:extLst>
              <a:ext uri="{FF2B5EF4-FFF2-40B4-BE49-F238E27FC236}">
                <a16:creationId xmlns:a16="http://schemas.microsoft.com/office/drawing/2014/main" id="{9435F3D7-4A9D-E3FF-571E-10B76951B1C7}"/>
              </a:ext>
            </a:extLst>
          </p:cNvPr>
          <p:cNvSpPr>
            <a:spLocks noGrp="1"/>
          </p:cNvSpPr>
          <p:nvPr>
            <p:ph type="body" sz="quarter" idx="30" hasCustomPrompt="1"/>
          </p:nvPr>
        </p:nvSpPr>
        <p:spPr>
          <a:xfrm>
            <a:off x="5894895" y="2343739"/>
            <a:ext cx="2306800" cy="366452"/>
          </a:xfrm>
        </p:spPr>
        <p:txBody>
          <a:bodyPr/>
          <a:lstStyle>
            <a:lvl1pPr algn="l">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15" name="Textplatzhalter 7">
            <a:extLst>
              <a:ext uri="{FF2B5EF4-FFF2-40B4-BE49-F238E27FC236}">
                <a16:creationId xmlns:a16="http://schemas.microsoft.com/office/drawing/2014/main" id="{A87B77E2-CD16-CA0A-55ED-6E66EFA57075}"/>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17" name="Textplatzhalter 12">
            <a:extLst>
              <a:ext uri="{FF2B5EF4-FFF2-40B4-BE49-F238E27FC236}">
                <a16:creationId xmlns:a16="http://schemas.microsoft.com/office/drawing/2014/main" id="{D417A65E-C276-7945-A9CB-0B684510A2BB}"/>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Tree>
    <p:extLst>
      <p:ext uri="{BB962C8B-B14F-4D97-AF65-F5344CB8AC3E}">
        <p14:creationId xmlns:p14="http://schemas.microsoft.com/office/powerpoint/2010/main" val="14508481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ext 3 Abschnitte">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23" name="Google Shape;103;p13">
            <a:extLst>
              <a:ext uri="{FF2B5EF4-FFF2-40B4-BE49-F238E27FC236}">
                <a16:creationId xmlns:a16="http://schemas.microsoft.com/office/drawing/2014/main" id="{4278B2FD-1459-48EB-4F6A-C186381A0E21}"/>
              </a:ext>
            </a:extLst>
          </p:cNvPr>
          <p:cNvSpPr txBox="1">
            <a:spLocks/>
          </p:cNvSpPr>
          <p:nvPr userDrawn="1"/>
        </p:nvSpPr>
        <p:spPr>
          <a:xfrm>
            <a:off x="1001523" y="2149158"/>
            <a:ext cx="3627000" cy="525200"/>
          </a:xfrm>
          <a:prstGeom prst="rect">
            <a:avLst/>
          </a:prstGeom>
        </p:spPr>
        <p:txBody>
          <a:bodyPr spcFirstLastPara="1" vert="horz" wrap="square"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SzPts val="2400"/>
              <a:buFont typeface="Londrina Solid"/>
              <a:buNone/>
              <a:tabLst/>
              <a:defRPr kumimoji="0" lang="de-DE" sz="2400" b="1" i="0" u="none" strike="noStrike" kern="1200" cap="all" spc="0" normalizeH="0" baseline="0" noProof="0">
                <a:ln>
                  <a:noFill/>
                </a:ln>
                <a:solidFill>
                  <a:schemeClr val="tx1"/>
                </a:solidFill>
                <a:effectLst/>
                <a:uLnTx/>
                <a:uFillTx/>
                <a:latin typeface="+mj-lt"/>
                <a:ea typeface="Londrina Solid"/>
                <a:cs typeface="Londrina Solid"/>
                <a:sym typeface="Londrina Solid"/>
              </a:defRPr>
            </a:lvl1pPr>
            <a:lvl2pPr marL="0" lvl="1" indent="0" algn="l" defTabSz="914400" rtl="0" eaLnBrk="1" latinLnBrk="0" hangingPunct="1">
              <a:lnSpc>
                <a:spcPct val="100000"/>
              </a:lnSpc>
              <a:spcBef>
                <a:spcPts val="0"/>
              </a:spcBef>
              <a:spcAft>
                <a:spcPts val="0"/>
              </a:spcAft>
              <a:buSzPts val="600"/>
              <a:buFontTx/>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l" defTabSz="914400" rtl="0" eaLnBrk="1" latinLnBrk="0" hangingPunct="1">
              <a:lnSpc>
                <a:spcPct val="100000"/>
              </a:lnSpc>
              <a:spcBef>
                <a:spcPts val="0"/>
              </a:spcBef>
              <a:spcAft>
                <a:spcPts val="0"/>
              </a:spcAft>
              <a:buClr>
                <a:schemeClr val="bg2"/>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l" defTabSz="914400" rtl="0" eaLnBrk="1" latinLnBrk="0" hangingPunct="1">
              <a:lnSpc>
                <a:spcPct val="100000"/>
              </a:lnSpc>
              <a:spcBef>
                <a:spcPts val="0"/>
              </a:spcBef>
              <a:spcAft>
                <a:spcPts val="0"/>
              </a:spcAft>
              <a:buClr>
                <a:srgbClr val="4B4B4D"/>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l" defTabSz="914400" rtl="0" eaLnBrk="1" latinLnBrk="0" hangingPunct="1">
              <a:lnSpc>
                <a:spcPct val="100000"/>
              </a:lnSpc>
              <a:spcBef>
                <a:spcPts val="0"/>
              </a:spcBef>
              <a:spcAft>
                <a:spcPts val="0"/>
              </a:spcAft>
              <a:buSzPts val="600"/>
              <a:buFont typeface="Symbol" panose="05050102010706020507" pitchFamily="18" charset="2"/>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6pPr>
            <a:lvl7pPr marL="2971800" lvl="6"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7pPr>
            <a:lvl8pPr marL="3429000" lvl="7"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8pPr>
            <a:lvl9pPr marL="3886200" lvl="8"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9pPr>
          </a:lstStyle>
          <a:p>
            <a:endParaRPr lang="de-DE" dirty="0"/>
          </a:p>
        </p:txBody>
      </p:sp>
      <p:sp>
        <p:nvSpPr>
          <p:cNvPr id="70" name="Textplatzhalter 62">
            <a:extLst>
              <a:ext uri="{FF2B5EF4-FFF2-40B4-BE49-F238E27FC236}">
                <a16:creationId xmlns:a16="http://schemas.microsoft.com/office/drawing/2014/main" id="{C79E773B-0FC5-E8A3-CCA1-1D16F7E7F933}"/>
              </a:ext>
            </a:extLst>
          </p:cNvPr>
          <p:cNvSpPr>
            <a:spLocks noGrp="1"/>
          </p:cNvSpPr>
          <p:nvPr>
            <p:ph type="body" sz="quarter" idx="20" hasCustomPrompt="1"/>
          </p:nvPr>
        </p:nvSpPr>
        <p:spPr>
          <a:xfrm>
            <a:off x="950545" y="3161874"/>
            <a:ext cx="2306800" cy="1098314"/>
          </a:xfrm>
        </p:spPr>
        <p:txBody>
          <a:bodyPr/>
          <a:lstStyle>
            <a:lvl1pPr algn="ctr">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18" name="Textplatzhalter 62">
            <a:extLst>
              <a:ext uri="{FF2B5EF4-FFF2-40B4-BE49-F238E27FC236}">
                <a16:creationId xmlns:a16="http://schemas.microsoft.com/office/drawing/2014/main" id="{FAFE14FD-09EE-354D-E6F1-C7FDCFD36095}"/>
              </a:ext>
            </a:extLst>
          </p:cNvPr>
          <p:cNvSpPr>
            <a:spLocks noGrp="1"/>
          </p:cNvSpPr>
          <p:nvPr>
            <p:ph type="body" sz="quarter" idx="27" hasCustomPrompt="1"/>
          </p:nvPr>
        </p:nvSpPr>
        <p:spPr>
          <a:xfrm>
            <a:off x="3417700" y="3161874"/>
            <a:ext cx="2306800" cy="1098314"/>
          </a:xfrm>
        </p:spPr>
        <p:txBody>
          <a:bodyPr/>
          <a:lstStyle>
            <a:lvl1pPr algn="ctr">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20" name="Textplatzhalter 62">
            <a:extLst>
              <a:ext uri="{FF2B5EF4-FFF2-40B4-BE49-F238E27FC236}">
                <a16:creationId xmlns:a16="http://schemas.microsoft.com/office/drawing/2014/main" id="{EC812E8A-3E83-D26D-7648-BE6E64F48D46}"/>
              </a:ext>
            </a:extLst>
          </p:cNvPr>
          <p:cNvSpPr>
            <a:spLocks noGrp="1"/>
          </p:cNvSpPr>
          <p:nvPr>
            <p:ph type="body" sz="quarter" idx="29" hasCustomPrompt="1"/>
          </p:nvPr>
        </p:nvSpPr>
        <p:spPr>
          <a:xfrm>
            <a:off x="5894895" y="3161874"/>
            <a:ext cx="2306800" cy="1098314"/>
          </a:xfrm>
        </p:spPr>
        <p:txBody>
          <a:bodyPr/>
          <a:lstStyle>
            <a:lvl1pPr algn="ctr">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10" name="Textplatzhalter 62">
            <a:extLst>
              <a:ext uri="{FF2B5EF4-FFF2-40B4-BE49-F238E27FC236}">
                <a16:creationId xmlns:a16="http://schemas.microsoft.com/office/drawing/2014/main" id="{C80598D7-7E37-1219-F671-73665F8BB39C}"/>
              </a:ext>
            </a:extLst>
          </p:cNvPr>
          <p:cNvSpPr>
            <a:spLocks noGrp="1"/>
          </p:cNvSpPr>
          <p:nvPr>
            <p:ph type="body" sz="quarter" idx="30" hasCustomPrompt="1"/>
          </p:nvPr>
        </p:nvSpPr>
        <p:spPr>
          <a:xfrm>
            <a:off x="950545" y="1206345"/>
            <a:ext cx="7251150" cy="1098314"/>
          </a:xfrm>
        </p:spPr>
        <p:txBody>
          <a:bodyPr/>
          <a:lstStyle>
            <a:lvl1pPr algn="ctr">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12" name="Textplatzhalter 7">
            <a:extLst>
              <a:ext uri="{FF2B5EF4-FFF2-40B4-BE49-F238E27FC236}">
                <a16:creationId xmlns:a16="http://schemas.microsoft.com/office/drawing/2014/main" id="{B73BA69D-FE98-5858-AD64-BCAB90D32DC6}"/>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13" name="Textplatzhalter 12">
            <a:extLst>
              <a:ext uri="{FF2B5EF4-FFF2-40B4-BE49-F238E27FC236}">
                <a16:creationId xmlns:a16="http://schemas.microsoft.com/office/drawing/2014/main" id="{9BFF0A14-CA87-15DD-2AA9-7A91D89364D5}"/>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Tree>
    <p:extLst>
      <p:ext uri="{BB962C8B-B14F-4D97-AF65-F5344CB8AC3E}">
        <p14:creationId xmlns:p14="http://schemas.microsoft.com/office/powerpoint/2010/main" val="25981465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4 Abschnitte">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23" name="Google Shape;103;p13">
            <a:extLst>
              <a:ext uri="{FF2B5EF4-FFF2-40B4-BE49-F238E27FC236}">
                <a16:creationId xmlns:a16="http://schemas.microsoft.com/office/drawing/2014/main" id="{4278B2FD-1459-48EB-4F6A-C186381A0E21}"/>
              </a:ext>
            </a:extLst>
          </p:cNvPr>
          <p:cNvSpPr txBox="1">
            <a:spLocks/>
          </p:cNvSpPr>
          <p:nvPr userDrawn="1"/>
        </p:nvSpPr>
        <p:spPr>
          <a:xfrm>
            <a:off x="1001523" y="2149158"/>
            <a:ext cx="3627000" cy="525200"/>
          </a:xfrm>
          <a:prstGeom prst="rect">
            <a:avLst/>
          </a:prstGeom>
        </p:spPr>
        <p:txBody>
          <a:bodyPr spcFirstLastPara="1" vert="horz" wrap="square"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SzPts val="2400"/>
              <a:buFont typeface="Londrina Solid"/>
              <a:buNone/>
              <a:tabLst/>
              <a:defRPr kumimoji="0" lang="de-DE" sz="2400" b="1" i="0" u="none" strike="noStrike" kern="1200" cap="all" spc="0" normalizeH="0" baseline="0" noProof="0">
                <a:ln>
                  <a:noFill/>
                </a:ln>
                <a:solidFill>
                  <a:schemeClr val="tx1"/>
                </a:solidFill>
                <a:effectLst/>
                <a:uLnTx/>
                <a:uFillTx/>
                <a:latin typeface="+mj-lt"/>
                <a:ea typeface="Londrina Solid"/>
                <a:cs typeface="Londrina Solid"/>
                <a:sym typeface="Londrina Solid"/>
              </a:defRPr>
            </a:lvl1pPr>
            <a:lvl2pPr marL="0" lvl="1" indent="0" algn="l" defTabSz="914400" rtl="0" eaLnBrk="1" latinLnBrk="0" hangingPunct="1">
              <a:lnSpc>
                <a:spcPct val="100000"/>
              </a:lnSpc>
              <a:spcBef>
                <a:spcPts val="0"/>
              </a:spcBef>
              <a:spcAft>
                <a:spcPts val="0"/>
              </a:spcAft>
              <a:buSzPts val="600"/>
              <a:buFontTx/>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l" defTabSz="914400" rtl="0" eaLnBrk="1" latinLnBrk="0" hangingPunct="1">
              <a:lnSpc>
                <a:spcPct val="100000"/>
              </a:lnSpc>
              <a:spcBef>
                <a:spcPts val="0"/>
              </a:spcBef>
              <a:spcAft>
                <a:spcPts val="0"/>
              </a:spcAft>
              <a:buClr>
                <a:schemeClr val="bg2"/>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l" defTabSz="914400" rtl="0" eaLnBrk="1" latinLnBrk="0" hangingPunct="1">
              <a:lnSpc>
                <a:spcPct val="100000"/>
              </a:lnSpc>
              <a:spcBef>
                <a:spcPts val="0"/>
              </a:spcBef>
              <a:spcAft>
                <a:spcPts val="0"/>
              </a:spcAft>
              <a:buClr>
                <a:srgbClr val="4B4B4D"/>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l" defTabSz="914400" rtl="0" eaLnBrk="1" latinLnBrk="0" hangingPunct="1">
              <a:lnSpc>
                <a:spcPct val="100000"/>
              </a:lnSpc>
              <a:spcBef>
                <a:spcPts val="0"/>
              </a:spcBef>
              <a:spcAft>
                <a:spcPts val="0"/>
              </a:spcAft>
              <a:buSzPts val="600"/>
              <a:buFont typeface="Symbol" panose="05050102010706020507" pitchFamily="18" charset="2"/>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6pPr>
            <a:lvl7pPr marL="2971800" lvl="6"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7pPr>
            <a:lvl8pPr marL="3429000" lvl="7"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8pPr>
            <a:lvl9pPr marL="3886200" lvl="8"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9pPr>
          </a:lstStyle>
          <a:p>
            <a:endParaRPr lang="de-DE" dirty="0"/>
          </a:p>
        </p:txBody>
      </p:sp>
      <p:sp>
        <p:nvSpPr>
          <p:cNvPr id="70" name="Textplatzhalter 62">
            <a:extLst>
              <a:ext uri="{FF2B5EF4-FFF2-40B4-BE49-F238E27FC236}">
                <a16:creationId xmlns:a16="http://schemas.microsoft.com/office/drawing/2014/main" id="{C79E773B-0FC5-E8A3-CCA1-1D16F7E7F933}"/>
              </a:ext>
            </a:extLst>
          </p:cNvPr>
          <p:cNvSpPr>
            <a:spLocks noGrp="1"/>
          </p:cNvSpPr>
          <p:nvPr>
            <p:ph type="body" sz="quarter" idx="20" hasCustomPrompt="1"/>
          </p:nvPr>
        </p:nvSpPr>
        <p:spPr>
          <a:xfrm>
            <a:off x="2016142" y="2057913"/>
            <a:ext cx="2306800" cy="1098314"/>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71" name="Textplatzhalter 62">
            <a:extLst>
              <a:ext uri="{FF2B5EF4-FFF2-40B4-BE49-F238E27FC236}">
                <a16:creationId xmlns:a16="http://schemas.microsoft.com/office/drawing/2014/main" id="{0260D402-9F31-084D-17CF-156E86B82A69}"/>
              </a:ext>
            </a:extLst>
          </p:cNvPr>
          <p:cNvSpPr>
            <a:spLocks noGrp="1"/>
          </p:cNvSpPr>
          <p:nvPr>
            <p:ph type="body" sz="quarter" idx="21" hasCustomPrompt="1"/>
          </p:nvPr>
        </p:nvSpPr>
        <p:spPr>
          <a:xfrm>
            <a:off x="2016142" y="1686410"/>
            <a:ext cx="2306800" cy="366452"/>
          </a:xfrm>
        </p:spPr>
        <p:txBody>
          <a:bodyPr/>
          <a:lstStyle>
            <a:lvl1pPr algn="l">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18" name="Textplatzhalter 62">
            <a:extLst>
              <a:ext uri="{FF2B5EF4-FFF2-40B4-BE49-F238E27FC236}">
                <a16:creationId xmlns:a16="http://schemas.microsoft.com/office/drawing/2014/main" id="{FAFE14FD-09EE-354D-E6F1-C7FDCFD36095}"/>
              </a:ext>
            </a:extLst>
          </p:cNvPr>
          <p:cNvSpPr>
            <a:spLocks noGrp="1"/>
          </p:cNvSpPr>
          <p:nvPr>
            <p:ph type="body" sz="quarter" idx="27" hasCustomPrompt="1"/>
          </p:nvPr>
        </p:nvSpPr>
        <p:spPr>
          <a:xfrm>
            <a:off x="4483297" y="2057913"/>
            <a:ext cx="2306800" cy="1098314"/>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19" name="Textplatzhalter 62">
            <a:extLst>
              <a:ext uri="{FF2B5EF4-FFF2-40B4-BE49-F238E27FC236}">
                <a16:creationId xmlns:a16="http://schemas.microsoft.com/office/drawing/2014/main" id="{AE60D391-6FD8-27F5-6C69-66F7FCB5B5AA}"/>
              </a:ext>
            </a:extLst>
          </p:cNvPr>
          <p:cNvSpPr>
            <a:spLocks noGrp="1"/>
          </p:cNvSpPr>
          <p:nvPr>
            <p:ph type="body" sz="quarter" idx="28" hasCustomPrompt="1"/>
          </p:nvPr>
        </p:nvSpPr>
        <p:spPr>
          <a:xfrm>
            <a:off x="4483297" y="1686410"/>
            <a:ext cx="2306800" cy="366452"/>
          </a:xfrm>
        </p:spPr>
        <p:txBody>
          <a:bodyPr/>
          <a:lstStyle>
            <a:lvl1pPr algn="l">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51" name="Textplatzhalter 62">
            <a:extLst>
              <a:ext uri="{FF2B5EF4-FFF2-40B4-BE49-F238E27FC236}">
                <a16:creationId xmlns:a16="http://schemas.microsoft.com/office/drawing/2014/main" id="{81E52C45-75A4-DB33-35AF-86A3E531C632}"/>
              </a:ext>
            </a:extLst>
          </p:cNvPr>
          <p:cNvSpPr>
            <a:spLocks noGrp="1"/>
          </p:cNvSpPr>
          <p:nvPr>
            <p:ph type="body" sz="quarter" idx="32" hasCustomPrompt="1"/>
          </p:nvPr>
        </p:nvSpPr>
        <p:spPr>
          <a:xfrm>
            <a:off x="2016142" y="4220088"/>
            <a:ext cx="2306800" cy="1098314"/>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52" name="Textplatzhalter 62">
            <a:extLst>
              <a:ext uri="{FF2B5EF4-FFF2-40B4-BE49-F238E27FC236}">
                <a16:creationId xmlns:a16="http://schemas.microsoft.com/office/drawing/2014/main" id="{DA13CA13-E02D-FEE7-84F7-EBCE045FE4A2}"/>
              </a:ext>
            </a:extLst>
          </p:cNvPr>
          <p:cNvSpPr>
            <a:spLocks noGrp="1"/>
          </p:cNvSpPr>
          <p:nvPr>
            <p:ph type="body" sz="quarter" idx="33" hasCustomPrompt="1"/>
          </p:nvPr>
        </p:nvSpPr>
        <p:spPr>
          <a:xfrm>
            <a:off x="2016142" y="3848585"/>
            <a:ext cx="2306800" cy="366452"/>
          </a:xfrm>
        </p:spPr>
        <p:txBody>
          <a:bodyPr/>
          <a:lstStyle>
            <a:lvl1pPr algn="l">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53" name="Textplatzhalter 62">
            <a:extLst>
              <a:ext uri="{FF2B5EF4-FFF2-40B4-BE49-F238E27FC236}">
                <a16:creationId xmlns:a16="http://schemas.microsoft.com/office/drawing/2014/main" id="{8865020E-ED4B-2D7F-286E-DD60F0BE8DEF}"/>
              </a:ext>
            </a:extLst>
          </p:cNvPr>
          <p:cNvSpPr>
            <a:spLocks noGrp="1"/>
          </p:cNvSpPr>
          <p:nvPr>
            <p:ph type="body" sz="quarter" idx="34" hasCustomPrompt="1"/>
          </p:nvPr>
        </p:nvSpPr>
        <p:spPr>
          <a:xfrm>
            <a:off x="4483297" y="4220088"/>
            <a:ext cx="2306800" cy="1098314"/>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54" name="Textplatzhalter 62">
            <a:extLst>
              <a:ext uri="{FF2B5EF4-FFF2-40B4-BE49-F238E27FC236}">
                <a16:creationId xmlns:a16="http://schemas.microsoft.com/office/drawing/2014/main" id="{704C1E9A-C645-72E6-C728-26E6A25EA3B3}"/>
              </a:ext>
            </a:extLst>
          </p:cNvPr>
          <p:cNvSpPr>
            <a:spLocks noGrp="1"/>
          </p:cNvSpPr>
          <p:nvPr>
            <p:ph type="body" sz="quarter" idx="35" hasCustomPrompt="1"/>
          </p:nvPr>
        </p:nvSpPr>
        <p:spPr>
          <a:xfrm>
            <a:off x="4483297" y="3848585"/>
            <a:ext cx="2306800" cy="366452"/>
          </a:xfrm>
        </p:spPr>
        <p:txBody>
          <a:bodyPr/>
          <a:lstStyle>
            <a:lvl1pPr algn="l">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2" name="Textplatzhalter 7">
            <a:extLst>
              <a:ext uri="{FF2B5EF4-FFF2-40B4-BE49-F238E27FC236}">
                <a16:creationId xmlns:a16="http://schemas.microsoft.com/office/drawing/2014/main" id="{5BEE5B6C-AF87-BADA-CA43-E8DB120587A3}"/>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8" name="Textplatzhalter 12">
            <a:extLst>
              <a:ext uri="{FF2B5EF4-FFF2-40B4-BE49-F238E27FC236}">
                <a16:creationId xmlns:a16="http://schemas.microsoft.com/office/drawing/2014/main" id="{71B25E2D-1A4B-38B5-299E-FA386837F6D8}"/>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Tree>
    <p:extLst>
      <p:ext uri="{BB962C8B-B14F-4D97-AF65-F5344CB8AC3E}">
        <p14:creationId xmlns:p14="http://schemas.microsoft.com/office/powerpoint/2010/main" val="2654962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4 Abschnitte_2_Beispi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23" name="Google Shape;103;p13">
            <a:extLst>
              <a:ext uri="{FF2B5EF4-FFF2-40B4-BE49-F238E27FC236}">
                <a16:creationId xmlns:a16="http://schemas.microsoft.com/office/drawing/2014/main" id="{4278B2FD-1459-48EB-4F6A-C186381A0E21}"/>
              </a:ext>
            </a:extLst>
          </p:cNvPr>
          <p:cNvSpPr txBox="1">
            <a:spLocks/>
          </p:cNvSpPr>
          <p:nvPr userDrawn="1"/>
        </p:nvSpPr>
        <p:spPr>
          <a:xfrm>
            <a:off x="1001523" y="2149158"/>
            <a:ext cx="3627000" cy="525200"/>
          </a:xfrm>
          <a:prstGeom prst="rect">
            <a:avLst/>
          </a:prstGeom>
        </p:spPr>
        <p:txBody>
          <a:bodyPr spcFirstLastPara="1" vert="horz" wrap="square"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SzPts val="2400"/>
              <a:buFont typeface="Londrina Solid"/>
              <a:buNone/>
              <a:tabLst/>
              <a:defRPr kumimoji="0" lang="de-DE" sz="2400" b="1" i="0" u="none" strike="noStrike" kern="1200" cap="all" spc="0" normalizeH="0" baseline="0" noProof="0">
                <a:ln>
                  <a:noFill/>
                </a:ln>
                <a:solidFill>
                  <a:schemeClr val="tx1"/>
                </a:solidFill>
                <a:effectLst/>
                <a:uLnTx/>
                <a:uFillTx/>
                <a:latin typeface="+mj-lt"/>
                <a:ea typeface="Londrina Solid"/>
                <a:cs typeface="Londrina Solid"/>
                <a:sym typeface="Londrina Solid"/>
              </a:defRPr>
            </a:lvl1pPr>
            <a:lvl2pPr marL="0" lvl="1" indent="0" algn="l" defTabSz="914400" rtl="0" eaLnBrk="1" latinLnBrk="0" hangingPunct="1">
              <a:lnSpc>
                <a:spcPct val="100000"/>
              </a:lnSpc>
              <a:spcBef>
                <a:spcPts val="0"/>
              </a:spcBef>
              <a:spcAft>
                <a:spcPts val="0"/>
              </a:spcAft>
              <a:buSzPts val="600"/>
              <a:buFontTx/>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l" defTabSz="914400" rtl="0" eaLnBrk="1" latinLnBrk="0" hangingPunct="1">
              <a:lnSpc>
                <a:spcPct val="100000"/>
              </a:lnSpc>
              <a:spcBef>
                <a:spcPts val="0"/>
              </a:spcBef>
              <a:spcAft>
                <a:spcPts val="0"/>
              </a:spcAft>
              <a:buClr>
                <a:schemeClr val="bg2"/>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l" defTabSz="914400" rtl="0" eaLnBrk="1" latinLnBrk="0" hangingPunct="1">
              <a:lnSpc>
                <a:spcPct val="100000"/>
              </a:lnSpc>
              <a:spcBef>
                <a:spcPts val="0"/>
              </a:spcBef>
              <a:spcAft>
                <a:spcPts val="0"/>
              </a:spcAft>
              <a:buClr>
                <a:srgbClr val="4B4B4D"/>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l" defTabSz="914400" rtl="0" eaLnBrk="1" latinLnBrk="0" hangingPunct="1">
              <a:lnSpc>
                <a:spcPct val="100000"/>
              </a:lnSpc>
              <a:spcBef>
                <a:spcPts val="0"/>
              </a:spcBef>
              <a:spcAft>
                <a:spcPts val="0"/>
              </a:spcAft>
              <a:buSzPts val="600"/>
              <a:buFont typeface="Symbol" panose="05050102010706020507" pitchFamily="18" charset="2"/>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6pPr>
            <a:lvl7pPr marL="2971800" lvl="6"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7pPr>
            <a:lvl8pPr marL="3429000" lvl="7"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8pPr>
            <a:lvl9pPr marL="3886200" lvl="8"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9pPr>
          </a:lstStyle>
          <a:p>
            <a:endParaRPr lang="de-DE" dirty="0"/>
          </a:p>
        </p:txBody>
      </p:sp>
      <p:sp>
        <p:nvSpPr>
          <p:cNvPr id="70" name="Textplatzhalter 62">
            <a:extLst>
              <a:ext uri="{FF2B5EF4-FFF2-40B4-BE49-F238E27FC236}">
                <a16:creationId xmlns:a16="http://schemas.microsoft.com/office/drawing/2014/main" id="{C79E773B-0FC5-E8A3-CCA1-1D16F7E7F933}"/>
              </a:ext>
            </a:extLst>
          </p:cNvPr>
          <p:cNvSpPr>
            <a:spLocks noGrp="1"/>
          </p:cNvSpPr>
          <p:nvPr>
            <p:ph type="body" sz="quarter" idx="20" hasCustomPrompt="1"/>
          </p:nvPr>
        </p:nvSpPr>
        <p:spPr>
          <a:xfrm>
            <a:off x="1434603" y="3634486"/>
            <a:ext cx="1324297" cy="1098314"/>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71" name="Textplatzhalter 62">
            <a:extLst>
              <a:ext uri="{FF2B5EF4-FFF2-40B4-BE49-F238E27FC236}">
                <a16:creationId xmlns:a16="http://schemas.microsoft.com/office/drawing/2014/main" id="{0260D402-9F31-084D-17CF-156E86B82A69}"/>
              </a:ext>
            </a:extLst>
          </p:cNvPr>
          <p:cNvSpPr>
            <a:spLocks noGrp="1"/>
          </p:cNvSpPr>
          <p:nvPr>
            <p:ph type="body" sz="quarter" idx="21" hasCustomPrompt="1"/>
          </p:nvPr>
        </p:nvSpPr>
        <p:spPr>
          <a:xfrm>
            <a:off x="1434603" y="3262983"/>
            <a:ext cx="1324297" cy="366452"/>
          </a:xfrm>
        </p:spPr>
        <p:txBody>
          <a:bodyPr/>
          <a:lstStyle>
            <a:lvl1pPr algn="l">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grpSp>
        <p:nvGrpSpPr>
          <p:cNvPr id="15" name="Google Shape;982;p88">
            <a:extLst>
              <a:ext uri="{FF2B5EF4-FFF2-40B4-BE49-F238E27FC236}">
                <a16:creationId xmlns:a16="http://schemas.microsoft.com/office/drawing/2014/main" id="{66878AA8-75E0-2C59-C452-EF6717CE97D2}"/>
              </a:ext>
            </a:extLst>
          </p:cNvPr>
          <p:cNvGrpSpPr/>
          <p:nvPr userDrawn="1"/>
        </p:nvGrpSpPr>
        <p:grpSpPr>
          <a:xfrm>
            <a:off x="1434603" y="2362567"/>
            <a:ext cx="776539" cy="773300"/>
            <a:chOff x="1434602" y="2355104"/>
            <a:chExt cx="776539" cy="773300"/>
          </a:xfrm>
        </p:grpSpPr>
        <p:sp>
          <p:nvSpPr>
            <p:cNvPr id="16" name="Google Shape;983;p88">
              <a:extLst>
                <a:ext uri="{FF2B5EF4-FFF2-40B4-BE49-F238E27FC236}">
                  <a16:creationId xmlns:a16="http://schemas.microsoft.com/office/drawing/2014/main" id="{2916D566-866C-768C-3CC0-3070C1F5737E}"/>
                </a:ext>
              </a:extLst>
            </p:cNvPr>
            <p:cNvSpPr/>
            <p:nvPr/>
          </p:nvSpPr>
          <p:spPr>
            <a:xfrm>
              <a:off x="1434602" y="2355104"/>
              <a:ext cx="773845" cy="773300"/>
            </a:xfrm>
            <a:custGeom>
              <a:avLst/>
              <a:gdLst/>
              <a:ahLst/>
              <a:cxnLst/>
              <a:rect l="l" t="t" r="r" b="b"/>
              <a:pathLst>
                <a:path w="24128" h="24111" extrusionOk="0">
                  <a:moveTo>
                    <a:pt x="1" y="0"/>
                  </a:moveTo>
                  <a:lnTo>
                    <a:pt x="1" y="24110"/>
                  </a:lnTo>
                  <a:lnTo>
                    <a:pt x="24128" y="24110"/>
                  </a:lnTo>
                  <a:lnTo>
                    <a:pt x="1"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 name="Google Shape;984;p88">
              <a:extLst>
                <a:ext uri="{FF2B5EF4-FFF2-40B4-BE49-F238E27FC236}">
                  <a16:creationId xmlns:a16="http://schemas.microsoft.com/office/drawing/2014/main" id="{5559572B-FCDC-BAB1-7E00-BB41FE75FD4F}"/>
                </a:ext>
              </a:extLst>
            </p:cNvPr>
            <p:cNvSpPr/>
            <p:nvPr/>
          </p:nvSpPr>
          <p:spPr>
            <a:xfrm>
              <a:off x="1880474" y="2394746"/>
              <a:ext cx="330667" cy="283136"/>
            </a:xfrm>
            <a:custGeom>
              <a:avLst/>
              <a:gdLst/>
              <a:ahLst/>
              <a:cxnLst/>
              <a:rect l="l" t="t" r="r" b="b"/>
              <a:pathLst>
                <a:path w="10310" h="8828" extrusionOk="0">
                  <a:moveTo>
                    <a:pt x="4411" y="1"/>
                  </a:moveTo>
                  <a:cubicBezTo>
                    <a:pt x="1972" y="1"/>
                    <a:pt x="0" y="1972"/>
                    <a:pt x="0" y="4412"/>
                  </a:cubicBezTo>
                  <a:cubicBezTo>
                    <a:pt x="0" y="7066"/>
                    <a:pt x="2169" y="8827"/>
                    <a:pt x="4431" y="8827"/>
                  </a:cubicBezTo>
                  <a:cubicBezTo>
                    <a:pt x="5515" y="8827"/>
                    <a:pt x="6621" y="8423"/>
                    <a:pt x="7519" y="7519"/>
                  </a:cubicBezTo>
                  <a:cubicBezTo>
                    <a:pt x="10309" y="4746"/>
                    <a:pt x="8338" y="1"/>
                    <a:pt x="441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18" name="Google Shape;985;p88">
            <a:extLst>
              <a:ext uri="{FF2B5EF4-FFF2-40B4-BE49-F238E27FC236}">
                <a16:creationId xmlns:a16="http://schemas.microsoft.com/office/drawing/2014/main" id="{83012148-23EF-F22E-EDB2-ADC51028E68C}"/>
              </a:ext>
            </a:extLst>
          </p:cNvPr>
          <p:cNvGrpSpPr/>
          <p:nvPr userDrawn="1"/>
        </p:nvGrpSpPr>
        <p:grpSpPr>
          <a:xfrm>
            <a:off x="3270016" y="2362567"/>
            <a:ext cx="773845" cy="773300"/>
            <a:chOff x="3270015" y="2355104"/>
            <a:chExt cx="773845" cy="773300"/>
          </a:xfrm>
        </p:grpSpPr>
        <p:sp>
          <p:nvSpPr>
            <p:cNvPr id="19" name="Google Shape;986;p88">
              <a:extLst>
                <a:ext uri="{FF2B5EF4-FFF2-40B4-BE49-F238E27FC236}">
                  <a16:creationId xmlns:a16="http://schemas.microsoft.com/office/drawing/2014/main" id="{976BB4E9-D6B3-01A7-743D-EE58697B4664}"/>
                </a:ext>
              </a:extLst>
            </p:cNvPr>
            <p:cNvSpPr/>
            <p:nvPr/>
          </p:nvSpPr>
          <p:spPr>
            <a:xfrm>
              <a:off x="3270015" y="2355104"/>
              <a:ext cx="773845" cy="773300"/>
            </a:xfrm>
            <a:custGeom>
              <a:avLst/>
              <a:gdLst/>
              <a:ahLst/>
              <a:cxnLst/>
              <a:rect l="l" t="t" r="r" b="b"/>
              <a:pathLst>
                <a:path w="24128" h="24111" extrusionOk="0">
                  <a:moveTo>
                    <a:pt x="0" y="0"/>
                  </a:moveTo>
                  <a:lnTo>
                    <a:pt x="0" y="24110"/>
                  </a:lnTo>
                  <a:lnTo>
                    <a:pt x="24128"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0" name="Google Shape;987;p88">
              <a:extLst>
                <a:ext uri="{FF2B5EF4-FFF2-40B4-BE49-F238E27FC236}">
                  <a16:creationId xmlns:a16="http://schemas.microsoft.com/office/drawing/2014/main" id="{BCE764F3-B61A-A733-5A2C-0EBFA625D8BF}"/>
                </a:ext>
              </a:extLst>
            </p:cNvPr>
            <p:cNvSpPr/>
            <p:nvPr/>
          </p:nvSpPr>
          <p:spPr>
            <a:xfrm>
              <a:off x="3673519" y="2800944"/>
              <a:ext cx="330154" cy="282751"/>
            </a:xfrm>
            <a:custGeom>
              <a:avLst/>
              <a:gdLst/>
              <a:ahLst/>
              <a:cxnLst/>
              <a:rect l="l" t="t" r="r" b="b"/>
              <a:pathLst>
                <a:path w="10294" h="8816" extrusionOk="0">
                  <a:moveTo>
                    <a:pt x="5882" y="1"/>
                  </a:moveTo>
                  <a:cubicBezTo>
                    <a:pt x="1956" y="1"/>
                    <a:pt x="1" y="4746"/>
                    <a:pt x="2775" y="7519"/>
                  </a:cubicBezTo>
                  <a:cubicBezTo>
                    <a:pt x="3670" y="8415"/>
                    <a:pt x="4771" y="8816"/>
                    <a:pt x="5852" y="8816"/>
                  </a:cubicBezTo>
                  <a:cubicBezTo>
                    <a:pt x="8118" y="8816"/>
                    <a:pt x="10293" y="7053"/>
                    <a:pt x="10293" y="4395"/>
                  </a:cubicBezTo>
                  <a:cubicBezTo>
                    <a:pt x="10293" y="1972"/>
                    <a:pt x="8322" y="1"/>
                    <a:pt x="588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21" name="Google Shape;988;p88">
            <a:extLst>
              <a:ext uri="{FF2B5EF4-FFF2-40B4-BE49-F238E27FC236}">
                <a16:creationId xmlns:a16="http://schemas.microsoft.com/office/drawing/2014/main" id="{0F2EA262-A5E6-FF46-5719-3508E4DF258B}"/>
              </a:ext>
            </a:extLst>
          </p:cNvPr>
          <p:cNvGrpSpPr/>
          <p:nvPr userDrawn="1"/>
        </p:nvGrpSpPr>
        <p:grpSpPr>
          <a:xfrm>
            <a:off x="5098981" y="2362567"/>
            <a:ext cx="773332" cy="773300"/>
            <a:chOff x="5098981" y="2355104"/>
            <a:chExt cx="773332" cy="773300"/>
          </a:xfrm>
        </p:grpSpPr>
        <p:sp>
          <p:nvSpPr>
            <p:cNvPr id="22" name="Google Shape;989;p88">
              <a:extLst>
                <a:ext uri="{FF2B5EF4-FFF2-40B4-BE49-F238E27FC236}">
                  <a16:creationId xmlns:a16="http://schemas.microsoft.com/office/drawing/2014/main" id="{4C1F58A7-0D55-DA53-01B3-700AD58B1674}"/>
                </a:ext>
              </a:extLst>
            </p:cNvPr>
            <p:cNvSpPr/>
            <p:nvPr/>
          </p:nvSpPr>
          <p:spPr>
            <a:xfrm>
              <a:off x="5098981" y="2355104"/>
              <a:ext cx="773332" cy="773300"/>
            </a:xfrm>
            <a:custGeom>
              <a:avLst/>
              <a:gdLst/>
              <a:ahLst/>
              <a:cxnLst/>
              <a:rect l="l" t="t" r="r" b="b"/>
              <a:pathLst>
                <a:path w="24112" h="24111" extrusionOk="0">
                  <a:moveTo>
                    <a:pt x="24111" y="0"/>
                  </a:moveTo>
                  <a:lnTo>
                    <a:pt x="1" y="24110"/>
                  </a:lnTo>
                  <a:lnTo>
                    <a:pt x="24111" y="24110"/>
                  </a:lnTo>
                  <a:lnTo>
                    <a:pt x="24111"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4" name="Google Shape;990;p88">
              <a:extLst>
                <a:ext uri="{FF2B5EF4-FFF2-40B4-BE49-F238E27FC236}">
                  <a16:creationId xmlns:a16="http://schemas.microsoft.com/office/drawing/2014/main" id="{F3C0E298-7E5A-1A13-F409-58AB4A04F1AF}"/>
                </a:ext>
              </a:extLst>
            </p:cNvPr>
            <p:cNvSpPr/>
            <p:nvPr/>
          </p:nvSpPr>
          <p:spPr>
            <a:xfrm>
              <a:off x="5138655" y="2399653"/>
              <a:ext cx="330667" cy="282879"/>
            </a:xfrm>
            <a:custGeom>
              <a:avLst/>
              <a:gdLst/>
              <a:ahLst/>
              <a:cxnLst/>
              <a:rect l="l" t="t" r="r" b="b"/>
              <a:pathLst>
                <a:path w="10310" h="8820" extrusionOk="0">
                  <a:moveTo>
                    <a:pt x="4437" y="1"/>
                  </a:moveTo>
                  <a:cubicBezTo>
                    <a:pt x="2170" y="1"/>
                    <a:pt x="0" y="1754"/>
                    <a:pt x="0" y="4409"/>
                  </a:cubicBezTo>
                  <a:cubicBezTo>
                    <a:pt x="0" y="6848"/>
                    <a:pt x="1972" y="8820"/>
                    <a:pt x="4411" y="8820"/>
                  </a:cubicBezTo>
                  <a:cubicBezTo>
                    <a:pt x="8338" y="8820"/>
                    <a:pt x="10309" y="4075"/>
                    <a:pt x="7536" y="1301"/>
                  </a:cubicBezTo>
                  <a:cubicBezTo>
                    <a:pt x="6632" y="403"/>
                    <a:pt x="5523" y="1"/>
                    <a:pt x="443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grpSp>
        <p:nvGrpSpPr>
          <p:cNvPr id="25" name="Google Shape;991;p88">
            <a:extLst>
              <a:ext uri="{FF2B5EF4-FFF2-40B4-BE49-F238E27FC236}">
                <a16:creationId xmlns:a16="http://schemas.microsoft.com/office/drawing/2014/main" id="{11BF30F5-2BDA-4998-01C0-811B24EF494F}"/>
              </a:ext>
            </a:extLst>
          </p:cNvPr>
          <p:cNvGrpSpPr/>
          <p:nvPr userDrawn="1"/>
        </p:nvGrpSpPr>
        <p:grpSpPr>
          <a:xfrm>
            <a:off x="6958512" y="2362567"/>
            <a:ext cx="775994" cy="773300"/>
            <a:chOff x="6958512" y="2355104"/>
            <a:chExt cx="775994" cy="773300"/>
          </a:xfrm>
        </p:grpSpPr>
        <p:sp>
          <p:nvSpPr>
            <p:cNvPr id="26" name="Google Shape;992;p88">
              <a:extLst>
                <a:ext uri="{FF2B5EF4-FFF2-40B4-BE49-F238E27FC236}">
                  <a16:creationId xmlns:a16="http://schemas.microsoft.com/office/drawing/2014/main" id="{2EBD3AB3-BADF-0902-0439-F494F08754DB}"/>
                </a:ext>
              </a:extLst>
            </p:cNvPr>
            <p:cNvSpPr/>
            <p:nvPr/>
          </p:nvSpPr>
          <p:spPr>
            <a:xfrm>
              <a:off x="6961207" y="2355104"/>
              <a:ext cx="773300" cy="773300"/>
            </a:xfrm>
            <a:custGeom>
              <a:avLst/>
              <a:gdLst/>
              <a:ahLst/>
              <a:cxnLst/>
              <a:rect l="l" t="t" r="r" b="b"/>
              <a:pathLst>
                <a:path w="24111" h="24111" extrusionOk="0">
                  <a:moveTo>
                    <a:pt x="0" y="0"/>
                  </a:moveTo>
                  <a:lnTo>
                    <a:pt x="24111" y="24110"/>
                  </a:lnTo>
                  <a:lnTo>
                    <a:pt x="24111"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7" name="Google Shape;993;p88">
              <a:extLst>
                <a:ext uri="{FF2B5EF4-FFF2-40B4-BE49-F238E27FC236}">
                  <a16:creationId xmlns:a16="http://schemas.microsoft.com/office/drawing/2014/main" id="{FF908F28-7EF1-C06D-77CC-C42F1BA80EA6}"/>
                </a:ext>
              </a:extLst>
            </p:cNvPr>
            <p:cNvSpPr/>
            <p:nvPr/>
          </p:nvSpPr>
          <p:spPr>
            <a:xfrm>
              <a:off x="6958512" y="2805467"/>
              <a:ext cx="330122" cy="282751"/>
            </a:xfrm>
            <a:custGeom>
              <a:avLst/>
              <a:gdLst/>
              <a:ahLst/>
              <a:cxnLst/>
              <a:rect l="l" t="t" r="r" b="b"/>
              <a:pathLst>
                <a:path w="10293" h="8816" extrusionOk="0">
                  <a:moveTo>
                    <a:pt x="5852" y="0"/>
                  </a:moveTo>
                  <a:cubicBezTo>
                    <a:pt x="4771" y="0"/>
                    <a:pt x="3670" y="401"/>
                    <a:pt x="2774" y="1296"/>
                  </a:cubicBezTo>
                  <a:cubicBezTo>
                    <a:pt x="1" y="4070"/>
                    <a:pt x="1972" y="8815"/>
                    <a:pt x="5899" y="8815"/>
                  </a:cubicBezTo>
                  <a:cubicBezTo>
                    <a:pt x="8321" y="8815"/>
                    <a:pt x="10293" y="6844"/>
                    <a:pt x="10293" y="4421"/>
                  </a:cubicBezTo>
                  <a:cubicBezTo>
                    <a:pt x="10293" y="1762"/>
                    <a:pt x="8118" y="0"/>
                    <a:pt x="585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28" name="Textplatzhalter 62">
            <a:extLst>
              <a:ext uri="{FF2B5EF4-FFF2-40B4-BE49-F238E27FC236}">
                <a16:creationId xmlns:a16="http://schemas.microsoft.com/office/drawing/2014/main" id="{FC6B2FFB-7A69-6FE5-6AAB-41BB6B6D6DC4}"/>
              </a:ext>
            </a:extLst>
          </p:cNvPr>
          <p:cNvSpPr>
            <a:spLocks noGrp="1"/>
          </p:cNvSpPr>
          <p:nvPr>
            <p:ph type="body" sz="quarter" idx="27" hasCustomPrompt="1"/>
          </p:nvPr>
        </p:nvSpPr>
        <p:spPr>
          <a:xfrm>
            <a:off x="3268291" y="3634486"/>
            <a:ext cx="1324297" cy="1098314"/>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30" name="Textplatzhalter 62">
            <a:extLst>
              <a:ext uri="{FF2B5EF4-FFF2-40B4-BE49-F238E27FC236}">
                <a16:creationId xmlns:a16="http://schemas.microsoft.com/office/drawing/2014/main" id="{8649C643-F2A0-435C-B805-0D2C43C3AE53}"/>
              </a:ext>
            </a:extLst>
          </p:cNvPr>
          <p:cNvSpPr>
            <a:spLocks noGrp="1"/>
          </p:cNvSpPr>
          <p:nvPr>
            <p:ph type="body" sz="quarter" idx="28" hasCustomPrompt="1"/>
          </p:nvPr>
        </p:nvSpPr>
        <p:spPr>
          <a:xfrm>
            <a:off x="3268291" y="3262983"/>
            <a:ext cx="1324297" cy="366452"/>
          </a:xfrm>
        </p:spPr>
        <p:txBody>
          <a:bodyPr/>
          <a:lstStyle>
            <a:lvl1pPr algn="l">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31" name="Textplatzhalter 62">
            <a:extLst>
              <a:ext uri="{FF2B5EF4-FFF2-40B4-BE49-F238E27FC236}">
                <a16:creationId xmlns:a16="http://schemas.microsoft.com/office/drawing/2014/main" id="{A18AD7F9-36A6-D6A0-EE54-DFDEC90AB419}"/>
              </a:ext>
            </a:extLst>
          </p:cNvPr>
          <p:cNvSpPr>
            <a:spLocks noGrp="1"/>
          </p:cNvSpPr>
          <p:nvPr>
            <p:ph type="body" sz="quarter" idx="29" hasCustomPrompt="1"/>
          </p:nvPr>
        </p:nvSpPr>
        <p:spPr>
          <a:xfrm>
            <a:off x="5098981" y="3634486"/>
            <a:ext cx="1324297" cy="1098314"/>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32" name="Textplatzhalter 62">
            <a:extLst>
              <a:ext uri="{FF2B5EF4-FFF2-40B4-BE49-F238E27FC236}">
                <a16:creationId xmlns:a16="http://schemas.microsoft.com/office/drawing/2014/main" id="{DC8FA9C2-10CB-E74C-E531-6F5821EB3776}"/>
              </a:ext>
            </a:extLst>
          </p:cNvPr>
          <p:cNvSpPr>
            <a:spLocks noGrp="1"/>
          </p:cNvSpPr>
          <p:nvPr>
            <p:ph type="body" sz="quarter" idx="30" hasCustomPrompt="1"/>
          </p:nvPr>
        </p:nvSpPr>
        <p:spPr>
          <a:xfrm>
            <a:off x="5098981" y="3262983"/>
            <a:ext cx="1324297" cy="366452"/>
          </a:xfrm>
        </p:spPr>
        <p:txBody>
          <a:bodyPr/>
          <a:lstStyle>
            <a:lvl1pPr algn="l">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33" name="Textplatzhalter 62">
            <a:extLst>
              <a:ext uri="{FF2B5EF4-FFF2-40B4-BE49-F238E27FC236}">
                <a16:creationId xmlns:a16="http://schemas.microsoft.com/office/drawing/2014/main" id="{62241C96-8BC6-8472-1C8E-2DC5BA7AD646}"/>
              </a:ext>
            </a:extLst>
          </p:cNvPr>
          <p:cNvSpPr>
            <a:spLocks noGrp="1"/>
          </p:cNvSpPr>
          <p:nvPr>
            <p:ph type="body" sz="quarter" idx="31" hasCustomPrompt="1"/>
          </p:nvPr>
        </p:nvSpPr>
        <p:spPr>
          <a:xfrm>
            <a:off x="6921634" y="3634486"/>
            <a:ext cx="1324297" cy="1098314"/>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34" name="Textplatzhalter 62">
            <a:extLst>
              <a:ext uri="{FF2B5EF4-FFF2-40B4-BE49-F238E27FC236}">
                <a16:creationId xmlns:a16="http://schemas.microsoft.com/office/drawing/2014/main" id="{43A33753-7E01-D53C-F276-B9FA788DC09D}"/>
              </a:ext>
            </a:extLst>
          </p:cNvPr>
          <p:cNvSpPr>
            <a:spLocks noGrp="1"/>
          </p:cNvSpPr>
          <p:nvPr>
            <p:ph type="body" sz="quarter" idx="32" hasCustomPrompt="1"/>
          </p:nvPr>
        </p:nvSpPr>
        <p:spPr>
          <a:xfrm>
            <a:off x="6921634" y="3262983"/>
            <a:ext cx="1324297" cy="366452"/>
          </a:xfrm>
        </p:spPr>
        <p:txBody>
          <a:bodyPr/>
          <a:lstStyle>
            <a:lvl1pPr algn="l">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grpSp>
        <p:nvGrpSpPr>
          <p:cNvPr id="45" name="Google Shape;39;p4">
            <a:extLst>
              <a:ext uri="{FF2B5EF4-FFF2-40B4-BE49-F238E27FC236}">
                <a16:creationId xmlns:a16="http://schemas.microsoft.com/office/drawing/2014/main" id="{BC278A47-C4B6-D632-3B66-71B8742697F8}"/>
              </a:ext>
            </a:extLst>
          </p:cNvPr>
          <p:cNvGrpSpPr/>
          <p:nvPr userDrawn="1"/>
        </p:nvGrpSpPr>
        <p:grpSpPr>
          <a:xfrm>
            <a:off x="177416" y="181824"/>
            <a:ext cx="8786096" cy="6494352"/>
            <a:chOff x="701" y="95"/>
            <a:chExt cx="10602697" cy="7604742"/>
          </a:xfrm>
        </p:grpSpPr>
        <p:sp>
          <p:nvSpPr>
            <p:cNvPr id="46" name="Google Shape;40;p4">
              <a:extLst>
                <a:ext uri="{FF2B5EF4-FFF2-40B4-BE49-F238E27FC236}">
                  <a16:creationId xmlns:a16="http://schemas.microsoft.com/office/drawing/2014/main" id="{210BE94A-BCE7-A662-8216-0DDBE4D41B7D}"/>
                </a:ext>
              </a:extLst>
            </p:cNvPr>
            <p:cNvSpPr/>
            <p:nvPr/>
          </p:nvSpPr>
          <p:spPr>
            <a:xfrm rot="10800000">
              <a:off x="8732151" y="95"/>
              <a:ext cx="1871247" cy="935499"/>
            </a:xfrm>
            <a:custGeom>
              <a:avLst/>
              <a:gdLst/>
              <a:ahLst/>
              <a:cxnLst/>
              <a:rect l="l" t="t" r="r" b="b"/>
              <a:pathLst>
                <a:path w="84379" h="42190" extrusionOk="0">
                  <a:moveTo>
                    <a:pt x="42190" y="1"/>
                  </a:moveTo>
                  <a:cubicBezTo>
                    <a:pt x="41020" y="1"/>
                    <a:pt x="39867" y="51"/>
                    <a:pt x="38714" y="151"/>
                  </a:cubicBezTo>
                  <a:cubicBezTo>
                    <a:pt x="17027" y="1906"/>
                    <a:pt x="1" y="20051"/>
                    <a:pt x="1" y="42190"/>
                  </a:cubicBezTo>
                  <a:lnTo>
                    <a:pt x="84379" y="42190"/>
                  </a:lnTo>
                  <a:cubicBezTo>
                    <a:pt x="84379" y="18881"/>
                    <a:pt x="65498" y="1"/>
                    <a:pt x="421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 name="Google Shape;41;p4">
              <a:extLst>
                <a:ext uri="{FF2B5EF4-FFF2-40B4-BE49-F238E27FC236}">
                  <a16:creationId xmlns:a16="http://schemas.microsoft.com/office/drawing/2014/main" id="{EA4098AB-6B1C-230B-E61E-CB1B0EBF93C6}"/>
                </a:ext>
              </a:extLst>
            </p:cNvPr>
            <p:cNvSpPr/>
            <p:nvPr/>
          </p:nvSpPr>
          <p:spPr>
            <a:xfrm rot="5400000" flipH="1">
              <a:off x="16209" y="6520211"/>
              <a:ext cx="1060279" cy="1091295"/>
            </a:xfrm>
            <a:custGeom>
              <a:avLst/>
              <a:gdLst/>
              <a:ahLst/>
              <a:cxnLst/>
              <a:rect l="l" t="t" r="r" b="b"/>
              <a:pathLst>
                <a:path w="34069" h="33017" extrusionOk="0">
                  <a:moveTo>
                    <a:pt x="0" y="1"/>
                  </a:moveTo>
                  <a:lnTo>
                    <a:pt x="0" y="33017"/>
                  </a:lnTo>
                  <a:lnTo>
                    <a:pt x="34069" y="33017"/>
                  </a:lnTo>
                  <a:lnTo>
                    <a:pt x="0" y="1"/>
                  </a:lnTo>
                  <a:close/>
                </a:path>
              </a:pathLst>
            </a:custGeom>
            <a:solidFill>
              <a:srgbClr val="CE1F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 name="Google Shape;43;p4">
              <a:extLst>
                <a:ext uri="{FF2B5EF4-FFF2-40B4-BE49-F238E27FC236}">
                  <a16:creationId xmlns:a16="http://schemas.microsoft.com/office/drawing/2014/main" id="{5076B466-DE8E-9C0C-DB5D-1C9619045876}"/>
                </a:ext>
              </a:extLst>
            </p:cNvPr>
            <p:cNvSpPr/>
            <p:nvPr/>
          </p:nvSpPr>
          <p:spPr>
            <a:xfrm>
              <a:off x="9510144" y="6545900"/>
              <a:ext cx="1093254" cy="1058937"/>
            </a:xfrm>
            <a:custGeom>
              <a:avLst/>
              <a:gdLst/>
              <a:ahLst/>
              <a:cxnLst/>
              <a:rect l="l" t="t" r="r" b="b"/>
              <a:pathLst>
                <a:path w="34087" h="33017" extrusionOk="0">
                  <a:moveTo>
                    <a:pt x="34086" y="1"/>
                  </a:moveTo>
                  <a:lnTo>
                    <a:pt x="1" y="33017"/>
                  </a:lnTo>
                  <a:lnTo>
                    <a:pt x="34086" y="33017"/>
                  </a:lnTo>
                  <a:lnTo>
                    <a:pt x="340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grpSp>
      <p:sp>
        <p:nvSpPr>
          <p:cNvPr id="2" name="Textplatzhalter 7">
            <a:extLst>
              <a:ext uri="{FF2B5EF4-FFF2-40B4-BE49-F238E27FC236}">
                <a16:creationId xmlns:a16="http://schemas.microsoft.com/office/drawing/2014/main" id="{6C642684-B6B0-5AC6-6161-5B5BCE786BEC}"/>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8" name="Textplatzhalter 12">
            <a:extLst>
              <a:ext uri="{FF2B5EF4-FFF2-40B4-BE49-F238E27FC236}">
                <a16:creationId xmlns:a16="http://schemas.microsoft.com/office/drawing/2014/main" id="{2EF874D4-4AF1-EFB6-E51F-14FBE70D9D0C}"/>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Tree>
    <p:extLst>
      <p:ext uri="{BB962C8B-B14F-4D97-AF65-F5344CB8AC3E}">
        <p14:creationId xmlns:p14="http://schemas.microsoft.com/office/powerpoint/2010/main" val="517075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5 Abschnitte_Beispi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23" name="Google Shape;103;p13">
            <a:extLst>
              <a:ext uri="{FF2B5EF4-FFF2-40B4-BE49-F238E27FC236}">
                <a16:creationId xmlns:a16="http://schemas.microsoft.com/office/drawing/2014/main" id="{4278B2FD-1459-48EB-4F6A-C186381A0E21}"/>
              </a:ext>
            </a:extLst>
          </p:cNvPr>
          <p:cNvSpPr txBox="1">
            <a:spLocks/>
          </p:cNvSpPr>
          <p:nvPr userDrawn="1"/>
        </p:nvSpPr>
        <p:spPr>
          <a:xfrm>
            <a:off x="1001523" y="2149158"/>
            <a:ext cx="3627000" cy="525200"/>
          </a:xfrm>
          <a:prstGeom prst="rect">
            <a:avLst/>
          </a:prstGeom>
        </p:spPr>
        <p:txBody>
          <a:bodyPr spcFirstLastPara="1" vert="horz" wrap="square"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SzPts val="2400"/>
              <a:buFont typeface="Londrina Solid"/>
              <a:buNone/>
              <a:tabLst/>
              <a:defRPr kumimoji="0" lang="de-DE" sz="2400" b="1" i="0" u="none" strike="noStrike" kern="1200" cap="all" spc="0" normalizeH="0" baseline="0" noProof="0">
                <a:ln>
                  <a:noFill/>
                </a:ln>
                <a:solidFill>
                  <a:schemeClr val="tx1"/>
                </a:solidFill>
                <a:effectLst/>
                <a:uLnTx/>
                <a:uFillTx/>
                <a:latin typeface="+mj-lt"/>
                <a:ea typeface="Londrina Solid"/>
                <a:cs typeface="Londrina Solid"/>
                <a:sym typeface="Londrina Solid"/>
              </a:defRPr>
            </a:lvl1pPr>
            <a:lvl2pPr marL="0" lvl="1" indent="0" algn="l" defTabSz="914400" rtl="0" eaLnBrk="1" latinLnBrk="0" hangingPunct="1">
              <a:lnSpc>
                <a:spcPct val="100000"/>
              </a:lnSpc>
              <a:spcBef>
                <a:spcPts val="0"/>
              </a:spcBef>
              <a:spcAft>
                <a:spcPts val="0"/>
              </a:spcAft>
              <a:buSzPts val="600"/>
              <a:buFontTx/>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l" defTabSz="914400" rtl="0" eaLnBrk="1" latinLnBrk="0" hangingPunct="1">
              <a:lnSpc>
                <a:spcPct val="100000"/>
              </a:lnSpc>
              <a:spcBef>
                <a:spcPts val="0"/>
              </a:spcBef>
              <a:spcAft>
                <a:spcPts val="0"/>
              </a:spcAft>
              <a:buClr>
                <a:schemeClr val="bg2"/>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l" defTabSz="914400" rtl="0" eaLnBrk="1" latinLnBrk="0" hangingPunct="1">
              <a:lnSpc>
                <a:spcPct val="100000"/>
              </a:lnSpc>
              <a:spcBef>
                <a:spcPts val="0"/>
              </a:spcBef>
              <a:spcAft>
                <a:spcPts val="0"/>
              </a:spcAft>
              <a:buClr>
                <a:srgbClr val="4B4B4D"/>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l" defTabSz="914400" rtl="0" eaLnBrk="1" latinLnBrk="0" hangingPunct="1">
              <a:lnSpc>
                <a:spcPct val="100000"/>
              </a:lnSpc>
              <a:spcBef>
                <a:spcPts val="0"/>
              </a:spcBef>
              <a:spcAft>
                <a:spcPts val="0"/>
              </a:spcAft>
              <a:buSzPts val="600"/>
              <a:buFont typeface="Symbol" panose="05050102010706020507" pitchFamily="18" charset="2"/>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6pPr>
            <a:lvl7pPr marL="2971800" lvl="6"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7pPr>
            <a:lvl8pPr marL="3429000" lvl="7"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8pPr>
            <a:lvl9pPr marL="3886200" lvl="8"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9pPr>
          </a:lstStyle>
          <a:p>
            <a:endParaRPr lang="de-DE" dirty="0"/>
          </a:p>
        </p:txBody>
      </p:sp>
      <p:sp>
        <p:nvSpPr>
          <p:cNvPr id="70" name="Textplatzhalter 62">
            <a:extLst>
              <a:ext uri="{FF2B5EF4-FFF2-40B4-BE49-F238E27FC236}">
                <a16:creationId xmlns:a16="http://schemas.microsoft.com/office/drawing/2014/main" id="{C79E773B-0FC5-E8A3-CCA1-1D16F7E7F933}"/>
              </a:ext>
            </a:extLst>
          </p:cNvPr>
          <p:cNvSpPr>
            <a:spLocks noGrp="1"/>
          </p:cNvSpPr>
          <p:nvPr>
            <p:ph type="body" sz="quarter" idx="20" hasCustomPrompt="1"/>
          </p:nvPr>
        </p:nvSpPr>
        <p:spPr>
          <a:xfrm>
            <a:off x="1375495" y="2848075"/>
            <a:ext cx="2123145" cy="1098314"/>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71" name="Textplatzhalter 62">
            <a:extLst>
              <a:ext uri="{FF2B5EF4-FFF2-40B4-BE49-F238E27FC236}">
                <a16:creationId xmlns:a16="http://schemas.microsoft.com/office/drawing/2014/main" id="{0260D402-9F31-084D-17CF-156E86B82A69}"/>
              </a:ext>
            </a:extLst>
          </p:cNvPr>
          <p:cNvSpPr>
            <a:spLocks noGrp="1"/>
          </p:cNvSpPr>
          <p:nvPr>
            <p:ph type="body" sz="quarter" idx="21" hasCustomPrompt="1"/>
          </p:nvPr>
        </p:nvSpPr>
        <p:spPr>
          <a:xfrm>
            <a:off x="1375495" y="2476572"/>
            <a:ext cx="2123145" cy="366452"/>
          </a:xfrm>
        </p:spPr>
        <p:txBody>
          <a:bodyPr/>
          <a:lstStyle>
            <a:lvl1pPr algn="l">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35" name="Textplatzhalter 62">
            <a:extLst>
              <a:ext uri="{FF2B5EF4-FFF2-40B4-BE49-F238E27FC236}">
                <a16:creationId xmlns:a16="http://schemas.microsoft.com/office/drawing/2014/main" id="{B2088C6F-D4FA-64C3-CB47-88331B8D02F1}"/>
              </a:ext>
            </a:extLst>
          </p:cNvPr>
          <p:cNvSpPr>
            <a:spLocks noGrp="1"/>
          </p:cNvSpPr>
          <p:nvPr>
            <p:ph type="body" sz="quarter" idx="27" hasCustomPrompt="1"/>
          </p:nvPr>
        </p:nvSpPr>
        <p:spPr>
          <a:xfrm>
            <a:off x="3575770" y="2848075"/>
            <a:ext cx="2123145" cy="1098314"/>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36" name="Textplatzhalter 62">
            <a:extLst>
              <a:ext uri="{FF2B5EF4-FFF2-40B4-BE49-F238E27FC236}">
                <a16:creationId xmlns:a16="http://schemas.microsoft.com/office/drawing/2014/main" id="{85936178-F84D-082E-7B67-61C5124B3777}"/>
              </a:ext>
            </a:extLst>
          </p:cNvPr>
          <p:cNvSpPr>
            <a:spLocks noGrp="1"/>
          </p:cNvSpPr>
          <p:nvPr>
            <p:ph type="body" sz="quarter" idx="28" hasCustomPrompt="1"/>
          </p:nvPr>
        </p:nvSpPr>
        <p:spPr>
          <a:xfrm>
            <a:off x="3575770" y="2476572"/>
            <a:ext cx="2123145" cy="366452"/>
          </a:xfrm>
        </p:spPr>
        <p:txBody>
          <a:bodyPr/>
          <a:lstStyle>
            <a:lvl1pPr algn="l">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37" name="Textplatzhalter 62">
            <a:extLst>
              <a:ext uri="{FF2B5EF4-FFF2-40B4-BE49-F238E27FC236}">
                <a16:creationId xmlns:a16="http://schemas.microsoft.com/office/drawing/2014/main" id="{AF932B61-14C4-F6A5-AFC5-8FAB355116E8}"/>
              </a:ext>
            </a:extLst>
          </p:cNvPr>
          <p:cNvSpPr>
            <a:spLocks noGrp="1"/>
          </p:cNvSpPr>
          <p:nvPr>
            <p:ph type="body" sz="quarter" idx="29" hasCustomPrompt="1"/>
          </p:nvPr>
        </p:nvSpPr>
        <p:spPr>
          <a:xfrm>
            <a:off x="5794542" y="2848075"/>
            <a:ext cx="2123145" cy="1098314"/>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38" name="Textplatzhalter 62">
            <a:extLst>
              <a:ext uri="{FF2B5EF4-FFF2-40B4-BE49-F238E27FC236}">
                <a16:creationId xmlns:a16="http://schemas.microsoft.com/office/drawing/2014/main" id="{DD54B1FC-B7B3-C508-17C5-061BE66993CE}"/>
              </a:ext>
            </a:extLst>
          </p:cNvPr>
          <p:cNvSpPr>
            <a:spLocks noGrp="1"/>
          </p:cNvSpPr>
          <p:nvPr>
            <p:ph type="body" sz="quarter" idx="30" hasCustomPrompt="1"/>
          </p:nvPr>
        </p:nvSpPr>
        <p:spPr>
          <a:xfrm>
            <a:off x="5794542" y="2476572"/>
            <a:ext cx="2123145" cy="366452"/>
          </a:xfrm>
        </p:spPr>
        <p:txBody>
          <a:bodyPr/>
          <a:lstStyle>
            <a:lvl1pPr algn="l">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39" name="Textplatzhalter 62">
            <a:extLst>
              <a:ext uri="{FF2B5EF4-FFF2-40B4-BE49-F238E27FC236}">
                <a16:creationId xmlns:a16="http://schemas.microsoft.com/office/drawing/2014/main" id="{76A04248-61C4-36FB-1C8E-32979C279CA6}"/>
              </a:ext>
            </a:extLst>
          </p:cNvPr>
          <p:cNvSpPr>
            <a:spLocks noGrp="1"/>
          </p:cNvSpPr>
          <p:nvPr>
            <p:ph type="body" sz="quarter" idx="31" hasCustomPrompt="1"/>
          </p:nvPr>
        </p:nvSpPr>
        <p:spPr>
          <a:xfrm>
            <a:off x="4709474" y="4399241"/>
            <a:ext cx="2123145" cy="1098314"/>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40" name="Textplatzhalter 62">
            <a:extLst>
              <a:ext uri="{FF2B5EF4-FFF2-40B4-BE49-F238E27FC236}">
                <a16:creationId xmlns:a16="http://schemas.microsoft.com/office/drawing/2014/main" id="{8936F35B-CCAE-7F57-824D-E93A42E9FE3B}"/>
              </a:ext>
            </a:extLst>
          </p:cNvPr>
          <p:cNvSpPr>
            <a:spLocks noGrp="1"/>
          </p:cNvSpPr>
          <p:nvPr>
            <p:ph type="body" sz="quarter" idx="32" hasCustomPrompt="1"/>
          </p:nvPr>
        </p:nvSpPr>
        <p:spPr>
          <a:xfrm>
            <a:off x="4709474" y="4027738"/>
            <a:ext cx="2123145" cy="366452"/>
          </a:xfrm>
        </p:spPr>
        <p:txBody>
          <a:bodyPr/>
          <a:lstStyle>
            <a:lvl1pPr algn="l">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41" name="Textplatzhalter 62">
            <a:extLst>
              <a:ext uri="{FF2B5EF4-FFF2-40B4-BE49-F238E27FC236}">
                <a16:creationId xmlns:a16="http://schemas.microsoft.com/office/drawing/2014/main" id="{0C45694A-9CD8-AC1F-E472-72ADBBA5763A}"/>
              </a:ext>
            </a:extLst>
          </p:cNvPr>
          <p:cNvSpPr>
            <a:spLocks noGrp="1"/>
          </p:cNvSpPr>
          <p:nvPr>
            <p:ph type="body" sz="quarter" idx="33" hasCustomPrompt="1"/>
          </p:nvPr>
        </p:nvSpPr>
        <p:spPr>
          <a:xfrm>
            <a:off x="2499674" y="4399241"/>
            <a:ext cx="2123145" cy="1098314"/>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42" name="Textplatzhalter 62">
            <a:extLst>
              <a:ext uri="{FF2B5EF4-FFF2-40B4-BE49-F238E27FC236}">
                <a16:creationId xmlns:a16="http://schemas.microsoft.com/office/drawing/2014/main" id="{47DF8E27-F7AA-4E8A-FB14-4E8FA9BD447B}"/>
              </a:ext>
            </a:extLst>
          </p:cNvPr>
          <p:cNvSpPr>
            <a:spLocks noGrp="1"/>
          </p:cNvSpPr>
          <p:nvPr>
            <p:ph type="body" sz="quarter" idx="34" hasCustomPrompt="1"/>
          </p:nvPr>
        </p:nvSpPr>
        <p:spPr>
          <a:xfrm>
            <a:off x="2499674" y="4027738"/>
            <a:ext cx="2123145" cy="366452"/>
          </a:xfrm>
        </p:spPr>
        <p:txBody>
          <a:bodyPr/>
          <a:lstStyle>
            <a:lvl1pPr algn="l">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43" name="Google Shape;193;p19">
            <a:extLst>
              <a:ext uri="{FF2B5EF4-FFF2-40B4-BE49-F238E27FC236}">
                <a16:creationId xmlns:a16="http://schemas.microsoft.com/office/drawing/2014/main" id="{52D82C7C-1FF7-9A2E-F6F4-E5F1396EC473}"/>
              </a:ext>
            </a:extLst>
          </p:cNvPr>
          <p:cNvSpPr/>
          <p:nvPr userDrawn="1"/>
        </p:nvSpPr>
        <p:spPr>
          <a:xfrm>
            <a:off x="186876" y="5683624"/>
            <a:ext cx="1036284" cy="1004113"/>
          </a:xfrm>
          <a:custGeom>
            <a:avLst/>
            <a:gdLst/>
            <a:ahLst/>
            <a:cxnLst/>
            <a:rect l="l" t="t" r="r" b="b"/>
            <a:pathLst>
              <a:path w="34069" h="33017" extrusionOk="0">
                <a:moveTo>
                  <a:pt x="0" y="1"/>
                </a:moveTo>
                <a:lnTo>
                  <a:pt x="0" y="33017"/>
                </a:lnTo>
                <a:lnTo>
                  <a:pt x="34069" y="33017"/>
                </a:lnTo>
                <a:lnTo>
                  <a:pt x="0" y="1"/>
                </a:lnTo>
                <a:close/>
              </a:path>
            </a:pathLst>
          </a:custGeom>
          <a:solidFill>
            <a:schemeClr val="bg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44" name="Google Shape;193;p19">
            <a:extLst>
              <a:ext uri="{FF2B5EF4-FFF2-40B4-BE49-F238E27FC236}">
                <a16:creationId xmlns:a16="http://schemas.microsoft.com/office/drawing/2014/main" id="{11F506E6-DAFC-7584-6433-88531246E7AA}"/>
              </a:ext>
            </a:extLst>
          </p:cNvPr>
          <p:cNvSpPr/>
          <p:nvPr userDrawn="1"/>
        </p:nvSpPr>
        <p:spPr>
          <a:xfrm rot="16200000">
            <a:off x="7928871" y="5667539"/>
            <a:ext cx="1036284" cy="1004113"/>
          </a:xfrm>
          <a:custGeom>
            <a:avLst/>
            <a:gdLst/>
            <a:ahLst/>
            <a:cxnLst/>
            <a:rect l="l" t="t" r="r" b="b"/>
            <a:pathLst>
              <a:path w="34069" h="33017" extrusionOk="0">
                <a:moveTo>
                  <a:pt x="0" y="1"/>
                </a:moveTo>
                <a:lnTo>
                  <a:pt x="0" y="33017"/>
                </a:lnTo>
                <a:lnTo>
                  <a:pt x="34069" y="33017"/>
                </a:lnTo>
                <a:lnTo>
                  <a:pt x="0" y="1"/>
                </a:lnTo>
                <a:close/>
              </a:path>
            </a:pathLst>
          </a:custGeom>
          <a:solidFill>
            <a:schemeClr val="tx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 name="Textplatzhalter 7">
            <a:extLst>
              <a:ext uri="{FF2B5EF4-FFF2-40B4-BE49-F238E27FC236}">
                <a16:creationId xmlns:a16="http://schemas.microsoft.com/office/drawing/2014/main" id="{FF272F9A-AECC-4C9B-C7B8-6F19EF087077}"/>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8" name="Textplatzhalter 12">
            <a:extLst>
              <a:ext uri="{FF2B5EF4-FFF2-40B4-BE49-F238E27FC236}">
                <a16:creationId xmlns:a16="http://schemas.microsoft.com/office/drawing/2014/main" id="{C977181C-3E81-C7FC-B131-AF97166F9FEB}"/>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Tree>
    <p:extLst>
      <p:ext uri="{BB962C8B-B14F-4D97-AF65-F5344CB8AC3E}">
        <p14:creationId xmlns:p14="http://schemas.microsoft.com/office/powerpoint/2010/main" val="28182006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6 Abschnitte_Beispi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23" name="Google Shape;103;p13">
            <a:extLst>
              <a:ext uri="{FF2B5EF4-FFF2-40B4-BE49-F238E27FC236}">
                <a16:creationId xmlns:a16="http://schemas.microsoft.com/office/drawing/2014/main" id="{4278B2FD-1459-48EB-4F6A-C186381A0E21}"/>
              </a:ext>
            </a:extLst>
          </p:cNvPr>
          <p:cNvSpPr txBox="1">
            <a:spLocks/>
          </p:cNvSpPr>
          <p:nvPr userDrawn="1"/>
        </p:nvSpPr>
        <p:spPr>
          <a:xfrm>
            <a:off x="1001523" y="2149158"/>
            <a:ext cx="3627000" cy="525200"/>
          </a:xfrm>
          <a:prstGeom prst="rect">
            <a:avLst/>
          </a:prstGeom>
        </p:spPr>
        <p:txBody>
          <a:bodyPr spcFirstLastPara="1" vert="horz" wrap="square"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SzPts val="2400"/>
              <a:buFont typeface="Londrina Solid"/>
              <a:buNone/>
              <a:tabLst/>
              <a:defRPr kumimoji="0" lang="de-DE" sz="2400" b="1" i="0" u="none" strike="noStrike" kern="1200" cap="all" spc="0" normalizeH="0" baseline="0" noProof="0">
                <a:ln>
                  <a:noFill/>
                </a:ln>
                <a:solidFill>
                  <a:schemeClr val="tx1"/>
                </a:solidFill>
                <a:effectLst/>
                <a:uLnTx/>
                <a:uFillTx/>
                <a:latin typeface="+mj-lt"/>
                <a:ea typeface="Londrina Solid"/>
                <a:cs typeface="Londrina Solid"/>
                <a:sym typeface="Londrina Solid"/>
              </a:defRPr>
            </a:lvl1pPr>
            <a:lvl2pPr marL="0" lvl="1" indent="0" algn="l" defTabSz="914400" rtl="0" eaLnBrk="1" latinLnBrk="0" hangingPunct="1">
              <a:lnSpc>
                <a:spcPct val="100000"/>
              </a:lnSpc>
              <a:spcBef>
                <a:spcPts val="0"/>
              </a:spcBef>
              <a:spcAft>
                <a:spcPts val="0"/>
              </a:spcAft>
              <a:buSzPts val="600"/>
              <a:buFontTx/>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l" defTabSz="914400" rtl="0" eaLnBrk="1" latinLnBrk="0" hangingPunct="1">
              <a:lnSpc>
                <a:spcPct val="100000"/>
              </a:lnSpc>
              <a:spcBef>
                <a:spcPts val="0"/>
              </a:spcBef>
              <a:spcAft>
                <a:spcPts val="0"/>
              </a:spcAft>
              <a:buClr>
                <a:schemeClr val="bg2"/>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l" defTabSz="914400" rtl="0" eaLnBrk="1" latinLnBrk="0" hangingPunct="1">
              <a:lnSpc>
                <a:spcPct val="100000"/>
              </a:lnSpc>
              <a:spcBef>
                <a:spcPts val="0"/>
              </a:spcBef>
              <a:spcAft>
                <a:spcPts val="0"/>
              </a:spcAft>
              <a:buClr>
                <a:srgbClr val="4B4B4D"/>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l" defTabSz="914400" rtl="0" eaLnBrk="1" latinLnBrk="0" hangingPunct="1">
              <a:lnSpc>
                <a:spcPct val="100000"/>
              </a:lnSpc>
              <a:spcBef>
                <a:spcPts val="0"/>
              </a:spcBef>
              <a:spcAft>
                <a:spcPts val="0"/>
              </a:spcAft>
              <a:buSzPts val="600"/>
              <a:buFont typeface="Symbol" panose="05050102010706020507" pitchFamily="18" charset="2"/>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6pPr>
            <a:lvl7pPr marL="2971800" lvl="6"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7pPr>
            <a:lvl8pPr marL="3429000" lvl="7"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8pPr>
            <a:lvl9pPr marL="3886200" lvl="8"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9pPr>
          </a:lstStyle>
          <a:p>
            <a:endParaRPr lang="de-DE" dirty="0"/>
          </a:p>
        </p:txBody>
      </p:sp>
      <p:grpSp>
        <p:nvGrpSpPr>
          <p:cNvPr id="24" name="Google Shape;112;p14">
            <a:extLst>
              <a:ext uri="{FF2B5EF4-FFF2-40B4-BE49-F238E27FC236}">
                <a16:creationId xmlns:a16="http://schemas.microsoft.com/office/drawing/2014/main" id="{F255D149-27C3-50D9-EEB4-FDB20DAFF9C0}"/>
              </a:ext>
            </a:extLst>
          </p:cNvPr>
          <p:cNvGrpSpPr/>
          <p:nvPr userDrawn="1"/>
        </p:nvGrpSpPr>
        <p:grpSpPr>
          <a:xfrm>
            <a:off x="3592113" y="2428491"/>
            <a:ext cx="1958800" cy="4247762"/>
            <a:chOff x="3575553" y="2372081"/>
            <a:chExt cx="2068434" cy="4484728"/>
          </a:xfrm>
        </p:grpSpPr>
        <p:sp>
          <p:nvSpPr>
            <p:cNvPr id="26" name="Google Shape;114;p14">
              <a:extLst>
                <a:ext uri="{FF2B5EF4-FFF2-40B4-BE49-F238E27FC236}">
                  <a16:creationId xmlns:a16="http://schemas.microsoft.com/office/drawing/2014/main" id="{79FACD24-ADCD-BE59-18C3-1BD07AC8DFC6}"/>
                </a:ext>
              </a:extLst>
            </p:cNvPr>
            <p:cNvSpPr/>
            <p:nvPr/>
          </p:nvSpPr>
          <p:spPr>
            <a:xfrm>
              <a:off x="3575553" y="2913468"/>
              <a:ext cx="1262081" cy="1214373"/>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rgbClr val="FABB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7" name="Google Shape;115;p14">
              <a:extLst>
                <a:ext uri="{FF2B5EF4-FFF2-40B4-BE49-F238E27FC236}">
                  <a16:creationId xmlns:a16="http://schemas.microsoft.com/office/drawing/2014/main" id="{B86EAEB0-780F-6B18-35BD-E68198A7A7F0}"/>
                </a:ext>
              </a:extLst>
            </p:cNvPr>
            <p:cNvSpPr/>
            <p:nvPr/>
          </p:nvSpPr>
          <p:spPr>
            <a:xfrm rot="19621195">
              <a:off x="4300534" y="3493755"/>
              <a:ext cx="1343453" cy="1343252"/>
            </a:xfrm>
            <a:custGeom>
              <a:avLst/>
              <a:gdLst/>
              <a:ahLst/>
              <a:cxnLst/>
              <a:rect l="l" t="t" r="r" b="b"/>
              <a:pathLst>
                <a:path w="50227" h="50226" extrusionOk="0">
                  <a:moveTo>
                    <a:pt x="25114" y="0"/>
                  </a:moveTo>
                  <a:lnTo>
                    <a:pt x="1" y="25113"/>
                  </a:lnTo>
                  <a:lnTo>
                    <a:pt x="25114" y="50226"/>
                  </a:lnTo>
                  <a:lnTo>
                    <a:pt x="50227" y="25113"/>
                  </a:lnTo>
                  <a:lnTo>
                    <a:pt x="25114" y="0"/>
                  </a:lnTo>
                  <a:close/>
                </a:path>
              </a:pathLst>
            </a:custGeom>
            <a:solidFill>
              <a:srgbClr val="0076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8" name="Google Shape;116;p14">
              <a:extLst>
                <a:ext uri="{FF2B5EF4-FFF2-40B4-BE49-F238E27FC236}">
                  <a16:creationId xmlns:a16="http://schemas.microsoft.com/office/drawing/2014/main" id="{106AD4CA-8CBD-115E-566B-38C22107DF14}"/>
                </a:ext>
              </a:extLst>
            </p:cNvPr>
            <p:cNvSpPr/>
            <p:nvPr/>
          </p:nvSpPr>
          <p:spPr>
            <a:xfrm rot="19621195">
              <a:off x="4117743" y="3547862"/>
              <a:ext cx="1343453" cy="671626"/>
            </a:xfrm>
            <a:custGeom>
              <a:avLst/>
              <a:gdLst/>
              <a:ahLst/>
              <a:cxnLst/>
              <a:rect l="l" t="t" r="r" b="b"/>
              <a:pathLst>
                <a:path w="50227" h="25113" extrusionOk="0">
                  <a:moveTo>
                    <a:pt x="25114" y="0"/>
                  </a:moveTo>
                  <a:lnTo>
                    <a:pt x="1" y="25113"/>
                  </a:lnTo>
                  <a:lnTo>
                    <a:pt x="50227" y="25113"/>
                  </a:lnTo>
                  <a:lnTo>
                    <a:pt x="25114" y="0"/>
                  </a:lnTo>
                  <a:close/>
                </a:path>
              </a:pathLst>
            </a:custGeom>
            <a:solidFill>
              <a:srgbClr val="5EAD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9" name="Google Shape;117;p14">
              <a:extLst>
                <a:ext uri="{FF2B5EF4-FFF2-40B4-BE49-F238E27FC236}">
                  <a16:creationId xmlns:a16="http://schemas.microsoft.com/office/drawing/2014/main" id="{DAC1B3DF-C2BD-0CDC-2F1A-61961B1890B1}"/>
                </a:ext>
              </a:extLst>
            </p:cNvPr>
            <p:cNvSpPr/>
            <p:nvPr/>
          </p:nvSpPr>
          <p:spPr>
            <a:xfrm rot="5400000">
              <a:off x="4191316" y="5503582"/>
              <a:ext cx="902168" cy="1804285"/>
            </a:xfrm>
            <a:custGeom>
              <a:avLst/>
              <a:gdLst/>
              <a:ahLst/>
              <a:cxnLst/>
              <a:rect l="l" t="t" r="r" b="b"/>
              <a:pathLst>
                <a:path w="17605" h="35209" extrusionOk="0">
                  <a:moveTo>
                    <a:pt x="17605" y="0"/>
                  </a:moveTo>
                  <a:cubicBezTo>
                    <a:pt x="7876" y="0"/>
                    <a:pt x="0" y="7884"/>
                    <a:pt x="0" y="17604"/>
                  </a:cubicBezTo>
                  <a:cubicBezTo>
                    <a:pt x="0" y="18089"/>
                    <a:pt x="16" y="18574"/>
                    <a:pt x="56" y="19059"/>
                  </a:cubicBezTo>
                  <a:cubicBezTo>
                    <a:pt x="795" y="28104"/>
                    <a:pt x="8369" y="35209"/>
                    <a:pt x="17605" y="35209"/>
                  </a:cubicBezTo>
                  <a:lnTo>
                    <a:pt x="17605" y="0"/>
                  </a:lnTo>
                  <a:close/>
                </a:path>
              </a:pathLst>
            </a:custGeom>
            <a:solidFill>
              <a:srgbClr val="FABB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30" name="Google Shape;118;p14">
              <a:extLst>
                <a:ext uri="{FF2B5EF4-FFF2-40B4-BE49-F238E27FC236}">
                  <a16:creationId xmlns:a16="http://schemas.microsoft.com/office/drawing/2014/main" id="{AFCC4025-BA77-5D1E-F32F-8A410EE5A755}"/>
                </a:ext>
              </a:extLst>
            </p:cNvPr>
            <p:cNvSpPr/>
            <p:nvPr/>
          </p:nvSpPr>
          <p:spPr>
            <a:xfrm rot="5400000" flipH="1">
              <a:off x="3953954" y="4598094"/>
              <a:ext cx="1356321" cy="1356772"/>
            </a:xfrm>
            <a:custGeom>
              <a:avLst/>
              <a:gdLst/>
              <a:ahLst/>
              <a:cxnLst/>
              <a:rect l="l" t="t" r="r" b="b"/>
              <a:pathLst>
                <a:path w="54069" h="54087" extrusionOk="0">
                  <a:moveTo>
                    <a:pt x="0" y="1"/>
                  </a:moveTo>
                  <a:lnTo>
                    <a:pt x="0" y="54086"/>
                  </a:lnTo>
                  <a:lnTo>
                    <a:pt x="54069" y="54086"/>
                  </a:lnTo>
                  <a:lnTo>
                    <a:pt x="0" y="1"/>
                  </a:lnTo>
                  <a:close/>
                </a:path>
              </a:pathLst>
            </a:custGeom>
            <a:solidFill>
              <a:srgbClr val="CE1F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31" name="Google Shape;114;p14">
              <a:extLst>
                <a:ext uri="{FF2B5EF4-FFF2-40B4-BE49-F238E27FC236}">
                  <a16:creationId xmlns:a16="http://schemas.microsoft.com/office/drawing/2014/main" id="{96D0D78E-4D1D-216F-57F2-9C14360867E3}"/>
                </a:ext>
              </a:extLst>
            </p:cNvPr>
            <p:cNvSpPr/>
            <p:nvPr userDrawn="1"/>
          </p:nvSpPr>
          <p:spPr>
            <a:xfrm>
              <a:off x="4344979" y="2372081"/>
              <a:ext cx="985310" cy="948064"/>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rgbClr val="009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sp>
        <p:nvSpPr>
          <p:cNvPr id="63" name="Textplatzhalter 62">
            <a:extLst>
              <a:ext uri="{FF2B5EF4-FFF2-40B4-BE49-F238E27FC236}">
                <a16:creationId xmlns:a16="http://schemas.microsoft.com/office/drawing/2014/main" id="{B1E6755C-73AC-DD39-F724-02E15C58C412}"/>
              </a:ext>
            </a:extLst>
          </p:cNvPr>
          <p:cNvSpPr>
            <a:spLocks noGrp="1"/>
          </p:cNvSpPr>
          <p:nvPr>
            <p:ph type="body" sz="quarter" idx="14" hasCustomPrompt="1"/>
          </p:nvPr>
        </p:nvSpPr>
        <p:spPr>
          <a:xfrm>
            <a:off x="720213" y="1708619"/>
            <a:ext cx="2541562" cy="1098314"/>
          </a:xfrm>
        </p:spPr>
        <p:txBody>
          <a:bodyPr/>
          <a:lstStyle>
            <a:lvl1pPr algn="r">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65" name="Textplatzhalter 62">
            <a:extLst>
              <a:ext uri="{FF2B5EF4-FFF2-40B4-BE49-F238E27FC236}">
                <a16:creationId xmlns:a16="http://schemas.microsoft.com/office/drawing/2014/main" id="{1DBD467F-631F-DD65-8A2D-4D95E4430D48}"/>
              </a:ext>
            </a:extLst>
          </p:cNvPr>
          <p:cNvSpPr>
            <a:spLocks noGrp="1"/>
          </p:cNvSpPr>
          <p:nvPr>
            <p:ph type="body" sz="quarter" idx="15" hasCustomPrompt="1"/>
          </p:nvPr>
        </p:nvSpPr>
        <p:spPr>
          <a:xfrm>
            <a:off x="720213" y="1337116"/>
            <a:ext cx="2541562" cy="366452"/>
          </a:xfrm>
        </p:spPr>
        <p:txBody>
          <a:bodyPr/>
          <a:lstStyle>
            <a:lvl1pPr algn="r">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66" name="Textplatzhalter 62">
            <a:extLst>
              <a:ext uri="{FF2B5EF4-FFF2-40B4-BE49-F238E27FC236}">
                <a16:creationId xmlns:a16="http://schemas.microsoft.com/office/drawing/2014/main" id="{62B350A6-1ACD-B419-1C6F-44D5DE5731E6}"/>
              </a:ext>
            </a:extLst>
          </p:cNvPr>
          <p:cNvSpPr>
            <a:spLocks noGrp="1"/>
          </p:cNvSpPr>
          <p:nvPr>
            <p:ph type="body" sz="quarter" idx="16" hasCustomPrompt="1"/>
          </p:nvPr>
        </p:nvSpPr>
        <p:spPr>
          <a:xfrm>
            <a:off x="720213" y="3451155"/>
            <a:ext cx="2541562" cy="1098314"/>
          </a:xfrm>
        </p:spPr>
        <p:txBody>
          <a:bodyPr/>
          <a:lstStyle>
            <a:lvl1pPr algn="r">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67" name="Textplatzhalter 62">
            <a:extLst>
              <a:ext uri="{FF2B5EF4-FFF2-40B4-BE49-F238E27FC236}">
                <a16:creationId xmlns:a16="http://schemas.microsoft.com/office/drawing/2014/main" id="{B84A866A-3EE6-AFB1-D414-44A79EB41762}"/>
              </a:ext>
            </a:extLst>
          </p:cNvPr>
          <p:cNvSpPr>
            <a:spLocks noGrp="1"/>
          </p:cNvSpPr>
          <p:nvPr>
            <p:ph type="body" sz="quarter" idx="17" hasCustomPrompt="1"/>
          </p:nvPr>
        </p:nvSpPr>
        <p:spPr>
          <a:xfrm>
            <a:off x="720213" y="3079652"/>
            <a:ext cx="2541562" cy="366452"/>
          </a:xfrm>
        </p:spPr>
        <p:txBody>
          <a:bodyPr/>
          <a:lstStyle>
            <a:lvl1pPr algn="r">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68" name="Textplatzhalter 62">
            <a:extLst>
              <a:ext uri="{FF2B5EF4-FFF2-40B4-BE49-F238E27FC236}">
                <a16:creationId xmlns:a16="http://schemas.microsoft.com/office/drawing/2014/main" id="{F0331367-15C0-938D-911E-28A7CE0D0E41}"/>
              </a:ext>
            </a:extLst>
          </p:cNvPr>
          <p:cNvSpPr>
            <a:spLocks noGrp="1"/>
          </p:cNvSpPr>
          <p:nvPr>
            <p:ph type="body" sz="quarter" idx="18" hasCustomPrompt="1"/>
          </p:nvPr>
        </p:nvSpPr>
        <p:spPr>
          <a:xfrm>
            <a:off x="720213" y="5198755"/>
            <a:ext cx="2541562" cy="1098314"/>
          </a:xfrm>
        </p:spPr>
        <p:txBody>
          <a:bodyPr/>
          <a:lstStyle>
            <a:lvl1pPr algn="r">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69" name="Textplatzhalter 62">
            <a:extLst>
              <a:ext uri="{FF2B5EF4-FFF2-40B4-BE49-F238E27FC236}">
                <a16:creationId xmlns:a16="http://schemas.microsoft.com/office/drawing/2014/main" id="{F77E5CCE-5A4D-1B02-C189-2C921249F8E2}"/>
              </a:ext>
            </a:extLst>
          </p:cNvPr>
          <p:cNvSpPr>
            <a:spLocks noGrp="1"/>
          </p:cNvSpPr>
          <p:nvPr>
            <p:ph type="body" sz="quarter" idx="19" hasCustomPrompt="1"/>
          </p:nvPr>
        </p:nvSpPr>
        <p:spPr>
          <a:xfrm>
            <a:off x="720213" y="4827252"/>
            <a:ext cx="2541562" cy="366452"/>
          </a:xfrm>
        </p:spPr>
        <p:txBody>
          <a:bodyPr/>
          <a:lstStyle>
            <a:lvl1pPr algn="r">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70" name="Textplatzhalter 62">
            <a:extLst>
              <a:ext uri="{FF2B5EF4-FFF2-40B4-BE49-F238E27FC236}">
                <a16:creationId xmlns:a16="http://schemas.microsoft.com/office/drawing/2014/main" id="{C79E773B-0FC5-E8A3-CCA1-1D16F7E7F933}"/>
              </a:ext>
            </a:extLst>
          </p:cNvPr>
          <p:cNvSpPr>
            <a:spLocks noGrp="1"/>
          </p:cNvSpPr>
          <p:nvPr>
            <p:ph type="body" sz="quarter" idx="20" hasCustomPrompt="1"/>
          </p:nvPr>
        </p:nvSpPr>
        <p:spPr>
          <a:xfrm>
            <a:off x="5835677" y="1708619"/>
            <a:ext cx="2541562" cy="1098314"/>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71" name="Textplatzhalter 62">
            <a:extLst>
              <a:ext uri="{FF2B5EF4-FFF2-40B4-BE49-F238E27FC236}">
                <a16:creationId xmlns:a16="http://schemas.microsoft.com/office/drawing/2014/main" id="{0260D402-9F31-084D-17CF-156E86B82A69}"/>
              </a:ext>
            </a:extLst>
          </p:cNvPr>
          <p:cNvSpPr>
            <a:spLocks noGrp="1"/>
          </p:cNvSpPr>
          <p:nvPr>
            <p:ph type="body" sz="quarter" idx="21" hasCustomPrompt="1"/>
          </p:nvPr>
        </p:nvSpPr>
        <p:spPr>
          <a:xfrm>
            <a:off x="5835677" y="1337116"/>
            <a:ext cx="2541562" cy="366452"/>
          </a:xfrm>
        </p:spPr>
        <p:txBody>
          <a:bodyPr/>
          <a:lstStyle>
            <a:lvl1pPr algn="l">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72" name="Textplatzhalter 62">
            <a:extLst>
              <a:ext uri="{FF2B5EF4-FFF2-40B4-BE49-F238E27FC236}">
                <a16:creationId xmlns:a16="http://schemas.microsoft.com/office/drawing/2014/main" id="{56239812-80CE-855F-5909-565822693EB0}"/>
              </a:ext>
            </a:extLst>
          </p:cNvPr>
          <p:cNvSpPr>
            <a:spLocks noGrp="1"/>
          </p:cNvSpPr>
          <p:nvPr>
            <p:ph type="body" sz="quarter" idx="22" hasCustomPrompt="1"/>
          </p:nvPr>
        </p:nvSpPr>
        <p:spPr>
          <a:xfrm>
            <a:off x="5835677" y="3451155"/>
            <a:ext cx="2541562" cy="1098314"/>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73" name="Textplatzhalter 62">
            <a:extLst>
              <a:ext uri="{FF2B5EF4-FFF2-40B4-BE49-F238E27FC236}">
                <a16:creationId xmlns:a16="http://schemas.microsoft.com/office/drawing/2014/main" id="{E012B1D3-3976-9CC6-302C-42208BA16650}"/>
              </a:ext>
            </a:extLst>
          </p:cNvPr>
          <p:cNvSpPr>
            <a:spLocks noGrp="1"/>
          </p:cNvSpPr>
          <p:nvPr>
            <p:ph type="body" sz="quarter" idx="23" hasCustomPrompt="1"/>
          </p:nvPr>
        </p:nvSpPr>
        <p:spPr>
          <a:xfrm>
            <a:off x="5835677" y="3079652"/>
            <a:ext cx="2541562" cy="366452"/>
          </a:xfrm>
        </p:spPr>
        <p:txBody>
          <a:bodyPr/>
          <a:lstStyle>
            <a:lvl1pPr algn="l">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74" name="Textplatzhalter 62">
            <a:extLst>
              <a:ext uri="{FF2B5EF4-FFF2-40B4-BE49-F238E27FC236}">
                <a16:creationId xmlns:a16="http://schemas.microsoft.com/office/drawing/2014/main" id="{7EABF1DD-1121-FD44-6788-64E57A7C3DAB}"/>
              </a:ext>
            </a:extLst>
          </p:cNvPr>
          <p:cNvSpPr>
            <a:spLocks noGrp="1"/>
          </p:cNvSpPr>
          <p:nvPr>
            <p:ph type="body" sz="quarter" idx="24" hasCustomPrompt="1"/>
          </p:nvPr>
        </p:nvSpPr>
        <p:spPr>
          <a:xfrm>
            <a:off x="5835677" y="5198755"/>
            <a:ext cx="2541562" cy="1098314"/>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75" name="Textplatzhalter 62">
            <a:extLst>
              <a:ext uri="{FF2B5EF4-FFF2-40B4-BE49-F238E27FC236}">
                <a16:creationId xmlns:a16="http://schemas.microsoft.com/office/drawing/2014/main" id="{67CD6426-99A4-7F82-851E-E246701624C7}"/>
              </a:ext>
            </a:extLst>
          </p:cNvPr>
          <p:cNvSpPr>
            <a:spLocks noGrp="1"/>
          </p:cNvSpPr>
          <p:nvPr>
            <p:ph type="body" sz="quarter" idx="25" hasCustomPrompt="1"/>
          </p:nvPr>
        </p:nvSpPr>
        <p:spPr>
          <a:xfrm>
            <a:off x="5835677" y="4827252"/>
            <a:ext cx="2541562" cy="366452"/>
          </a:xfrm>
        </p:spPr>
        <p:txBody>
          <a:bodyPr/>
          <a:lstStyle>
            <a:lvl1pPr algn="l">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2" name="Textplatzhalter 7">
            <a:extLst>
              <a:ext uri="{FF2B5EF4-FFF2-40B4-BE49-F238E27FC236}">
                <a16:creationId xmlns:a16="http://schemas.microsoft.com/office/drawing/2014/main" id="{ED90A3A9-365C-57F7-B8BB-91C7FF743383}"/>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8" name="Textplatzhalter 12">
            <a:extLst>
              <a:ext uri="{FF2B5EF4-FFF2-40B4-BE49-F238E27FC236}">
                <a16:creationId xmlns:a16="http://schemas.microsoft.com/office/drawing/2014/main" id="{EF85BC22-D5BE-C0FB-F0EB-B310A9D68F07}"/>
              </a:ext>
            </a:extLst>
          </p:cNvPr>
          <p:cNvSpPr>
            <a:spLocks noGrp="1"/>
          </p:cNvSpPr>
          <p:nvPr>
            <p:ph type="body" sz="quarter" idx="26"/>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Tree>
    <p:extLst>
      <p:ext uri="{BB962C8B-B14F-4D97-AF65-F5344CB8AC3E}">
        <p14:creationId xmlns:p14="http://schemas.microsoft.com/office/powerpoint/2010/main" val="1848061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ext 6 Abschnitte_Beispi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23" name="Google Shape;103;p13">
            <a:extLst>
              <a:ext uri="{FF2B5EF4-FFF2-40B4-BE49-F238E27FC236}">
                <a16:creationId xmlns:a16="http://schemas.microsoft.com/office/drawing/2014/main" id="{4278B2FD-1459-48EB-4F6A-C186381A0E21}"/>
              </a:ext>
            </a:extLst>
          </p:cNvPr>
          <p:cNvSpPr txBox="1">
            <a:spLocks/>
          </p:cNvSpPr>
          <p:nvPr userDrawn="1"/>
        </p:nvSpPr>
        <p:spPr>
          <a:xfrm>
            <a:off x="1001523" y="2149158"/>
            <a:ext cx="3627000" cy="525200"/>
          </a:xfrm>
          <a:prstGeom prst="rect">
            <a:avLst/>
          </a:prstGeom>
        </p:spPr>
        <p:txBody>
          <a:bodyPr spcFirstLastPara="1" vert="horz" wrap="square"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SzPts val="2400"/>
              <a:buFont typeface="Londrina Solid"/>
              <a:buNone/>
              <a:tabLst/>
              <a:defRPr kumimoji="0" lang="de-DE" sz="2400" b="1" i="0" u="none" strike="noStrike" kern="1200" cap="all" spc="0" normalizeH="0" baseline="0" noProof="0">
                <a:ln>
                  <a:noFill/>
                </a:ln>
                <a:solidFill>
                  <a:schemeClr val="tx1"/>
                </a:solidFill>
                <a:effectLst/>
                <a:uLnTx/>
                <a:uFillTx/>
                <a:latin typeface="+mj-lt"/>
                <a:ea typeface="Londrina Solid"/>
                <a:cs typeface="Londrina Solid"/>
                <a:sym typeface="Londrina Solid"/>
              </a:defRPr>
            </a:lvl1pPr>
            <a:lvl2pPr marL="0" lvl="1" indent="0" algn="l" defTabSz="914400" rtl="0" eaLnBrk="1" latinLnBrk="0" hangingPunct="1">
              <a:lnSpc>
                <a:spcPct val="100000"/>
              </a:lnSpc>
              <a:spcBef>
                <a:spcPts val="0"/>
              </a:spcBef>
              <a:spcAft>
                <a:spcPts val="0"/>
              </a:spcAft>
              <a:buSzPts val="600"/>
              <a:buFontTx/>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l" defTabSz="914400" rtl="0" eaLnBrk="1" latinLnBrk="0" hangingPunct="1">
              <a:lnSpc>
                <a:spcPct val="100000"/>
              </a:lnSpc>
              <a:spcBef>
                <a:spcPts val="0"/>
              </a:spcBef>
              <a:spcAft>
                <a:spcPts val="0"/>
              </a:spcAft>
              <a:buClr>
                <a:schemeClr val="bg2"/>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l" defTabSz="914400" rtl="0" eaLnBrk="1" latinLnBrk="0" hangingPunct="1">
              <a:lnSpc>
                <a:spcPct val="100000"/>
              </a:lnSpc>
              <a:spcBef>
                <a:spcPts val="0"/>
              </a:spcBef>
              <a:spcAft>
                <a:spcPts val="0"/>
              </a:spcAft>
              <a:buClr>
                <a:srgbClr val="4B4B4D"/>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l" defTabSz="914400" rtl="0" eaLnBrk="1" latinLnBrk="0" hangingPunct="1">
              <a:lnSpc>
                <a:spcPct val="100000"/>
              </a:lnSpc>
              <a:spcBef>
                <a:spcPts val="0"/>
              </a:spcBef>
              <a:spcAft>
                <a:spcPts val="0"/>
              </a:spcAft>
              <a:buSzPts val="600"/>
              <a:buFont typeface="Symbol" panose="05050102010706020507" pitchFamily="18" charset="2"/>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6pPr>
            <a:lvl7pPr marL="2971800" lvl="6"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7pPr>
            <a:lvl8pPr marL="3429000" lvl="7"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8pPr>
            <a:lvl9pPr marL="3886200" lvl="8"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9pPr>
          </a:lstStyle>
          <a:p>
            <a:endParaRPr lang="de-DE" dirty="0"/>
          </a:p>
        </p:txBody>
      </p:sp>
      <p:grpSp>
        <p:nvGrpSpPr>
          <p:cNvPr id="24" name="Google Shape;112;p14">
            <a:extLst>
              <a:ext uri="{FF2B5EF4-FFF2-40B4-BE49-F238E27FC236}">
                <a16:creationId xmlns:a16="http://schemas.microsoft.com/office/drawing/2014/main" id="{F255D149-27C3-50D9-EEB4-FDB20DAFF9C0}"/>
              </a:ext>
            </a:extLst>
          </p:cNvPr>
          <p:cNvGrpSpPr/>
          <p:nvPr userDrawn="1"/>
        </p:nvGrpSpPr>
        <p:grpSpPr>
          <a:xfrm>
            <a:off x="3592113" y="2428491"/>
            <a:ext cx="1958800" cy="4247762"/>
            <a:chOff x="3575553" y="2372081"/>
            <a:chExt cx="2068434" cy="4484728"/>
          </a:xfrm>
        </p:grpSpPr>
        <p:sp>
          <p:nvSpPr>
            <p:cNvPr id="26" name="Google Shape;114;p14">
              <a:extLst>
                <a:ext uri="{FF2B5EF4-FFF2-40B4-BE49-F238E27FC236}">
                  <a16:creationId xmlns:a16="http://schemas.microsoft.com/office/drawing/2014/main" id="{79FACD24-ADCD-BE59-18C3-1BD07AC8DFC6}"/>
                </a:ext>
              </a:extLst>
            </p:cNvPr>
            <p:cNvSpPr/>
            <p:nvPr/>
          </p:nvSpPr>
          <p:spPr>
            <a:xfrm>
              <a:off x="3575553" y="2913468"/>
              <a:ext cx="1262081" cy="1214373"/>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rgbClr val="FABB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7" name="Google Shape;115;p14">
              <a:extLst>
                <a:ext uri="{FF2B5EF4-FFF2-40B4-BE49-F238E27FC236}">
                  <a16:creationId xmlns:a16="http://schemas.microsoft.com/office/drawing/2014/main" id="{B86EAEB0-780F-6B18-35BD-E68198A7A7F0}"/>
                </a:ext>
              </a:extLst>
            </p:cNvPr>
            <p:cNvSpPr/>
            <p:nvPr/>
          </p:nvSpPr>
          <p:spPr>
            <a:xfrm rot="19621195">
              <a:off x="4300534" y="3493755"/>
              <a:ext cx="1343453" cy="1343252"/>
            </a:xfrm>
            <a:custGeom>
              <a:avLst/>
              <a:gdLst/>
              <a:ahLst/>
              <a:cxnLst/>
              <a:rect l="l" t="t" r="r" b="b"/>
              <a:pathLst>
                <a:path w="50227" h="50226" extrusionOk="0">
                  <a:moveTo>
                    <a:pt x="25114" y="0"/>
                  </a:moveTo>
                  <a:lnTo>
                    <a:pt x="1" y="25113"/>
                  </a:lnTo>
                  <a:lnTo>
                    <a:pt x="25114" y="50226"/>
                  </a:lnTo>
                  <a:lnTo>
                    <a:pt x="50227" y="25113"/>
                  </a:lnTo>
                  <a:lnTo>
                    <a:pt x="25114" y="0"/>
                  </a:lnTo>
                  <a:close/>
                </a:path>
              </a:pathLst>
            </a:custGeom>
            <a:solidFill>
              <a:srgbClr val="0076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8" name="Google Shape;116;p14">
              <a:extLst>
                <a:ext uri="{FF2B5EF4-FFF2-40B4-BE49-F238E27FC236}">
                  <a16:creationId xmlns:a16="http://schemas.microsoft.com/office/drawing/2014/main" id="{106AD4CA-8CBD-115E-566B-38C22107DF14}"/>
                </a:ext>
              </a:extLst>
            </p:cNvPr>
            <p:cNvSpPr/>
            <p:nvPr/>
          </p:nvSpPr>
          <p:spPr>
            <a:xfrm rot="19621195">
              <a:off x="4117743" y="3547862"/>
              <a:ext cx="1343453" cy="671626"/>
            </a:xfrm>
            <a:custGeom>
              <a:avLst/>
              <a:gdLst/>
              <a:ahLst/>
              <a:cxnLst/>
              <a:rect l="l" t="t" r="r" b="b"/>
              <a:pathLst>
                <a:path w="50227" h="25113" extrusionOk="0">
                  <a:moveTo>
                    <a:pt x="25114" y="0"/>
                  </a:moveTo>
                  <a:lnTo>
                    <a:pt x="1" y="25113"/>
                  </a:lnTo>
                  <a:lnTo>
                    <a:pt x="50227" y="25113"/>
                  </a:lnTo>
                  <a:lnTo>
                    <a:pt x="25114" y="0"/>
                  </a:lnTo>
                  <a:close/>
                </a:path>
              </a:pathLst>
            </a:custGeom>
            <a:solidFill>
              <a:srgbClr val="5EAD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9" name="Google Shape;117;p14">
              <a:extLst>
                <a:ext uri="{FF2B5EF4-FFF2-40B4-BE49-F238E27FC236}">
                  <a16:creationId xmlns:a16="http://schemas.microsoft.com/office/drawing/2014/main" id="{DAC1B3DF-C2BD-0CDC-2F1A-61961B1890B1}"/>
                </a:ext>
              </a:extLst>
            </p:cNvPr>
            <p:cNvSpPr/>
            <p:nvPr/>
          </p:nvSpPr>
          <p:spPr>
            <a:xfrm rot="5400000">
              <a:off x="4191316" y="5503582"/>
              <a:ext cx="902168" cy="1804285"/>
            </a:xfrm>
            <a:custGeom>
              <a:avLst/>
              <a:gdLst/>
              <a:ahLst/>
              <a:cxnLst/>
              <a:rect l="l" t="t" r="r" b="b"/>
              <a:pathLst>
                <a:path w="17605" h="35209" extrusionOk="0">
                  <a:moveTo>
                    <a:pt x="17605" y="0"/>
                  </a:moveTo>
                  <a:cubicBezTo>
                    <a:pt x="7876" y="0"/>
                    <a:pt x="0" y="7884"/>
                    <a:pt x="0" y="17604"/>
                  </a:cubicBezTo>
                  <a:cubicBezTo>
                    <a:pt x="0" y="18089"/>
                    <a:pt x="16" y="18574"/>
                    <a:pt x="56" y="19059"/>
                  </a:cubicBezTo>
                  <a:cubicBezTo>
                    <a:pt x="795" y="28104"/>
                    <a:pt x="8369" y="35209"/>
                    <a:pt x="17605" y="35209"/>
                  </a:cubicBezTo>
                  <a:lnTo>
                    <a:pt x="17605" y="0"/>
                  </a:lnTo>
                  <a:close/>
                </a:path>
              </a:pathLst>
            </a:custGeom>
            <a:solidFill>
              <a:srgbClr val="FABB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30" name="Google Shape;118;p14">
              <a:extLst>
                <a:ext uri="{FF2B5EF4-FFF2-40B4-BE49-F238E27FC236}">
                  <a16:creationId xmlns:a16="http://schemas.microsoft.com/office/drawing/2014/main" id="{AFCC4025-BA77-5D1E-F32F-8A410EE5A755}"/>
                </a:ext>
              </a:extLst>
            </p:cNvPr>
            <p:cNvSpPr/>
            <p:nvPr/>
          </p:nvSpPr>
          <p:spPr>
            <a:xfrm rot="5400000" flipH="1">
              <a:off x="3953954" y="4598094"/>
              <a:ext cx="1356321" cy="1356772"/>
            </a:xfrm>
            <a:custGeom>
              <a:avLst/>
              <a:gdLst/>
              <a:ahLst/>
              <a:cxnLst/>
              <a:rect l="l" t="t" r="r" b="b"/>
              <a:pathLst>
                <a:path w="54069" h="54087" extrusionOk="0">
                  <a:moveTo>
                    <a:pt x="0" y="1"/>
                  </a:moveTo>
                  <a:lnTo>
                    <a:pt x="0" y="54086"/>
                  </a:lnTo>
                  <a:lnTo>
                    <a:pt x="54069" y="54086"/>
                  </a:lnTo>
                  <a:lnTo>
                    <a:pt x="0" y="1"/>
                  </a:lnTo>
                  <a:close/>
                </a:path>
              </a:pathLst>
            </a:custGeom>
            <a:solidFill>
              <a:srgbClr val="CE1F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31" name="Google Shape;114;p14">
              <a:extLst>
                <a:ext uri="{FF2B5EF4-FFF2-40B4-BE49-F238E27FC236}">
                  <a16:creationId xmlns:a16="http://schemas.microsoft.com/office/drawing/2014/main" id="{96D0D78E-4D1D-216F-57F2-9C14360867E3}"/>
                </a:ext>
              </a:extLst>
            </p:cNvPr>
            <p:cNvSpPr/>
            <p:nvPr userDrawn="1"/>
          </p:nvSpPr>
          <p:spPr>
            <a:xfrm>
              <a:off x="4344979" y="2372081"/>
              <a:ext cx="985310" cy="948064"/>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rgbClr val="009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sp>
        <p:nvSpPr>
          <p:cNvPr id="63" name="Textplatzhalter 62">
            <a:extLst>
              <a:ext uri="{FF2B5EF4-FFF2-40B4-BE49-F238E27FC236}">
                <a16:creationId xmlns:a16="http://schemas.microsoft.com/office/drawing/2014/main" id="{B1E6755C-73AC-DD39-F724-02E15C58C412}"/>
              </a:ext>
            </a:extLst>
          </p:cNvPr>
          <p:cNvSpPr>
            <a:spLocks noGrp="1"/>
          </p:cNvSpPr>
          <p:nvPr>
            <p:ph type="body" sz="quarter" idx="14" hasCustomPrompt="1"/>
          </p:nvPr>
        </p:nvSpPr>
        <p:spPr>
          <a:xfrm>
            <a:off x="720213" y="1788903"/>
            <a:ext cx="2541562" cy="566471"/>
          </a:xfrm>
        </p:spPr>
        <p:txBody>
          <a:bodyPr/>
          <a:lstStyle>
            <a:lvl1pPr algn="r">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p:txBody>
      </p:sp>
      <p:sp>
        <p:nvSpPr>
          <p:cNvPr id="70" name="Textplatzhalter 62">
            <a:extLst>
              <a:ext uri="{FF2B5EF4-FFF2-40B4-BE49-F238E27FC236}">
                <a16:creationId xmlns:a16="http://schemas.microsoft.com/office/drawing/2014/main" id="{C79E773B-0FC5-E8A3-CCA1-1D16F7E7F933}"/>
              </a:ext>
            </a:extLst>
          </p:cNvPr>
          <p:cNvSpPr>
            <a:spLocks noGrp="1"/>
          </p:cNvSpPr>
          <p:nvPr>
            <p:ph type="body" sz="quarter" idx="20" hasCustomPrompt="1"/>
          </p:nvPr>
        </p:nvSpPr>
        <p:spPr>
          <a:xfrm>
            <a:off x="5835677" y="1788903"/>
            <a:ext cx="2541562" cy="566471"/>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p:txBody>
      </p:sp>
      <p:sp>
        <p:nvSpPr>
          <p:cNvPr id="2" name="Textplatzhalter 7">
            <a:extLst>
              <a:ext uri="{FF2B5EF4-FFF2-40B4-BE49-F238E27FC236}">
                <a16:creationId xmlns:a16="http://schemas.microsoft.com/office/drawing/2014/main" id="{ED90A3A9-365C-57F7-B8BB-91C7FF743383}"/>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8" name="Textplatzhalter 12">
            <a:extLst>
              <a:ext uri="{FF2B5EF4-FFF2-40B4-BE49-F238E27FC236}">
                <a16:creationId xmlns:a16="http://schemas.microsoft.com/office/drawing/2014/main" id="{EF85BC22-D5BE-C0FB-F0EB-B310A9D68F07}"/>
              </a:ext>
            </a:extLst>
          </p:cNvPr>
          <p:cNvSpPr>
            <a:spLocks noGrp="1"/>
          </p:cNvSpPr>
          <p:nvPr>
            <p:ph type="body" sz="quarter" idx="26"/>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
        <p:nvSpPr>
          <p:cNvPr id="9" name="Textplatzhalter 62">
            <a:extLst>
              <a:ext uri="{FF2B5EF4-FFF2-40B4-BE49-F238E27FC236}">
                <a16:creationId xmlns:a16="http://schemas.microsoft.com/office/drawing/2014/main" id="{C884743D-4A56-E0F6-F542-2F03B720D8E4}"/>
              </a:ext>
            </a:extLst>
          </p:cNvPr>
          <p:cNvSpPr>
            <a:spLocks noGrp="1"/>
          </p:cNvSpPr>
          <p:nvPr>
            <p:ph type="body" sz="quarter" idx="27" hasCustomPrompt="1"/>
          </p:nvPr>
        </p:nvSpPr>
        <p:spPr>
          <a:xfrm>
            <a:off x="720213" y="2849952"/>
            <a:ext cx="2541562" cy="566471"/>
          </a:xfrm>
        </p:spPr>
        <p:txBody>
          <a:bodyPr/>
          <a:lstStyle>
            <a:lvl1pPr algn="r">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p:txBody>
      </p:sp>
      <p:sp>
        <p:nvSpPr>
          <p:cNvPr id="10" name="Textplatzhalter 62">
            <a:extLst>
              <a:ext uri="{FF2B5EF4-FFF2-40B4-BE49-F238E27FC236}">
                <a16:creationId xmlns:a16="http://schemas.microsoft.com/office/drawing/2014/main" id="{43544C08-C0C0-CB2B-E7F8-66F994F64927}"/>
              </a:ext>
            </a:extLst>
          </p:cNvPr>
          <p:cNvSpPr>
            <a:spLocks noGrp="1"/>
          </p:cNvSpPr>
          <p:nvPr>
            <p:ph type="body" sz="quarter" idx="28" hasCustomPrompt="1"/>
          </p:nvPr>
        </p:nvSpPr>
        <p:spPr>
          <a:xfrm>
            <a:off x="5835677" y="2849952"/>
            <a:ext cx="2541562" cy="566471"/>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p:txBody>
      </p:sp>
      <p:sp>
        <p:nvSpPr>
          <p:cNvPr id="11" name="Textplatzhalter 62">
            <a:extLst>
              <a:ext uri="{FF2B5EF4-FFF2-40B4-BE49-F238E27FC236}">
                <a16:creationId xmlns:a16="http://schemas.microsoft.com/office/drawing/2014/main" id="{F5FE863F-D62D-38C2-6C88-935DA3A2580C}"/>
              </a:ext>
            </a:extLst>
          </p:cNvPr>
          <p:cNvSpPr>
            <a:spLocks noGrp="1"/>
          </p:cNvSpPr>
          <p:nvPr>
            <p:ph type="body" sz="quarter" idx="29" hasCustomPrompt="1"/>
          </p:nvPr>
        </p:nvSpPr>
        <p:spPr>
          <a:xfrm>
            <a:off x="720213" y="3893749"/>
            <a:ext cx="2541562" cy="566471"/>
          </a:xfrm>
        </p:spPr>
        <p:txBody>
          <a:bodyPr/>
          <a:lstStyle>
            <a:lvl1pPr algn="r">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p:txBody>
      </p:sp>
      <p:sp>
        <p:nvSpPr>
          <p:cNvPr id="12" name="Textplatzhalter 62">
            <a:extLst>
              <a:ext uri="{FF2B5EF4-FFF2-40B4-BE49-F238E27FC236}">
                <a16:creationId xmlns:a16="http://schemas.microsoft.com/office/drawing/2014/main" id="{EDA7ACA8-A156-1215-DA29-96B66516BB9E}"/>
              </a:ext>
            </a:extLst>
          </p:cNvPr>
          <p:cNvSpPr>
            <a:spLocks noGrp="1"/>
          </p:cNvSpPr>
          <p:nvPr>
            <p:ph type="body" sz="quarter" idx="30" hasCustomPrompt="1"/>
          </p:nvPr>
        </p:nvSpPr>
        <p:spPr>
          <a:xfrm>
            <a:off x="5835677" y="3893749"/>
            <a:ext cx="2541562" cy="566471"/>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p:txBody>
      </p:sp>
      <p:sp>
        <p:nvSpPr>
          <p:cNvPr id="13" name="Textplatzhalter 62">
            <a:extLst>
              <a:ext uri="{FF2B5EF4-FFF2-40B4-BE49-F238E27FC236}">
                <a16:creationId xmlns:a16="http://schemas.microsoft.com/office/drawing/2014/main" id="{92BA967D-A86A-5413-96CB-71EFE5AE3C85}"/>
              </a:ext>
            </a:extLst>
          </p:cNvPr>
          <p:cNvSpPr>
            <a:spLocks noGrp="1"/>
          </p:cNvSpPr>
          <p:nvPr>
            <p:ph type="body" sz="quarter" idx="31" hasCustomPrompt="1"/>
          </p:nvPr>
        </p:nvSpPr>
        <p:spPr>
          <a:xfrm>
            <a:off x="720213" y="4963424"/>
            <a:ext cx="2541562" cy="566471"/>
          </a:xfrm>
        </p:spPr>
        <p:txBody>
          <a:bodyPr/>
          <a:lstStyle>
            <a:lvl1pPr algn="r">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p:txBody>
      </p:sp>
      <p:sp>
        <p:nvSpPr>
          <p:cNvPr id="14" name="Textplatzhalter 62">
            <a:extLst>
              <a:ext uri="{FF2B5EF4-FFF2-40B4-BE49-F238E27FC236}">
                <a16:creationId xmlns:a16="http://schemas.microsoft.com/office/drawing/2014/main" id="{40E958CA-88BD-B788-CA50-E00A312FD85B}"/>
              </a:ext>
            </a:extLst>
          </p:cNvPr>
          <p:cNvSpPr>
            <a:spLocks noGrp="1"/>
          </p:cNvSpPr>
          <p:nvPr>
            <p:ph type="body" sz="quarter" idx="32" hasCustomPrompt="1"/>
          </p:nvPr>
        </p:nvSpPr>
        <p:spPr>
          <a:xfrm>
            <a:off x="5835677" y="4963424"/>
            <a:ext cx="2541562" cy="566471"/>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p:txBody>
      </p:sp>
    </p:spTree>
    <p:extLst>
      <p:ext uri="{BB962C8B-B14F-4D97-AF65-F5344CB8AC3E}">
        <p14:creationId xmlns:p14="http://schemas.microsoft.com/office/powerpoint/2010/main" val="18155535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1__Beispi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14" name="Bildplatzhalter 13">
            <a:extLst>
              <a:ext uri="{FF2B5EF4-FFF2-40B4-BE49-F238E27FC236}">
                <a16:creationId xmlns:a16="http://schemas.microsoft.com/office/drawing/2014/main" id="{6D21E6E3-D645-88D4-6650-9FC917989D84}"/>
              </a:ext>
            </a:extLst>
          </p:cNvPr>
          <p:cNvSpPr>
            <a:spLocks noGrp="1"/>
          </p:cNvSpPr>
          <p:nvPr>
            <p:ph type="pic" sz="quarter" idx="14"/>
          </p:nvPr>
        </p:nvSpPr>
        <p:spPr>
          <a:xfrm>
            <a:off x="176213" y="177800"/>
            <a:ext cx="8778875" cy="6499225"/>
          </a:xfrm>
        </p:spPr>
        <p:txBody>
          <a:bodyPr/>
          <a:lstStyle/>
          <a:p>
            <a:endParaRPr lang="de-DE" dirty="0"/>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23" name="Google Shape;103;p13">
            <a:extLst>
              <a:ext uri="{FF2B5EF4-FFF2-40B4-BE49-F238E27FC236}">
                <a16:creationId xmlns:a16="http://schemas.microsoft.com/office/drawing/2014/main" id="{4278B2FD-1459-48EB-4F6A-C186381A0E21}"/>
              </a:ext>
            </a:extLst>
          </p:cNvPr>
          <p:cNvSpPr txBox="1">
            <a:spLocks/>
          </p:cNvSpPr>
          <p:nvPr userDrawn="1"/>
        </p:nvSpPr>
        <p:spPr>
          <a:xfrm>
            <a:off x="1001523" y="2149158"/>
            <a:ext cx="3627000" cy="525200"/>
          </a:xfrm>
          <a:prstGeom prst="rect">
            <a:avLst/>
          </a:prstGeom>
        </p:spPr>
        <p:txBody>
          <a:bodyPr spcFirstLastPara="1" vert="horz" wrap="square"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SzPts val="2400"/>
              <a:buFont typeface="Londrina Solid"/>
              <a:buNone/>
              <a:tabLst/>
              <a:defRPr kumimoji="0" lang="de-DE" sz="2400" b="1" i="0" u="none" strike="noStrike" kern="1200" cap="all" spc="0" normalizeH="0" baseline="0" noProof="0">
                <a:ln>
                  <a:noFill/>
                </a:ln>
                <a:solidFill>
                  <a:schemeClr val="tx1"/>
                </a:solidFill>
                <a:effectLst/>
                <a:uLnTx/>
                <a:uFillTx/>
                <a:latin typeface="+mj-lt"/>
                <a:ea typeface="Londrina Solid"/>
                <a:cs typeface="Londrina Solid"/>
                <a:sym typeface="Londrina Solid"/>
              </a:defRPr>
            </a:lvl1pPr>
            <a:lvl2pPr marL="0" lvl="1" indent="0" algn="l" defTabSz="914400" rtl="0" eaLnBrk="1" latinLnBrk="0" hangingPunct="1">
              <a:lnSpc>
                <a:spcPct val="100000"/>
              </a:lnSpc>
              <a:spcBef>
                <a:spcPts val="0"/>
              </a:spcBef>
              <a:spcAft>
                <a:spcPts val="0"/>
              </a:spcAft>
              <a:buSzPts val="600"/>
              <a:buFontTx/>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l" defTabSz="914400" rtl="0" eaLnBrk="1" latinLnBrk="0" hangingPunct="1">
              <a:lnSpc>
                <a:spcPct val="100000"/>
              </a:lnSpc>
              <a:spcBef>
                <a:spcPts val="0"/>
              </a:spcBef>
              <a:spcAft>
                <a:spcPts val="0"/>
              </a:spcAft>
              <a:buClr>
                <a:schemeClr val="bg2"/>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l" defTabSz="914400" rtl="0" eaLnBrk="1" latinLnBrk="0" hangingPunct="1">
              <a:lnSpc>
                <a:spcPct val="100000"/>
              </a:lnSpc>
              <a:spcBef>
                <a:spcPts val="0"/>
              </a:spcBef>
              <a:spcAft>
                <a:spcPts val="0"/>
              </a:spcAft>
              <a:buClr>
                <a:srgbClr val="4B4B4D"/>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l" defTabSz="914400" rtl="0" eaLnBrk="1" latinLnBrk="0" hangingPunct="1">
              <a:lnSpc>
                <a:spcPct val="100000"/>
              </a:lnSpc>
              <a:spcBef>
                <a:spcPts val="0"/>
              </a:spcBef>
              <a:spcAft>
                <a:spcPts val="0"/>
              </a:spcAft>
              <a:buSzPts val="600"/>
              <a:buFont typeface="Symbol" panose="05050102010706020507" pitchFamily="18" charset="2"/>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6pPr>
            <a:lvl7pPr marL="2971800" lvl="6"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7pPr>
            <a:lvl8pPr marL="3429000" lvl="7"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8pPr>
            <a:lvl9pPr marL="3886200" lvl="8"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9pPr>
          </a:lstStyle>
          <a:p>
            <a:endParaRPr lang="de-DE" dirty="0"/>
          </a:p>
        </p:txBody>
      </p:sp>
      <p:grpSp>
        <p:nvGrpSpPr>
          <p:cNvPr id="10" name="Gruppieren 9">
            <a:extLst>
              <a:ext uri="{FF2B5EF4-FFF2-40B4-BE49-F238E27FC236}">
                <a16:creationId xmlns:a16="http://schemas.microsoft.com/office/drawing/2014/main" id="{EA063BC7-FE27-EB80-B50F-3CEE39607FA9}"/>
              </a:ext>
            </a:extLst>
          </p:cNvPr>
          <p:cNvGrpSpPr/>
          <p:nvPr userDrawn="1"/>
        </p:nvGrpSpPr>
        <p:grpSpPr>
          <a:xfrm>
            <a:off x="176843" y="1608656"/>
            <a:ext cx="4395158" cy="5073896"/>
            <a:chOff x="-36" y="826819"/>
            <a:chExt cx="4554812" cy="6025074"/>
          </a:xfrm>
          <a:solidFill>
            <a:srgbClr val="FABB00"/>
          </a:solidFill>
        </p:grpSpPr>
        <p:sp>
          <p:nvSpPr>
            <p:cNvPr id="11" name="Google Shape;81;p10">
              <a:extLst>
                <a:ext uri="{FF2B5EF4-FFF2-40B4-BE49-F238E27FC236}">
                  <a16:creationId xmlns:a16="http://schemas.microsoft.com/office/drawing/2014/main" id="{EC26CD72-3616-D3E4-79BB-C5B36C6F59E9}"/>
                </a:ext>
              </a:extLst>
            </p:cNvPr>
            <p:cNvSpPr/>
            <p:nvPr/>
          </p:nvSpPr>
          <p:spPr>
            <a:xfrm rot="5400000">
              <a:off x="-398310" y="1898807"/>
              <a:ext cx="5351360" cy="4554812"/>
            </a:xfrm>
            <a:custGeom>
              <a:avLst/>
              <a:gdLst/>
              <a:ahLst/>
              <a:cxnLst/>
              <a:rect l="l" t="t" r="r" b="b"/>
              <a:pathLst>
                <a:path w="50862" h="48874" extrusionOk="0">
                  <a:moveTo>
                    <a:pt x="50811" y="1"/>
                  </a:moveTo>
                  <a:cubicBezTo>
                    <a:pt x="22757" y="1"/>
                    <a:pt x="0" y="21889"/>
                    <a:pt x="0" y="48873"/>
                  </a:cubicBezTo>
                  <a:lnTo>
                    <a:pt x="50844" y="48873"/>
                  </a:lnTo>
                  <a:lnTo>
                    <a:pt x="50861" y="51"/>
                  </a:lnTo>
                  <a:lnTo>
                    <a:pt x="50811" y="1"/>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2" name="Google Shape;82;p10">
              <a:extLst>
                <a:ext uri="{FF2B5EF4-FFF2-40B4-BE49-F238E27FC236}">
                  <a16:creationId xmlns:a16="http://schemas.microsoft.com/office/drawing/2014/main" id="{ED2563DD-8067-5A5B-6CBD-3909A8B87991}"/>
                </a:ext>
              </a:extLst>
            </p:cNvPr>
            <p:cNvSpPr/>
            <p:nvPr/>
          </p:nvSpPr>
          <p:spPr>
            <a:xfrm>
              <a:off x="3450427" y="826819"/>
              <a:ext cx="1069333" cy="1425581"/>
            </a:xfrm>
            <a:custGeom>
              <a:avLst/>
              <a:gdLst/>
              <a:ahLst/>
              <a:cxnLst/>
              <a:rect l="l" t="t" r="r" b="b"/>
              <a:pathLst>
                <a:path w="50227" h="50226" extrusionOk="0">
                  <a:moveTo>
                    <a:pt x="25114" y="0"/>
                  </a:moveTo>
                  <a:lnTo>
                    <a:pt x="1" y="25113"/>
                  </a:lnTo>
                  <a:lnTo>
                    <a:pt x="25114" y="50226"/>
                  </a:lnTo>
                  <a:lnTo>
                    <a:pt x="50227" y="25113"/>
                  </a:lnTo>
                  <a:lnTo>
                    <a:pt x="25114" y="0"/>
                  </a:lnTo>
                  <a:close/>
                </a:path>
              </a:pathLst>
            </a:custGeom>
            <a:solidFill>
              <a:srgbClr val="009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sp>
        <p:nvSpPr>
          <p:cNvPr id="16" name="Textplatzhalter 62">
            <a:extLst>
              <a:ext uri="{FF2B5EF4-FFF2-40B4-BE49-F238E27FC236}">
                <a16:creationId xmlns:a16="http://schemas.microsoft.com/office/drawing/2014/main" id="{0290DBB6-BF02-1057-C5A5-B97CF59EDBD5}"/>
              </a:ext>
            </a:extLst>
          </p:cNvPr>
          <p:cNvSpPr>
            <a:spLocks noGrp="1"/>
          </p:cNvSpPr>
          <p:nvPr>
            <p:ph type="body" sz="quarter" idx="26" hasCustomPrompt="1"/>
          </p:nvPr>
        </p:nvSpPr>
        <p:spPr>
          <a:xfrm>
            <a:off x="719787" y="2912856"/>
            <a:ext cx="3627000" cy="470388"/>
          </a:xfrm>
        </p:spPr>
        <p:txBody>
          <a:bodyPr/>
          <a:lstStyle>
            <a:lvl1pPr algn="l">
              <a:defRPr sz="54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17" name="Textplatzhalter 7">
            <a:extLst>
              <a:ext uri="{FF2B5EF4-FFF2-40B4-BE49-F238E27FC236}">
                <a16:creationId xmlns:a16="http://schemas.microsoft.com/office/drawing/2014/main" id="{4E45F202-D1D7-96AF-CFA7-2E97C21987DD}"/>
              </a:ext>
            </a:extLst>
          </p:cNvPr>
          <p:cNvSpPr>
            <a:spLocks noGrp="1"/>
          </p:cNvSpPr>
          <p:nvPr>
            <p:ph type="body" sz="quarter" idx="27" hasCustomPrompt="1"/>
          </p:nvPr>
        </p:nvSpPr>
        <p:spPr>
          <a:xfrm>
            <a:off x="5737921" y="6453336"/>
            <a:ext cx="3160102" cy="157436"/>
          </a:xfrm>
          <a:prstGeom prst="rect">
            <a:avLst/>
          </a:prstGeom>
        </p:spPr>
        <p:txBody>
          <a:bodyPr lIns="0" tIns="0" rIns="0" bIns="0" anchor="ctr">
            <a:normAutofit/>
          </a:bodyPr>
          <a:lstStyle>
            <a:lvl1pPr marL="0" indent="0" algn="r">
              <a:buNone/>
              <a:defRPr sz="800" b="0" cap="none" baseline="0">
                <a:solidFill>
                  <a:srgbClr val="4B4B4D"/>
                </a:solidFill>
              </a:defRPr>
            </a:lvl1pPr>
          </a:lstStyle>
          <a:p>
            <a:pPr lvl="0"/>
            <a:r>
              <a:rPr lang="de-DE" dirty="0"/>
              <a:t>Copyright</a:t>
            </a:r>
          </a:p>
        </p:txBody>
      </p:sp>
    </p:spTree>
    <p:extLst>
      <p:ext uri="{BB962C8B-B14F-4D97-AF65-F5344CB8AC3E}">
        <p14:creationId xmlns:p14="http://schemas.microsoft.com/office/powerpoint/2010/main" val="38415474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4 Text und Bi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4" name="Datumsplatzhalter 3"/>
          <p:cNvSpPr>
            <a:spLocks noGrp="1"/>
          </p:cNvSpPr>
          <p:nvPr>
            <p:ph type="dt" sz="half" idx="10"/>
          </p:nvPr>
        </p:nvSpPr>
        <p:spPr>
          <a:xfrm>
            <a:off x="176843" y="6681304"/>
            <a:ext cx="987723" cy="173202"/>
          </a:xfrm>
          <a:prstGeom prst="rect">
            <a:avLst/>
          </a:prstGeom>
        </p:spPr>
        <p:txBody>
          <a:bodyPr/>
          <a:lstStyle>
            <a:lvl1pPr>
              <a:defRPr sz="900">
                <a:solidFill>
                  <a:srgbClr val="4B4B4D"/>
                </a:solidFill>
              </a:defRPr>
            </a:lvl1pPr>
          </a:lstStyle>
          <a:p>
            <a:fld id="{B54655C0-A98A-4E48-A220-15055E3186A1}" type="datetime1">
              <a:rPr lang="de-DE" smtClean="0"/>
              <a:pPr/>
              <a:t>28.02.2025</a:t>
            </a:fld>
            <a:endParaRPr lang="de-DE" dirty="0"/>
          </a:p>
        </p:txBody>
      </p:sp>
      <p:sp>
        <p:nvSpPr>
          <p:cNvPr id="5" name="Fußzeilenplatzhalter 4"/>
          <p:cNvSpPr>
            <a:spLocks noGrp="1"/>
          </p:cNvSpPr>
          <p:nvPr>
            <p:ph type="ftr" sz="quarter" idx="11"/>
          </p:nvPr>
        </p:nvSpPr>
        <p:spPr>
          <a:xfrm>
            <a:off x="1403648" y="6681304"/>
            <a:ext cx="5112568" cy="173202"/>
          </a:xfrm>
          <a:prstGeom prst="rect">
            <a:avLst/>
          </a:prstGeom>
        </p:spPr>
        <p:txBody>
          <a:bodyPr/>
          <a:lstStyle>
            <a:lvl1pPr>
              <a:defRPr sz="900">
                <a:solidFill>
                  <a:srgbClr val="4B4B4D"/>
                </a:solidFill>
              </a:defRPr>
            </a:lvl1pPr>
          </a:lstStyle>
          <a:p>
            <a:r>
              <a:rPr lang="de-DE"/>
              <a:t>Hilfe beim Umgang mit den UBA-PowerPoint-Vorlagen</a:t>
            </a:r>
            <a:endParaRPr lang="de-DE" dirty="0"/>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48" name="Textplatzhalter 7">
            <a:extLst>
              <a:ext uri="{FF2B5EF4-FFF2-40B4-BE49-F238E27FC236}">
                <a16:creationId xmlns:a16="http://schemas.microsoft.com/office/drawing/2014/main" id="{BA4BDC38-4816-7C47-69B0-46C484B4BF88}"/>
              </a:ext>
            </a:extLst>
          </p:cNvPr>
          <p:cNvSpPr>
            <a:spLocks noGrp="1"/>
          </p:cNvSpPr>
          <p:nvPr>
            <p:ph type="body" sz="quarter" idx="13" hasCustomPrompt="1"/>
          </p:nvPr>
        </p:nvSpPr>
        <p:spPr>
          <a:xfrm>
            <a:off x="251520" y="245448"/>
            <a:ext cx="5400601"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25" name="Google Shape;51;p5">
            <a:extLst>
              <a:ext uri="{FF2B5EF4-FFF2-40B4-BE49-F238E27FC236}">
                <a16:creationId xmlns:a16="http://schemas.microsoft.com/office/drawing/2014/main" id="{00CAB529-8831-3014-6A0A-22720AD9806D}"/>
              </a:ext>
            </a:extLst>
          </p:cNvPr>
          <p:cNvSpPr txBox="1">
            <a:spLocks/>
          </p:cNvSpPr>
          <p:nvPr userDrawn="1"/>
        </p:nvSpPr>
        <p:spPr>
          <a:xfrm>
            <a:off x="811368" y="1929027"/>
            <a:ext cx="7521263" cy="4180041"/>
          </a:xfrm>
          <a:prstGeom prst="rect">
            <a:avLst/>
          </a:prstGeom>
        </p:spPr>
        <p:txBody>
          <a:bodyPr spcFirstLastPara="1" vert="horz" wrap="square" lIns="91425" tIns="91425" rIns="91425" bIns="91425" rtlCol="0" anchor="t" anchorCtr="0">
            <a:noAutofit/>
          </a:bodyPr>
          <a:lstStyle>
            <a:lvl1pPr lvl="0" algn="ctr" defTabSz="914400" rtl="0" eaLnBrk="1" latinLnBrk="0" hangingPunct="1">
              <a:spcBef>
                <a:spcPts val="0"/>
              </a:spcBef>
              <a:spcAft>
                <a:spcPts val="0"/>
              </a:spcAft>
              <a:buSzPts val="2800"/>
              <a:buNone/>
              <a:defRPr sz="3200" b="1" kern="1200">
                <a:solidFill>
                  <a:srgbClr val="4B4B4D"/>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lang="de-DE" dirty="0"/>
          </a:p>
        </p:txBody>
      </p:sp>
      <p:sp>
        <p:nvSpPr>
          <p:cNvPr id="26" name="Google Shape;51;p5">
            <a:extLst>
              <a:ext uri="{FF2B5EF4-FFF2-40B4-BE49-F238E27FC236}">
                <a16:creationId xmlns:a16="http://schemas.microsoft.com/office/drawing/2014/main" id="{69829A26-8812-18D9-C108-A8CFBE90C8DE}"/>
              </a:ext>
            </a:extLst>
          </p:cNvPr>
          <p:cNvSpPr txBox="1">
            <a:spLocks/>
          </p:cNvSpPr>
          <p:nvPr userDrawn="1"/>
        </p:nvSpPr>
        <p:spPr>
          <a:xfrm>
            <a:off x="811368" y="1946613"/>
            <a:ext cx="7521263" cy="763600"/>
          </a:xfrm>
          <a:prstGeom prst="rect">
            <a:avLst/>
          </a:prstGeom>
        </p:spPr>
        <p:txBody>
          <a:bodyPr spcFirstLastPara="1" vert="horz" wrap="square" lIns="91425" tIns="91425" rIns="91425" bIns="91425" rtlCol="0" anchor="t" anchorCtr="0">
            <a:noAutofit/>
          </a:bodyPr>
          <a:lstStyle>
            <a:lvl1pPr lvl="0" algn="ctr" defTabSz="914400" rtl="0" eaLnBrk="1" latinLnBrk="0" hangingPunct="1">
              <a:spcBef>
                <a:spcPts val="0"/>
              </a:spcBef>
              <a:spcAft>
                <a:spcPts val="0"/>
              </a:spcAft>
              <a:buSzPts val="2800"/>
              <a:buNone/>
              <a:defRPr sz="3200" b="1" kern="1200">
                <a:solidFill>
                  <a:srgbClr val="4B4B4D"/>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lang="de-DE" dirty="0"/>
          </a:p>
        </p:txBody>
      </p:sp>
      <p:sp>
        <p:nvSpPr>
          <p:cNvPr id="27" name="Textplatzhalter 62">
            <a:extLst>
              <a:ext uri="{FF2B5EF4-FFF2-40B4-BE49-F238E27FC236}">
                <a16:creationId xmlns:a16="http://schemas.microsoft.com/office/drawing/2014/main" id="{71463997-F7CE-357E-4D7B-2168C93CD8D7}"/>
              </a:ext>
            </a:extLst>
          </p:cNvPr>
          <p:cNvSpPr>
            <a:spLocks noGrp="1"/>
          </p:cNvSpPr>
          <p:nvPr>
            <p:ph type="body" sz="quarter" idx="20" hasCustomPrompt="1"/>
          </p:nvPr>
        </p:nvSpPr>
        <p:spPr>
          <a:xfrm>
            <a:off x="811368" y="1988823"/>
            <a:ext cx="7521263" cy="4475995"/>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marL="152400" marR="0" lvl="0" indent="0" algn="l" defTabSz="914400" rtl="0" eaLnBrk="1" fontAlgn="auto" latinLnBrk="0" hangingPunct="1">
              <a:lnSpc>
                <a:spcPct val="115000"/>
              </a:lnSpc>
              <a:spcBef>
                <a:spcPts val="0"/>
              </a:spcBef>
              <a:spcAft>
                <a:spcPts val="0"/>
              </a:spcAft>
              <a:buClr>
                <a:srgbClr val="434343"/>
              </a:buClr>
              <a:buSzPts val="1200"/>
              <a:buFont typeface="Livvic"/>
              <a:buNone/>
              <a:tabLst/>
              <a:defRPr/>
            </a:pPr>
            <a:r>
              <a:rPr lang="de-DE" sz="1400" dirty="0" err="1"/>
              <a:t>Lorem</a:t>
            </a:r>
            <a:r>
              <a:rPr lang="de-DE" sz="1400" dirty="0"/>
              <a:t> </a:t>
            </a:r>
            <a:r>
              <a:rPr lang="de-DE" sz="1400" dirty="0" err="1"/>
              <a:t>ipsum</a:t>
            </a:r>
            <a:r>
              <a:rPr lang="de-DE" sz="1400" dirty="0"/>
              <a:t> </a:t>
            </a:r>
            <a:r>
              <a:rPr lang="de-DE" sz="1400" dirty="0" err="1"/>
              <a:t>dolor</a:t>
            </a:r>
            <a:r>
              <a:rPr lang="de-DE" sz="1400" dirty="0"/>
              <a:t> </a:t>
            </a:r>
            <a:r>
              <a:rPr lang="de-DE" sz="1400" dirty="0" err="1"/>
              <a:t>sit</a:t>
            </a:r>
            <a:r>
              <a:rPr lang="de-DE" sz="1400" dirty="0"/>
              <a:t> </a:t>
            </a:r>
            <a:r>
              <a:rPr lang="de-DE" sz="1400" dirty="0" err="1"/>
              <a:t>amet</a:t>
            </a:r>
            <a:r>
              <a:rPr lang="de-DE" sz="1400" dirty="0"/>
              <a:t>, </a:t>
            </a:r>
            <a:r>
              <a:rPr lang="de-DE" sz="1400" dirty="0" err="1"/>
              <a:t>consectetuer</a:t>
            </a:r>
            <a:r>
              <a:rPr lang="de-DE" sz="1400" dirty="0"/>
              <a:t> </a:t>
            </a:r>
            <a:r>
              <a:rPr lang="de-DE" sz="1400" dirty="0" err="1"/>
              <a:t>adipiscing</a:t>
            </a:r>
            <a:r>
              <a:rPr lang="de-DE" sz="1400" dirty="0"/>
              <a:t> </a:t>
            </a:r>
            <a:r>
              <a:rPr lang="de-DE" sz="1400" dirty="0" err="1"/>
              <a:t>elit</a:t>
            </a:r>
            <a:r>
              <a:rPr lang="de-DE" sz="1400" dirty="0"/>
              <a:t>. </a:t>
            </a:r>
            <a:r>
              <a:rPr lang="de-DE" sz="1400" dirty="0" err="1"/>
              <a:t>Aenean</a:t>
            </a:r>
            <a:r>
              <a:rPr lang="de-DE" sz="1400" dirty="0"/>
              <a:t> commodo </a:t>
            </a:r>
            <a:r>
              <a:rPr lang="de-DE" sz="1400" dirty="0" err="1"/>
              <a:t>ligula</a:t>
            </a:r>
            <a:r>
              <a:rPr lang="de-DE" sz="1400" dirty="0"/>
              <a:t> </a:t>
            </a:r>
            <a:r>
              <a:rPr lang="de-DE" sz="1400" dirty="0" err="1"/>
              <a:t>eget</a:t>
            </a:r>
            <a:r>
              <a:rPr lang="de-DE" sz="1400" dirty="0"/>
              <a:t> </a:t>
            </a:r>
            <a:r>
              <a:rPr lang="de-DE" sz="1400" dirty="0" err="1"/>
              <a:t>dolor</a:t>
            </a:r>
            <a:r>
              <a:rPr lang="de-DE" sz="1400" dirty="0"/>
              <a:t>. </a:t>
            </a:r>
            <a:r>
              <a:rPr lang="de-DE" sz="1400" dirty="0" err="1"/>
              <a:t>Aenean</a:t>
            </a:r>
            <a:r>
              <a:rPr lang="de-DE" sz="1400" dirty="0"/>
              <a:t> </a:t>
            </a:r>
            <a:r>
              <a:rPr lang="de-DE" sz="1400" dirty="0" err="1"/>
              <a:t>massa</a:t>
            </a:r>
            <a:r>
              <a:rPr lang="de-DE" sz="1400" dirty="0"/>
              <a:t>. Cum </a:t>
            </a:r>
            <a:r>
              <a:rPr lang="de-DE" sz="1400" dirty="0" err="1"/>
              <a:t>sociis</a:t>
            </a:r>
            <a:r>
              <a:rPr lang="de-DE" sz="1400" dirty="0"/>
              <a:t> </a:t>
            </a:r>
            <a:r>
              <a:rPr lang="de-DE" sz="1400" dirty="0" err="1"/>
              <a:t>natoque</a:t>
            </a:r>
            <a:r>
              <a:rPr lang="de-DE" sz="1400" dirty="0"/>
              <a:t> </a:t>
            </a:r>
            <a:r>
              <a:rPr lang="de-DE" sz="1400" dirty="0" err="1"/>
              <a:t>penatibus</a:t>
            </a:r>
            <a:r>
              <a:rPr lang="de-DE" sz="1400" dirty="0"/>
              <a:t> et </a:t>
            </a:r>
            <a:r>
              <a:rPr lang="de-DE" sz="1400" dirty="0" err="1"/>
              <a:t>magnis</a:t>
            </a:r>
            <a:r>
              <a:rPr lang="de-DE" sz="1400" dirty="0"/>
              <a:t> </a:t>
            </a:r>
            <a:r>
              <a:rPr lang="de-DE" sz="1400" dirty="0" err="1"/>
              <a:t>dis</a:t>
            </a:r>
            <a:r>
              <a:rPr lang="de-DE" sz="1400" dirty="0"/>
              <a:t> </a:t>
            </a:r>
            <a:r>
              <a:rPr lang="de-DE" sz="1400" dirty="0" err="1"/>
              <a:t>parturient</a:t>
            </a:r>
            <a:r>
              <a:rPr lang="de-DE" sz="1400" dirty="0"/>
              <a:t> </a:t>
            </a:r>
            <a:r>
              <a:rPr lang="de-DE" sz="1400" dirty="0" err="1"/>
              <a:t>montes</a:t>
            </a:r>
            <a:r>
              <a:rPr lang="de-DE" sz="1400" dirty="0"/>
              <a:t>, </a:t>
            </a:r>
            <a:r>
              <a:rPr lang="de-DE" sz="1400" dirty="0" err="1"/>
              <a:t>nascetur</a:t>
            </a:r>
            <a:r>
              <a:rPr lang="de-DE" sz="1400" dirty="0"/>
              <a:t> </a:t>
            </a:r>
            <a:r>
              <a:rPr lang="de-DE" sz="1400" dirty="0" err="1"/>
              <a:t>ridiculus</a:t>
            </a:r>
            <a:r>
              <a:rPr lang="de-DE" sz="1400" dirty="0"/>
              <a:t> </a:t>
            </a:r>
            <a:r>
              <a:rPr lang="de-DE" sz="1400" dirty="0" err="1"/>
              <a:t>mus</a:t>
            </a:r>
            <a:r>
              <a:rPr lang="de-DE" sz="1400" dirty="0"/>
              <a:t>. </a:t>
            </a:r>
            <a:r>
              <a:rPr lang="de-DE" sz="1400" dirty="0" err="1"/>
              <a:t>Donec</a:t>
            </a:r>
            <a:r>
              <a:rPr lang="de-DE" sz="1400" dirty="0"/>
              <a:t> quam </a:t>
            </a:r>
            <a:r>
              <a:rPr lang="de-DE" sz="1400" dirty="0" err="1"/>
              <a:t>felis</a:t>
            </a:r>
            <a:r>
              <a:rPr lang="de-DE" sz="1400" dirty="0"/>
              <a:t>, </a:t>
            </a:r>
            <a:r>
              <a:rPr lang="de-DE" sz="1400" dirty="0" err="1"/>
              <a:t>ultricies</a:t>
            </a:r>
            <a:r>
              <a:rPr lang="de-DE" sz="1400" dirty="0"/>
              <a:t> </a:t>
            </a:r>
            <a:r>
              <a:rPr lang="de-DE" sz="1400" dirty="0" err="1"/>
              <a:t>nec</a:t>
            </a:r>
            <a:r>
              <a:rPr lang="de-DE" sz="1400" dirty="0"/>
              <a:t>, </a:t>
            </a:r>
            <a:r>
              <a:rPr lang="de-DE" sz="1400" dirty="0" err="1"/>
              <a:t>pellentesque</a:t>
            </a:r>
            <a:r>
              <a:rPr lang="de-DE" sz="1400" dirty="0"/>
              <a:t> </a:t>
            </a:r>
            <a:r>
              <a:rPr lang="de-DE" sz="1400" dirty="0" err="1"/>
              <a:t>eu</a:t>
            </a:r>
            <a:r>
              <a:rPr lang="de-DE" sz="1400" dirty="0"/>
              <a:t>, </a:t>
            </a:r>
            <a:r>
              <a:rPr lang="de-DE" sz="1400" dirty="0" err="1"/>
              <a:t>pretium</a:t>
            </a:r>
            <a:r>
              <a:rPr lang="de-DE" sz="1400" dirty="0"/>
              <a:t> </a:t>
            </a:r>
            <a:r>
              <a:rPr lang="de-DE" sz="1400" dirty="0" err="1"/>
              <a:t>quis</a:t>
            </a:r>
            <a:r>
              <a:rPr lang="de-DE" sz="1400" dirty="0"/>
              <a:t>, </a:t>
            </a:r>
            <a:r>
              <a:rPr lang="de-DE" sz="1400" dirty="0" err="1"/>
              <a:t>sem</a:t>
            </a:r>
            <a:r>
              <a:rPr lang="de-DE" sz="1400" dirty="0"/>
              <a:t>. Nulla </a:t>
            </a:r>
            <a:r>
              <a:rPr lang="de-DE" sz="1400" dirty="0" err="1"/>
              <a:t>consequat</a:t>
            </a:r>
            <a:r>
              <a:rPr lang="de-DE" sz="1400" dirty="0"/>
              <a:t> </a:t>
            </a:r>
            <a:r>
              <a:rPr lang="de-DE" sz="1400" dirty="0" err="1"/>
              <a:t>massa</a:t>
            </a:r>
            <a:r>
              <a:rPr lang="de-DE" sz="1400" dirty="0"/>
              <a:t> </a:t>
            </a:r>
            <a:r>
              <a:rPr lang="de-DE" sz="1400" dirty="0" err="1"/>
              <a:t>quis</a:t>
            </a:r>
            <a:r>
              <a:rPr lang="de-DE" sz="1400" dirty="0"/>
              <a:t> </a:t>
            </a:r>
            <a:r>
              <a:rPr lang="de-DE" sz="1400" dirty="0" err="1"/>
              <a:t>enim</a:t>
            </a:r>
            <a:r>
              <a:rPr lang="de-DE" sz="1400" dirty="0"/>
              <a:t>. </a:t>
            </a:r>
            <a:r>
              <a:rPr lang="de-DE" sz="1400" dirty="0" err="1"/>
              <a:t>Donec</a:t>
            </a:r>
            <a:r>
              <a:rPr lang="de-DE" sz="1400" dirty="0"/>
              <a:t> pede </a:t>
            </a:r>
            <a:r>
              <a:rPr lang="de-DE" sz="1400" dirty="0" err="1"/>
              <a:t>justo</a:t>
            </a:r>
            <a:r>
              <a:rPr lang="de-DE" sz="1400" dirty="0"/>
              <a:t>, </a:t>
            </a:r>
            <a:r>
              <a:rPr lang="de-DE" sz="1400" dirty="0" err="1"/>
              <a:t>fringilla</a:t>
            </a:r>
            <a:r>
              <a:rPr lang="de-DE" sz="1400" dirty="0"/>
              <a:t> </a:t>
            </a:r>
            <a:r>
              <a:rPr lang="de-DE" sz="1400" dirty="0" err="1"/>
              <a:t>vel</a:t>
            </a:r>
            <a:r>
              <a:rPr lang="de-DE" sz="1400" dirty="0"/>
              <a:t>, </a:t>
            </a:r>
            <a:r>
              <a:rPr lang="de-DE" sz="1400" dirty="0" err="1"/>
              <a:t>aliquet</a:t>
            </a:r>
            <a:r>
              <a:rPr lang="de-DE" sz="1400" dirty="0"/>
              <a:t> </a:t>
            </a:r>
            <a:r>
              <a:rPr lang="de-DE" sz="1400" dirty="0" err="1"/>
              <a:t>nec</a:t>
            </a:r>
            <a:r>
              <a:rPr lang="de-DE" sz="1400" dirty="0"/>
              <a:t>, </a:t>
            </a:r>
            <a:r>
              <a:rPr lang="de-DE" sz="1400" dirty="0" err="1"/>
              <a:t>vulputate</a:t>
            </a:r>
            <a:r>
              <a:rPr lang="de-DE" sz="1400" dirty="0"/>
              <a:t> </a:t>
            </a:r>
            <a:r>
              <a:rPr lang="de-DE" sz="1400" dirty="0" err="1"/>
              <a:t>eget</a:t>
            </a:r>
            <a:r>
              <a:rPr lang="de-DE" sz="1400" dirty="0"/>
              <a:t>, </a:t>
            </a:r>
            <a:r>
              <a:rPr lang="de-DE" sz="1400" dirty="0" err="1"/>
              <a:t>arcu</a:t>
            </a:r>
            <a:r>
              <a:rPr lang="de-DE" sz="1400" dirty="0"/>
              <a:t>. In </a:t>
            </a:r>
            <a:r>
              <a:rPr lang="de-DE" sz="1400" dirty="0" err="1"/>
              <a:t>enim</a:t>
            </a:r>
            <a:r>
              <a:rPr lang="de-DE" sz="1400" dirty="0"/>
              <a:t> </a:t>
            </a:r>
            <a:r>
              <a:rPr lang="de-DE" sz="1400" dirty="0" err="1"/>
              <a:t>justo</a:t>
            </a:r>
            <a:r>
              <a:rPr lang="de-DE" sz="1400" dirty="0"/>
              <a:t>, </a:t>
            </a:r>
            <a:r>
              <a:rPr lang="de-DE" sz="1400" dirty="0" err="1"/>
              <a:t>rhoncus</a:t>
            </a:r>
            <a:r>
              <a:rPr lang="de-DE" sz="1400" dirty="0"/>
              <a:t> </a:t>
            </a:r>
            <a:r>
              <a:rPr lang="de-DE" sz="1400" dirty="0" err="1"/>
              <a:t>ut</a:t>
            </a:r>
            <a:r>
              <a:rPr lang="de-DE" sz="1400" dirty="0"/>
              <a:t>, </a:t>
            </a:r>
            <a:r>
              <a:rPr lang="de-DE" sz="1400" dirty="0" err="1"/>
              <a:t>imperdiet</a:t>
            </a:r>
            <a:r>
              <a:rPr lang="de-DE" sz="1400" dirty="0"/>
              <a:t> a, </a:t>
            </a:r>
            <a:r>
              <a:rPr lang="de-DE" sz="1400" dirty="0" err="1"/>
              <a:t>venenatis</a:t>
            </a:r>
            <a:r>
              <a:rPr lang="de-DE" sz="1400" dirty="0"/>
              <a:t> </a:t>
            </a:r>
            <a:r>
              <a:rPr lang="de-DE" sz="1400" dirty="0" err="1"/>
              <a:t>vitae</a:t>
            </a:r>
            <a:r>
              <a:rPr lang="de-DE" sz="1400" dirty="0"/>
              <a:t>, </a:t>
            </a:r>
            <a:r>
              <a:rPr lang="de-DE" sz="1400" dirty="0" err="1"/>
              <a:t>justo</a:t>
            </a:r>
            <a:r>
              <a:rPr lang="de-DE" sz="1400" dirty="0"/>
              <a:t>. </a:t>
            </a:r>
            <a:r>
              <a:rPr lang="de-DE" sz="1400" dirty="0" err="1"/>
              <a:t>Nullam</a:t>
            </a:r>
            <a:r>
              <a:rPr lang="de-DE" sz="1400" dirty="0"/>
              <a:t> </a:t>
            </a:r>
            <a:r>
              <a:rPr lang="de-DE" sz="1400" dirty="0" err="1"/>
              <a:t>dictum</a:t>
            </a:r>
            <a:r>
              <a:rPr lang="de-DE" sz="1400" dirty="0"/>
              <a:t> </a:t>
            </a:r>
            <a:r>
              <a:rPr lang="de-DE" sz="1400" dirty="0" err="1"/>
              <a:t>felis</a:t>
            </a:r>
            <a:r>
              <a:rPr lang="de-DE" sz="1400" dirty="0"/>
              <a:t> </a:t>
            </a:r>
            <a:r>
              <a:rPr lang="de-DE" sz="1400" dirty="0" err="1"/>
              <a:t>eu</a:t>
            </a:r>
            <a:r>
              <a:rPr lang="de-DE" sz="1400" dirty="0"/>
              <a:t> pede </a:t>
            </a:r>
            <a:r>
              <a:rPr lang="de-DE" sz="1400" dirty="0" err="1"/>
              <a:t>mollis</a:t>
            </a:r>
            <a:r>
              <a:rPr lang="de-DE" sz="1400" dirty="0"/>
              <a:t> </a:t>
            </a:r>
            <a:r>
              <a:rPr lang="de-DE" sz="1400" dirty="0" err="1"/>
              <a:t>pretium</a:t>
            </a:r>
            <a:r>
              <a:rPr lang="de-DE" sz="1400" dirty="0"/>
              <a:t>. Integer </a:t>
            </a:r>
            <a:r>
              <a:rPr lang="de-DE" sz="1400" dirty="0" err="1"/>
              <a:t>tincidunt</a:t>
            </a:r>
            <a:r>
              <a:rPr lang="de-DE" sz="1400" dirty="0"/>
              <a:t>. </a:t>
            </a:r>
            <a:r>
              <a:rPr lang="de-DE" sz="1400" dirty="0" err="1"/>
              <a:t>Cras</a:t>
            </a:r>
            <a:r>
              <a:rPr lang="de-DE" sz="1400" dirty="0"/>
              <a:t> </a:t>
            </a:r>
            <a:r>
              <a:rPr lang="de-DE" sz="1400" dirty="0" err="1"/>
              <a:t>dapibus</a:t>
            </a:r>
            <a:r>
              <a:rPr lang="de-DE" sz="1400" dirty="0"/>
              <a:t>. </a:t>
            </a:r>
            <a:r>
              <a:rPr lang="de-DE" sz="1400" dirty="0" err="1"/>
              <a:t>Vivamus</a:t>
            </a:r>
            <a:r>
              <a:rPr lang="de-DE" sz="1400" dirty="0"/>
              <a:t> </a:t>
            </a:r>
            <a:r>
              <a:rPr lang="de-DE" sz="1400" dirty="0" err="1"/>
              <a:t>elementum</a:t>
            </a:r>
            <a:r>
              <a:rPr lang="de-DE" sz="1400" dirty="0"/>
              <a:t> </a:t>
            </a:r>
            <a:r>
              <a:rPr lang="de-DE" sz="1400" dirty="0" err="1"/>
              <a:t>semper</a:t>
            </a:r>
            <a:r>
              <a:rPr lang="de-DE" sz="1400" dirty="0"/>
              <a:t> nisi. </a:t>
            </a:r>
          </a:p>
          <a:p>
            <a:pPr marL="152400" marR="0" lvl="0" indent="0" algn="l" defTabSz="914400" rtl="0" eaLnBrk="1" fontAlgn="auto" latinLnBrk="0" hangingPunct="1">
              <a:lnSpc>
                <a:spcPct val="115000"/>
              </a:lnSpc>
              <a:spcBef>
                <a:spcPts val="0"/>
              </a:spcBef>
              <a:spcAft>
                <a:spcPts val="0"/>
              </a:spcAft>
              <a:buClr>
                <a:srgbClr val="434343"/>
              </a:buClr>
              <a:buSzPts val="1200"/>
              <a:buFont typeface="Livvic"/>
              <a:buNone/>
              <a:tabLst/>
              <a:defRPr/>
            </a:pPr>
            <a:endParaRPr kumimoji="0" lang="de-DE" sz="1400" b="0" i="0" u="none" strike="noStrike" kern="0" cap="none" spc="0" normalizeH="0" baseline="0" noProof="0" dirty="0">
              <a:ln>
                <a:noFill/>
              </a:ln>
              <a:solidFill>
                <a:srgbClr val="4B4B4D"/>
              </a:solidFill>
              <a:effectLst/>
              <a:uLnTx/>
              <a:uFillTx/>
              <a:latin typeface="Calibri"/>
              <a:ea typeface="Open Sans"/>
              <a:cs typeface="Open Sans"/>
              <a:sym typeface="Open Sans"/>
            </a:endParaRPr>
          </a:p>
          <a:p>
            <a:pPr marL="152400" marR="0" lvl="0" indent="0" algn="l" defTabSz="914400" rtl="0" eaLnBrk="1" fontAlgn="auto" latinLnBrk="0" hangingPunct="1">
              <a:lnSpc>
                <a:spcPct val="115000"/>
              </a:lnSpc>
              <a:spcBef>
                <a:spcPts val="0"/>
              </a:spcBef>
              <a:spcAft>
                <a:spcPts val="0"/>
              </a:spcAft>
              <a:buClr>
                <a:srgbClr val="434343"/>
              </a:buClr>
              <a:buSzPts val="1200"/>
              <a:buFont typeface="Livvic"/>
              <a:buNone/>
              <a:tabLst/>
              <a:defRPr/>
            </a:pPr>
            <a:r>
              <a:rPr lang="de-DE" sz="1400" dirty="0" err="1"/>
              <a:t>Lorem</a:t>
            </a:r>
            <a:r>
              <a:rPr lang="de-DE" sz="1400" dirty="0"/>
              <a:t> </a:t>
            </a:r>
            <a:r>
              <a:rPr lang="de-DE" sz="1400" dirty="0" err="1"/>
              <a:t>ipsum</a:t>
            </a:r>
            <a:r>
              <a:rPr lang="de-DE" sz="1400" dirty="0"/>
              <a:t> </a:t>
            </a:r>
            <a:r>
              <a:rPr lang="de-DE" sz="1400" dirty="0" err="1"/>
              <a:t>dolor</a:t>
            </a:r>
            <a:r>
              <a:rPr lang="de-DE" sz="1400" dirty="0"/>
              <a:t> </a:t>
            </a:r>
            <a:r>
              <a:rPr lang="de-DE" sz="1400" dirty="0" err="1"/>
              <a:t>sit</a:t>
            </a:r>
            <a:r>
              <a:rPr lang="de-DE" sz="1400" dirty="0"/>
              <a:t> </a:t>
            </a:r>
            <a:r>
              <a:rPr lang="de-DE" sz="1400" dirty="0" err="1"/>
              <a:t>amet</a:t>
            </a:r>
            <a:r>
              <a:rPr lang="de-DE" sz="1400" dirty="0"/>
              <a:t>, </a:t>
            </a:r>
            <a:r>
              <a:rPr lang="de-DE" sz="1400" dirty="0" err="1"/>
              <a:t>consectetuer</a:t>
            </a:r>
            <a:r>
              <a:rPr lang="de-DE" sz="1400" dirty="0"/>
              <a:t> </a:t>
            </a:r>
            <a:r>
              <a:rPr lang="de-DE" sz="1400" dirty="0" err="1"/>
              <a:t>adipiscing</a:t>
            </a:r>
            <a:r>
              <a:rPr lang="de-DE" sz="1400" dirty="0"/>
              <a:t> </a:t>
            </a:r>
            <a:r>
              <a:rPr lang="de-DE" sz="1400" dirty="0" err="1"/>
              <a:t>elit</a:t>
            </a:r>
            <a:r>
              <a:rPr lang="de-DE" sz="1400" dirty="0"/>
              <a:t>. </a:t>
            </a:r>
            <a:r>
              <a:rPr lang="de-DE" sz="1400" dirty="0" err="1"/>
              <a:t>Aenean</a:t>
            </a:r>
            <a:r>
              <a:rPr lang="de-DE" sz="1400" dirty="0"/>
              <a:t> commodo </a:t>
            </a:r>
            <a:r>
              <a:rPr lang="de-DE" sz="1400" dirty="0" err="1"/>
              <a:t>ligula</a:t>
            </a:r>
            <a:r>
              <a:rPr lang="de-DE" sz="1400" dirty="0"/>
              <a:t> </a:t>
            </a:r>
            <a:r>
              <a:rPr lang="de-DE" sz="1400" dirty="0" err="1"/>
              <a:t>eget</a:t>
            </a:r>
            <a:r>
              <a:rPr lang="de-DE" sz="1400" dirty="0"/>
              <a:t> </a:t>
            </a:r>
            <a:r>
              <a:rPr lang="de-DE" sz="1400" dirty="0" err="1"/>
              <a:t>dolor</a:t>
            </a:r>
            <a:r>
              <a:rPr lang="de-DE" sz="1400" dirty="0"/>
              <a:t>. </a:t>
            </a:r>
            <a:r>
              <a:rPr lang="de-DE" sz="1400" dirty="0" err="1"/>
              <a:t>Aenean</a:t>
            </a:r>
            <a:r>
              <a:rPr lang="de-DE" sz="1400" dirty="0"/>
              <a:t> </a:t>
            </a:r>
            <a:r>
              <a:rPr lang="de-DE" sz="1400" dirty="0" err="1"/>
              <a:t>massa</a:t>
            </a:r>
            <a:r>
              <a:rPr lang="de-DE" sz="1400" dirty="0"/>
              <a:t>. Cum </a:t>
            </a:r>
            <a:r>
              <a:rPr lang="de-DE" sz="1400" dirty="0" err="1"/>
              <a:t>sociis</a:t>
            </a:r>
            <a:r>
              <a:rPr lang="de-DE" sz="1400" dirty="0"/>
              <a:t> </a:t>
            </a:r>
            <a:r>
              <a:rPr lang="de-DE" sz="1400" dirty="0" err="1"/>
              <a:t>natoque</a:t>
            </a:r>
            <a:r>
              <a:rPr lang="de-DE" sz="1400" dirty="0"/>
              <a:t> </a:t>
            </a:r>
            <a:r>
              <a:rPr lang="de-DE" sz="1400" dirty="0" err="1"/>
              <a:t>penatibus</a:t>
            </a:r>
            <a:r>
              <a:rPr lang="de-DE" sz="1400" dirty="0"/>
              <a:t> et </a:t>
            </a:r>
            <a:r>
              <a:rPr lang="de-DE" sz="1400" dirty="0" err="1"/>
              <a:t>magnis</a:t>
            </a:r>
            <a:r>
              <a:rPr lang="de-DE" sz="1400" dirty="0"/>
              <a:t> </a:t>
            </a:r>
            <a:r>
              <a:rPr lang="de-DE" sz="1400" dirty="0" err="1"/>
              <a:t>dis</a:t>
            </a:r>
            <a:r>
              <a:rPr lang="de-DE" sz="1400" dirty="0"/>
              <a:t> </a:t>
            </a:r>
            <a:r>
              <a:rPr lang="de-DE" sz="1400" dirty="0" err="1"/>
              <a:t>parturient</a:t>
            </a:r>
            <a:r>
              <a:rPr lang="de-DE" sz="1400" dirty="0"/>
              <a:t> </a:t>
            </a:r>
            <a:r>
              <a:rPr lang="de-DE" sz="1400" dirty="0" err="1"/>
              <a:t>montes</a:t>
            </a:r>
            <a:r>
              <a:rPr lang="de-DE" sz="1400" dirty="0"/>
              <a:t>, </a:t>
            </a:r>
            <a:r>
              <a:rPr lang="de-DE" sz="1400" dirty="0" err="1"/>
              <a:t>nascetur</a:t>
            </a:r>
            <a:r>
              <a:rPr lang="de-DE" sz="1400" dirty="0"/>
              <a:t> </a:t>
            </a:r>
            <a:r>
              <a:rPr lang="de-DE" sz="1400" dirty="0" err="1"/>
              <a:t>ridiculus</a:t>
            </a:r>
            <a:r>
              <a:rPr lang="de-DE" sz="1400" dirty="0"/>
              <a:t> </a:t>
            </a:r>
            <a:r>
              <a:rPr lang="de-DE" sz="1400" dirty="0" err="1"/>
              <a:t>mus</a:t>
            </a:r>
            <a:r>
              <a:rPr lang="de-DE" sz="1400" dirty="0"/>
              <a:t>. </a:t>
            </a:r>
            <a:r>
              <a:rPr lang="de-DE" sz="1400" dirty="0" err="1"/>
              <a:t>Donec</a:t>
            </a:r>
            <a:r>
              <a:rPr lang="de-DE" sz="1400" dirty="0"/>
              <a:t> quam </a:t>
            </a:r>
            <a:r>
              <a:rPr lang="de-DE" sz="1400" dirty="0" err="1"/>
              <a:t>felis</a:t>
            </a:r>
            <a:r>
              <a:rPr lang="de-DE" sz="1400" dirty="0"/>
              <a:t>, </a:t>
            </a:r>
            <a:r>
              <a:rPr lang="de-DE" sz="1400" dirty="0" err="1"/>
              <a:t>ultricies</a:t>
            </a:r>
            <a:r>
              <a:rPr lang="de-DE" sz="1400" dirty="0"/>
              <a:t> </a:t>
            </a:r>
            <a:r>
              <a:rPr lang="de-DE" sz="1400" dirty="0" err="1"/>
              <a:t>nec</a:t>
            </a:r>
            <a:r>
              <a:rPr lang="de-DE" sz="1400" dirty="0"/>
              <a:t>, </a:t>
            </a:r>
            <a:r>
              <a:rPr lang="de-DE" sz="1400" dirty="0" err="1"/>
              <a:t>pellentesque</a:t>
            </a:r>
            <a:r>
              <a:rPr lang="de-DE" sz="1400" dirty="0"/>
              <a:t> </a:t>
            </a:r>
            <a:r>
              <a:rPr lang="de-DE" sz="1400" dirty="0" err="1"/>
              <a:t>eu</a:t>
            </a:r>
            <a:r>
              <a:rPr lang="de-DE" sz="1400" dirty="0"/>
              <a:t>, </a:t>
            </a:r>
            <a:r>
              <a:rPr lang="de-DE" sz="1400" dirty="0" err="1"/>
              <a:t>pretium</a:t>
            </a:r>
            <a:r>
              <a:rPr lang="de-DE" sz="1400" dirty="0"/>
              <a:t> </a:t>
            </a:r>
            <a:r>
              <a:rPr lang="de-DE" sz="1400" dirty="0" err="1"/>
              <a:t>quis</a:t>
            </a:r>
            <a:r>
              <a:rPr lang="de-DE" sz="1400" dirty="0"/>
              <a:t>, </a:t>
            </a:r>
            <a:r>
              <a:rPr lang="de-DE" sz="1400" dirty="0" err="1"/>
              <a:t>sem</a:t>
            </a:r>
            <a:r>
              <a:rPr lang="de-DE" sz="1400" dirty="0"/>
              <a:t>. Nulla </a:t>
            </a:r>
            <a:r>
              <a:rPr lang="de-DE" sz="1400" dirty="0" err="1"/>
              <a:t>consequat</a:t>
            </a:r>
            <a:r>
              <a:rPr lang="de-DE" sz="1400" dirty="0"/>
              <a:t> </a:t>
            </a:r>
            <a:r>
              <a:rPr lang="de-DE" sz="1400" dirty="0" err="1"/>
              <a:t>massa</a:t>
            </a:r>
            <a:r>
              <a:rPr lang="de-DE" sz="1400" dirty="0"/>
              <a:t> </a:t>
            </a:r>
            <a:r>
              <a:rPr lang="de-DE" sz="1400" dirty="0" err="1"/>
              <a:t>quis</a:t>
            </a:r>
            <a:r>
              <a:rPr lang="de-DE" sz="1400" dirty="0"/>
              <a:t> </a:t>
            </a:r>
            <a:r>
              <a:rPr lang="de-DE" sz="1400" dirty="0" err="1"/>
              <a:t>enim</a:t>
            </a:r>
            <a:r>
              <a:rPr lang="de-DE" sz="1400" dirty="0"/>
              <a:t>. </a:t>
            </a:r>
            <a:r>
              <a:rPr lang="de-DE" sz="1400" dirty="0" err="1"/>
              <a:t>Donec</a:t>
            </a:r>
            <a:r>
              <a:rPr lang="de-DE" sz="1400" dirty="0"/>
              <a:t> pede </a:t>
            </a:r>
            <a:r>
              <a:rPr lang="de-DE" sz="1400" dirty="0" err="1"/>
              <a:t>justo</a:t>
            </a:r>
            <a:r>
              <a:rPr lang="de-DE" sz="1400" dirty="0"/>
              <a:t>, </a:t>
            </a:r>
            <a:r>
              <a:rPr lang="de-DE" sz="1400" dirty="0" err="1"/>
              <a:t>fringilla</a:t>
            </a:r>
            <a:r>
              <a:rPr lang="de-DE" sz="1400" dirty="0"/>
              <a:t> </a:t>
            </a:r>
            <a:r>
              <a:rPr lang="de-DE" sz="1400" dirty="0" err="1"/>
              <a:t>vel</a:t>
            </a:r>
            <a:r>
              <a:rPr lang="de-DE" sz="1400" dirty="0"/>
              <a:t>, </a:t>
            </a:r>
            <a:r>
              <a:rPr lang="de-DE" sz="1400" dirty="0" err="1"/>
              <a:t>aliquet</a:t>
            </a:r>
            <a:r>
              <a:rPr lang="de-DE" sz="1400" dirty="0"/>
              <a:t> </a:t>
            </a:r>
            <a:r>
              <a:rPr lang="de-DE" sz="1400" dirty="0" err="1"/>
              <a:t>nec</a:t>
            </a:r>
            <a:r>
              <a:rPr lang="de-DE" sz="1400" dirty="0"/>
              <a:t>, </a:t>
            </a:r>
            <a:r>
              <a:rPr lang="de-DE" sz="1400" dirty="0" err="1"/>
              <a:t>vulputate</a:t>
            </a:r>
            <a:r>
              <a:rPr lang="de-DE" sz="1400" dirty="0"/>
              <a:t> </a:t>
            </a:r>
            <a:r>
              <a:rPr lang="de-DE" sz="1400" dirty="0" err="1"/>
              <a:t>eget</a:t>
            </a:r>
            <a:r>
              <a:rPr lang="de-DE" sz="1400" dirty="0"/>
              <a:t>, </a:t>
            </a:r>
            <a:r>
              <a:rPr lang="de-DE" sz="1400" dirty="0" err="1"/>
              <a:t>arcu</a:t>
            </a:r>
            <a:r>
              <a:rPr lang="de-DE" sz="1400" dirty="0"/>
              <a:t>. In </a:t>
            </a:r>
            <a:r>
              <a:rPr lang="de-DE" sz="1400" dirty="0" err="1"/>
              <a:t>enim</a:t>
            </a:r>
            <a:r>
              <a:rPr lang="de-DE" sz="1400" dirty="0"/>
              <a:t> </a:t>
            </a:r>
            <a:r>
              <a:rPr lang="de-DE" sz="1400" dirty="0" err="1"/>
              <a:t>justo</a:t>
            </a:r>
            <a:r>
              <a:rPr lang="de-DE" sz="1400" dirty="0"/>
              <a:t>, </a:t>
            </a:r>
            <a:r>
              <a:rPr lang="de-DE" sz="1400" dirty="0" err="1"/>
              <a:t>rhoncus</a:t>
            </a:r>
            <a:r>
              <a:rPr lang="de-DE" sz="1400" dirty="0"/>
              <a:t> </a:t>
            </a:r>
            <a:r>
              <a:rPr lang="de-DE" sz="1400" dirty="0" err="1"/>
              <a:t>ut</a:t>
            </a:r>
            <a:r>
              <a:rPr lang="de-DE" sz="1400" dirty="0"/>
              <a:t>, </a:t>
            </a:r>
            <a:r>
              <a:rPr lang="de-DE" sz="1400" dirty="0" err="1"/>
              <a:t>imperdiet</a:t>
            </a:r>
            <a:r>
              <a:rPr lang="de-DE" sz="1400" dirty="0"/>
              <a:t> a, </a:t>
            </a:r>
            <a:r>
              <a:rPr lang="de-DE" sz="1400" dirty="0" err="1"/>
              <a:t>venenatis</a:t>
            </a:r>
            <a:r>
              <a:rPr lang="de-DE" sz="1400" dirty="0"/>
              <a:t> </a:t>
            </a:r>
            <a:r>
              <a:rPr lang="de-DE" sz="1400" dirty="0" err="1"/>
              <a:t>vitae</a:t>
            </a:r>
            <a:r>
              <a:rPr lang="de-DE" sz="1400" dirty="0"/>
              <a:t>, </a:t>
            </a:r>
            <a:r>
              <a:rPr lang="de-DE" sz="1400" dirty="0" err="1"/>
              <a:t>justo</a:t>
            </a:r>
            <a:r>
              <a:rPr lang="de-DE" sz="1400" dirty="0"/>
              <a:t>. </a:t>
            </a:r>
            <a:r>
              <a:rPr lang="de-DE" sz="1400" dirty="0" err="1"/>
              <a:t>Nullam</a:t>
            </a:r>
            <a:r>
              <a:rPr lang="de-DE" sz="1400" dirty="0"/>
              <a:t> </a:t>
            </a:r>
            <a:r>
              <a:rPr lang="de-DE" sz="1400" dirty="0" err="1"/>
              <a:t>dictum</a:t>
            </a:r>
            <a:r>
              <a:rPr lang="de-DE" sz="1400" dirty="0"/>
              <a:t> </a:t>
            </a:r>
            <a:r>
              <a:rPr lang="de-DE" sz="1400" dirty="0" err="1"/>
              <a:t>felis</a:t>
            </a:r>
            <a:r>
              <a:rPr lang="de-DE" sz="1400" dirty="0"/>
              <a:t> </a:t>
            </a:r>
            <a:r>
              <a:rPr lang="de-DE" sz="1400" dirty="0" err="1"/>
              <a:t>eu</a:t>
            </a:r>
            <a:r>
              <a:rPr lang="de-DE" sz="1400" dirty="0"/>
              <a:t> pede </a:t>
            </a:r>
            <a:r>
              <a:rPr lang="de-DE" sz="1400" dirty="0" err="1"/>
              <a:t>mollis</a:t>
            </a:r>
            <a:r>
              <a:rPr lang="de-DE" sz="1400" dirty="0"/>
              <a:t> </a:t>
            </a:r>
            <a:r>
              <a:rPr lang="de-DE" sz="1400" dirty="0" err="1"/>
              <a:t>pretium</a:t>
            </a:r>
            <a:r>
              <a:rPr lang="de-DE" sz="1400" dirty="0"/>
              <a:t>. Integer </a:t>
            </a:r>
            <a:r>
              <a:rPr lang="de-DE" sz="1400" dirty="0" err="1"/>
              <a:t>tincidunt</a:t>
            </a:r>
            <a:r>
              <a:rPr lang="de-DE" sz="1400" dirty="0"/>
              <a:t>. </a:t>
            </a:r>
            <a:r>
              <a:rPr lang="de-DE" sz="1400" dirty="0" err="1"/>
              <a:t>Cras</a:t>
            </a:r>
            <a:r>
              <a:rPr lang="de-DE" sz="1400" dirty="0"/>
              <a:t> </a:t>
            </a:r>
            <a:r>
              <a:rPr lang="de-DE" sz="1400" dirty="0" err="1"/>
              <a:t>dapibus</a:t>
            </a:r>
            <a:r>
              <a:rPr lang="de-DE" sz="1400" dirty="0"/>
              <a:t>. </a:t>
            </a:r>
            <a:r>
              <a:rPr lang="de-DE" sz="1400" dirty="0" err="1"/>
              <a:t>Vivamus</a:t>
            </a:r>
            <a:r>
              <a:rPr lang="de-DE" sz="1400" dirty="0"/>
              <a:t> </a:t>
            </a:r>
            <a:r>
              <a:rPr lang="de-DE" sz="1400" dirty="0" err="1"/>
              <a:t>elementum</a:t>
            </a:r>
            <a:r>
              <a:rPr lang="de-DE" sz="1400" dirty="0"/>
              <a:t> </a:t>
            </a:r>
            <a:r>
              <a:rPr lang="de-DE" sz="1400" dirty="0" err="1"/>
              <a:t>semper</a:t>
            </a:r>
            <a:r>
              <a:rPr lang="de-DE" sz="1400" dirty="0"/>
              <a:t> nisi. </a:t>
            </a:r>
          </a:p>
          <a:p>
            <a:pPr marL="152400" marR="0" lvl="0" indent="0" algn="l" defTabSz="914400" rtl="0" eaLnBrk="1" fontAlgn="auto" latinLnBrk="0" hangingPunct="1">
              <a:lnSpc>
                <a:spcPct val="115000"/>
              </a:lnSpc>
              <a:spcBef>
                <a:spcPts val="0"/>
              </a:spcBef>
              <a:spcAft>
                <a:spcPts val="0"/>
              </a:spcAft>
              <a:buClr>
                <a:srgbClr val="434343"/>
              </a:buClr>
              <a:buSzPts val="1200"/>
              <a:buFont typeface="Livvic"/>
              <a:buNone/>
              <a:tabLst/>
              <a:defRPr/>
            </a:pPr>
            <a:endParaRPr kumimoji="0" lang="de-DE" sz="1400" b="0" i="0" u="none" strike="noStrike" kern="0" cap="none" spc="0" normalizeH="0" baseline="0" noProof="0" dirty="0">
              <a:ln>
                <a:noFill/>
              </a:ln>
              <a:solidFill>
                <a:srgbClr val="4B4B4D"/>
              </a:solidFill>
              <a:effectLst/>
              <a:uLnTx/>
              <a:uFillTx/>
              <a:latin typeface="Calibri"/>
              <a:ea typeface="Open Sans"/>
              <a:cs typeface="Open Sans"/>
              <a:sym typeface="Open Sans"/>
            </a:endParaRPr>
          </a:p>
        </p:txBody>
      </p:sp>
      <p:sp>
        <p:nvSpPr>
          <p:cNvPr id="2" name="Textplatzhalter 12">
            <a:extLst>
              <a:ext uri="{FF2B5EF4-FFF2-40B4-BE49-F238E27FC236}">
                <a16:creationId xmlns:a16="http://schemas.microsoft.com/office/drawing/2014/main" id="{E592D5BA-B13D-0B74-2EFE-B0D3216F10D3}"/>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Tree>
    <p:extLst>
      <p:ext uri="{BB962C8B-B14F-4D97-AF65-F5344CB8AC3E}">
        <p14:creationId xmlns:p14="http://schemas.microsoft.com/office/powerpoint/2010/main" val="32889266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ild 1__Beispi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13" name="Bildplatzhalter 8">
            <a:extLst>
              <a:ext uri="{FF2B5EF4-FFF2-40B4-BE49-F238E27FC236}">
                <a16:creationId xmlns:a16="http://schemas.microsoft.com/office/drawing/2014/main" id="{0E700B1E-4F59-75BD-6B88-0B7D8ED6C2A6}"/>
              </a:ext>
            </a:extLst>
          </p:cNvPr>
          <p:cNvSpPr>
            <a:spLocks noGrp="1"/>
          </p:cNvSpPr>
          <p:nvPr>
            <p:ph type="pic" sz="quarter" idx="28"/>
          </p:nvPr>
        </p:nvSpPr>
        <p:spPr>
          <a:xfrm>
            <a:off x="175688" y="1278738"/>
            <a:ext cx="5260408" cy="4297029"/>
          </a:xfrm>
          <a:prstGeom prst="homePlate">
            <a:avLst>
              <a:gd name="adj" fmla="val 28055"/>
            </a:avLst>
          </a:prstGeom>
        </p:spPr>
        <p:txBody>
          <a:bodyPr/>
          <a:lstStyle/>
          <a:p>
            <a:endParaRPr lang="de-DE" dirty="0"/>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23" name="Google Shape;103;p13">
            <a:extLst>
              <a:ext uri="{FF2B5EF4-FFF2-40B4-BE49-F238E27FC236}">
                <a16:creationId xmlns:a16="http://schemas.microsoft.com/office/drawing/2014/main" id="{4278B2FD-1459-48EB-4F6A-C186381A0E21}"/>
              </a:ext>
            </a:extLst>
          </p:cNvPr>
          <p:cNvSpPr txBox="1">
            <a:spLocks/>
          </p:cNvSpPr>
          <p:nvPr userDrawn="1"/>
        </p:nvSpPr>
        <p:spPr>
          <a:xfrm>
            <a:off x="1001523" y="2149158"/>
            <a:ext cx="3627000" cy="525200"/>
          </a:xfrm>
          <a:prstGeom prst="rect">
            <a:avLst/>
          </a:prstGeom>
        </p:spPr>
        <p:txBody>
          <a:bodyPr spcFirstLastPara="1" vert="horz" wrap="square"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SzPts val="2400"/>
              <a:buFont typeface="Londrina Solid"/>
              <a:buNone/>
              <a:tabLst/>
              <a:defRPr kumimoji="0" lang="de-DE" sz="2400" b="1" i="0" u="none" strike="noStrike" kern="1200" cap="all" spc="0" normalizeH="0" baseline="0" noProof="0">
                <a:ln>
                  <a:noFill/>
                </a:ln>
                <a:solidFill>
                  <a:schemeClr val="tx1"/>
                </a:solidFill>
                <a:effectLst/>
                <a:uLnTx/>
                <a:uFillTx/>
                <a:latin typeface="+mj-lt"/>
                <a:ea typeface="Londrina Solid"/>
                <a:cs typeface="Londrina Solid"/>
                <a:sym typeface="Londrina Solid"/>
              </a:defRPr>
            </a:lvl1pPr>
            <a:lvl2pPr marL="0" lvl="1" indent="0" algn="l" defTabSz="914400" rtl="0" eaLnBrk="1" latinLnBrk="0" hangingPunct="1">
              <a:lnSpc>
                <a:spcPct val="100000"/>
              </a:lnSpc>
              <a:spcBef>
                <a:spcPts val="0"/>
              </a:spcBef>
              <a:spcAft>
                <a:spcPts val="0"/>
              </a:spcAft>
              <a:buSzPts val="600"/>
              <a:buFontTx/>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l" defTabSz="914400" rtl="0" eaLnBrk="1" latinLnBrk="0" hangingPunct="1">
              <a:lnSpc>
                <a:spcPct val="100000"/>
              </a:lnSpc>
              <a:spcBef>
                <a:spcPts val="0"/>
              </a:spcBef>
              <a:spcAft>
                <a:spcPts val="0"/>
              </a:spcAft>
              <a:buClr>
                <a:schemeClr val="bg2"/>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l" defTabSz="914400" rtl="0" eaLnBrk="1" latinLnBrk="0" hangingPunct="1">
              <a:lnSpc>
                <a:spcPct val="100000"/>
              </a:lnSpc>
              <a:spcBef>
                <a:spcPts val="0"/>
              </a:spcBef>
              <a:spcAft>
                <a:spcPts val="0"/>
              </a:spcAft>
              <a:buClr>
                <a:srgbClr val="4B4B4D"/>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l" defTabSz="914400" rtl="0" eaLnBrk="1" latinLnBrk="0" hangingPunct="1">
              <a:lnSpc>
                <a:spcPct val="100000"/>
              </a:lnSpc>
              <a:spcBef>
                <a:spcPts val="0"/>
              </a:spcBef>
              <a:spcAft>
                <a:spcPts val="0"/>
              </a:spcAft>
              <a:buSzPts val="600"/>
              <a:buFont typeface="Symbol" panose="05050102010706020507" pitchFamily="18" charset="2"/>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6pPr>
            <a:lvl7pPr marL="2971800" lvl="6"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7pPr>
            <a:lvl8pPr marL="3429000" lvl="7"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8pPr>
            <a:lvl9pPr marL="3886200" lvl="8"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9pPr>
          </a:lstStyle>
          <a:p>
            <a:endParaRPr lang="de-DE" dirty="0"/>
          </a:p>
        </p:txBody>
      </p:sp>
      <p:sp>
        <p:nvSpPr>
          <p:cNvPr id="17" name="Textplatzhalter 7">
            <a:extLst>
              <a:ext uri="{FF2B5EF4-FFF2-40B4-BE49-F238E27FC236}">
                <a16:creationId xmlns:a16="http://schemas.microsoft.com/office/drawing/2014/main" id="{4E45F202-D1D7-96AF-CFA7-2E97C21987DD}"/>
              </a:ext>
            </a:extLst>
          </p:cNvPr>
          <p:cNvSpPr>
            <a:spLocks noGrp="1"/>
          </p:cNvSpPr>
          <p:nvPr>
            <p:ph type="body" sz="quarter" idx="27" hasCustomPrompt="1"/>
          </p:nvPr>
        </p:nvSpPr>
        <p:spPr>
          <a:xfrm>
            <a:off x="5737921" y="6453336"/>
            <a:ext cx="3160102" cy="157436"/>
          </a:xfrm>
          <a:prstGeom prst="rect">
            <a:avLst/>
          </a:prstGeom>
        </p:spPr>
        <p:txBody>
          <a:bodyPr lIns="0" tIns="0" rIns="0" bIns="0" anchor="ctr">
            <a:normAutofit/>
          </a:bodyPr>
          <a:lstStyle>
            <a:lvl1pPr marL="0" indent="0" algn="r">
              <a:buNone/>
              <a:defRPr sz="800" b="0" cap="none" baseline="0">
                <a:solidFill>
                  <a:srgbClr val="4B4B4D"/>
                </a:solidFill>
              </a:defRPr>
            </a:lvl1pPr>
          </a:lstStyle>
          <a:p>
            <a:pPr lvl="0"/>
            <a:r>
              <a:rPr lang="de-DE" dirty="0"/>
              <a:t>Copyright</a:t>
            </a:r>
          </a:p>
        </p:txBody>
      </p:sp>
      <p:grpSp>
        <p:nvGrpSpPr>
          <p:cNvPr id="25" name="Gruppieren 24">
            <a:extLst>
              <a:ext uri="{FF2B5EF4-FFF2-40B4-BE49-F238E27FC236}">
                <a16:creationId xmlns:a16="http://schemas.microsoft.com/office/drawing/2014/main" id="{EE77A4EB-5D49-7805-61F0-20AD112DAFA4}"/>
              </a:ext>
            </a:extLst>
          </p:cNvPr>
          <p:cNvGrpSpPr/>
          <p:nvPr userDrawn="1"/>
        </p:nvGrpSpPr>
        <p:grpSpPr>
          <a:xfrm>
            <a:off x="182775" y="181748"/>
            <a:ext cx="8772838" cy="6494505"/>
            <a:chOff x="371171" y="-61"/>
            <a:chExt cx="8772838" cy="8657737"/>
          </a:xfrm>
        </p:grpSpPr>
        <p:sp>
          <p:nvSpPr>
            <p:cNvPr id="26" name="Google Shape;556;p50">
              <a:extLst>
                <a:ext uri="{FF2B5EF4-FFF2-40B4-BE49-F238E27FC236}">
                  <a16:creationId xmlns:a16="http://schemas.microsoft.com/office/drawing/2014/main" id="{1074F752-71A8-4931-0839-D1587337B200}"/>
                </a:ext>
              </a:extLst>
            </p:cNvPr>
            <p:cNvSpPr/>
            <p:nvPr/>
          </p:nvSpPr>
          <p:spPr>
            <a:xfrm rot="-5400000">
              <a:off x="7953564" y="147091"/>
              <a:ext cx="1337597" cy="1043293"/>
            </a:xfrm>
            <a:custGeom>
              <a:avLst/>
              <a:gdLst/>
              <a:ahLst/>
              <a:cxnLst/>
              <a:rect l="l" t="t" r="r" b="b"/>
              <a:pathLst>
                <a:path w="102341" h="106350" extrusionOk="0">
                  <a:moveTo>
                    <a:pt x="102341" y="0"/>
                  </a:moveTo>
                  <a:cubicBezTo>
                    <a:pt x="45815" y="0"/>
                    <a:pt x="1" y="47619"/>
                    <a:pt x="1" y="106350"/>
                  </a:cubicBezTo>
                  <a:lnTo>
                    <a:pt x="102341" y="106350"/>
                  </a:lnTo>
                  <a:lnTo>
                    <a:pt x="102341" y="0"/>
                  </a:lnTo>
                  <a:close/>
                </a:path>
              </a:pathLst>
            </a:custGeom>
            <a:solidFill>
              <a:srgbClr val="005F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7" name="Google Shape;557;p50">
              <a:extLst>
                <a:ext uri="{FF2B5EF4-FFF2-40B4-BE49-F238E27FC236}">
                  <a16:creationId xmlns:a16="http://schemas.microsoft.com/office/drawing/2014/main" id="{F797944F-BF0C-3F33-80BD-CED019BFF5B0}"/>
                </a:ext>
              </a:extLst>
            </p:cNvPr>
            <p:cNvSpPr/>
            <p:nvPr/>
          </p:nvSpPr>
          <p:spPr>
            <a:xfrm rot="10800000">
              <a:off x="371171" y="7605046"/>
              <a:ext cx="790634" cy="1052630"/>
            </a:xfrm>
            <a:custGeom>
              <a:avLst/>
              <a:gdLst/>
              <a:ahLst/>
              <a:cxnLst/>
              <a:rect l="l" t="t" r="r" b="b"/>
              <a:pathLst>
                <a:path w="24663" h="24646" extrusionOk="0">
                  <a:moveTo>
                    <a:pt x="1" y="1"/>
                  </a:moveTo>
                  <a:lnTo>
                    <a:pt x="1" y="24646"/>
                  </a:lnTo>
                  <a:lnTo>
                    <a:pt x="24662" y="24646"/>
                  </a:lnTo>
                  <a:lnTo>
                    <a:pt x="24662" y="1"/>
                  </a:lnTo>
                  <a:close/>
                </a:path>
              </a:pathLst>
            </a:custGeom>
            <a:solidFill>
              <a:srgbClr val="D784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9" name="Google Shape;559;p50">
              <a:extLst>
                <a:ext uri="{FF2B5EF4-FFF2-40B4-BE49-F238E27FC236}">
                  <a16:creationId xmlns:a16="http://schemas.microsoft.com/office/drawing/2014/main" id="{D8EC41A1-B4F0-FB5F-EC9A-770B5FC4373E}"/>
                </a:ext>
              </a:extLst>
            </p:cNvPr>
            <p:cNvSpPr/>
            <p:nvPr/>
          </p:nvSpPr>
          <p:spPr>
            <a:xfrm rot="10800000" flipH="1">
              <a:off x="7810734" y="4571174"/>
              <a:ext cx="1333264" cy="3553893"/>
            </a:xfrm>
            <a:custGeom>
              <a:avLst/>
              <a:gdLst/>
              <a:ahLst/>
              <a:cxnLst/>
              <a:rect l="l" t="t" r="r" b="b"/>
              <a:pathLst>
                <a:path w="20803" h="41622" extrusionOk="0">
                  <a:moveTo>
                    <a:pt x="20803" y="0"/>
                  </a:moveTo>
                  <a:lnTo>
                    <a:pt x="1" y="20819"/>
                  </a:lnTo>
                  <a:lnTo>
                    <a:pt x="20803" y="41621"/>
                  </a:lnTo>
                  <a:lnTo>
                    <a:pt x="20803" y="0"/>
                  </a:lnTo>
                  <a:close/>
                </a:path>
              </a:pathLst>
            </a:custGeom>
            <a:solidFill>
              <a:srgbClr val="009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31" name="Google Shape;561;p50">
              <a:extLst>
                <a:ext uri="{FF2B5EF4-FFF2-40B4-BE49-F238E27FC236}">
                  <a16:creationId xmlns:a16="http://schemas.microsoft.com/office/drawing/2014/main" id="{CB43287A-B843-E57A-061B-E818C3E9BCA0}"/>
                </a:ext>
              </a:extLst>
            </p:cNvPr>
            <p:cNvSpPr/>
            <p:nvPr/>
          </p:nvSpPr>
          <p:spPr>
            <a:xfrm rot="10800000">
              <a:off x="7442244" y="1595395"/>
              <a:ext cx="790634" cy="1052630"/>
            </a:xfrm>
            <a:custGeom>
              <a:avLst/>
              <a:gdLst/>
              <a:ahLst/>
              <a:cxnLst/>
              <a:rect l="l" t="t" r="r" b="b"/>
              <a:pathLst>
                <a:path w="24663" h="24646" extrusionOk="0">
                  <a:moveTo>
                    <a:pt x="1" y="1"/>
                  </a:moveTo>
                  <a:lnTo>
                    <a:pt x="1" y="24646"/>
                  </a:lnTo>
                  <a:lnTo>
                    <a:pt x="24662" y="24646"/>
                  </a:lnTo>
                  <a:lnTo>
                    <a:pt x="24662" y="1"/>
                  </a:lnTo>
                  <a:close/>
                </a:path>
              </a:pathLst>
            </a:custGeom>
            <a:solidFill>
              <a:srgbClr val="FABB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sp>
        <p:nvSpPr>
          <p:cNvPr id="32" name="Textplatzhalter 62">
            <a:extLst>
              <a:ext uri="{FF2B5EF4-FFF2-40B4-BE49-F238E27FC236}">
                <a16:creationId xmlns:a16="http://schemas.microsoft.com/office/drawing/2014/main" id="{72DA973D-59FA-7E04-1A1B-5A47312F2C3A}"/>
              </a:ext>
            </a:extLst>
          </p:cNvPr>
          <p:cNvSpPr>
            <a:spLocks noGrp="1"/>
          </p:cNvSpPr>
          <p:nvPr>
            <p:ph type="body" sz="quarter" idx="14" hasCustomPrompt="1"/>
          </p:nvPr>
        </p:nvSpPr>
        <p:spPr>
          <a:xfrm>
            <a:off x="5737921" y="3000624"/>
            <a:ext cx="2541562" cy="1098314"/>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33" name="Textplatzhalter 62">
            <a:extLst>
              <a:ext uri="{FF2B5EF4-FFF2-40B4-BE49-F238E27FC236}">
                <a16:creationId xmlns:a16="http://schemas.microsoft.com/office/drawing/2014/main" id="{47821E03-B8B5-B243-F9BB-213D473EFF84}"/>
              </a:ext>
            </a:extLst>
          </p:cNvPr>
          <p:cNvSpPr>
            <a:spLocks noGrp="1"/>
          </p:cNvSpPr>
          <p:nvPr>
            <p:ph type="body" sz="quarter" idx="15" hasCustomPrompt="1"/>
          </p:nvPr>
        </p:nvSpPr>
        <p:spPr>
          <a:xfrm>
            <a:off x="5737921" y="2629121"/>
            <a:ext cx="2541562" cy="366452"/>
          </a:xfrm>
        </p:spPr>
        <p:txBody>
          <a:bodyPr/>
          <a:lstStyle>
            <a:lvl1pPr algn="l">
              <a:defRPr sz="20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2" name="Textplatzhalter 7">
            <a:extLst>
              <a:ext uri="{FF2B5EF4-FFF2-40B4-BE49-F238E27FC236}">
                <a16:creationId xmlns:a16="http://schemas.microsoft.com/office/drawing/2014/main" id="{19B79915-EFCE-0002-DE17-0D340E4B6D1F}"/>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8" name="Textplatzhalter 12">
            <a:extLst>
              <a:ext uri="{FF2B5EF4-FFF2-40B4-BE49-F238E27FC236}">
                <a16:creationId xmlns:a16="http://schemas.microsoft.com/office/drawing/2014/main" id="{F65DFB53-BFED-D8FB-E0C4-2663A12B83BC}"/>
              </a:ext>
            </a:extLst>
          </p:cNvPr>
          <p:cNvSpPr>
            <a:spLocks noGrp="1"/>
          </p:cNvSpPr>
          <p:nvPr>
            <p:ph type="body" sz="quarter" idx="29"/>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Tree>
    <p:extLst>
      <p:ext uri="{BB962C8B-B14F-4D97-AF65-F5344CB8AC3E}">
        <p14:creationId xmlns:p14="http://schemas.microsoft.com/office/powerpoint/2010/main" val="7983290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Bilder_Text__Beispi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13" name="Bildplatzhalter 8">
            <a:extLst>
              <a:ext uri="{FF2B5EF4-FFF2-40B4-BE49-F238E27FC236}">
                <a16:creationId xmlns:a16="http://schemas.microsoft.com/office/drawing/2014/main" id="{0E700B1E-4F59-75BD-6B88-0B7D8ED6C2A6}"/>
              </a:ext>
            </a:extLst>
          </p:cNvPr>
          <p:cNvSpPr>
            <a:spLocks noGrp="1"/>
          </p:cNvSpPr>
          <p:nvPr>
            <p:ph type="pic" sz="quarter" idx="28"/>
          </p:nvPr>
        </p:nvSpPr>
        <p:spPr>
          <a:xfrm>
            <a:off x="181888" y="1916832"/>
            <a:ext cx="4822160" cy="1943725"/>
          </a:xfrm>
          <a:prstGeom prst="homePlate">
            <a:avLst>
              <a:gd name="adj" fmla="val 28055"/>
            </a:avLst>
          </a:prstGeom>
        </p:spPr>
        <p:txBody>
          <a:bodyPr/>
          <a:lstStyle/>
          <a:p>
            <a:endParaRPr lang="de-DE" dirty="0"/>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23" name="Google Shape;103;p13">
            <a:extLst>
              <a:ext uri="{FF2B5EF4-FFF2-40B4-BE49-F238E27FC236}">
                <a16:creationId xmlns:a16="http://schemas.microsoft.com/office/drawing/2014/main" id="{4278B2FD-1459-48EB-4F6A-C186381A0E21}"/>
              </a:ext>
            </a:extLst>
          </p:cNvPr>
          <p:cNvSpPr txBox="1">
            <a:spLocks/>
          </p:cNvSpPr>
          <p:nvPr userDrawn="1"/>
        </p:nvSpPr>
        <p:spPr>
          <a:xfrm>
            <a:off x="1001523" y="2149158"/>
            <a:ext cx="3627000" cy="525200"/>
          </a:xfrm>
          <a:prstGeom prst="rect">
            <a:avLst/>
          </a:prstGeom>
        </p:spPr>
        <p:txBody>
          <a:bodyPr spcFirstLastPara="1" vert="horz" wrap="square"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SzPts val="2400"/>
              <a:buFont typeface="Londrina Solid"/>
              <a:buNone/>
              <a:tabLst/>
              <a:defRPr kumimoji="0" lang="de-DE" sz="2400" b="1" i="0" u="none" strike="noStrike" kern="1200" cap="all" spc="0" normalizeH="0" baseline="0" noProof="0">
                <a:ln>
                  <a:noFill/>
                </a:ln>
                <a:solidFill>
                  <a:schemeClr val="tx1"/>
                </a:solidFill>
                <a:effectLst/>
                <a:uLnTx/>
                <a:uFillTx/>
                <a:latin typeface="+mj-lt"/>
                <a:ea typeface="Londrina Solid"/>
                <a:cs typeface="Londrina Solid"/>
                <a:sym typeface="Londrina Solid"/>
              </a:defRPr>
            </a:lvl1pPr>
            <a:lvl2pPr marL="0" lvl="1" indent="0" algn="l" defTabSz="914400" rtl="0" eaLnBrk="1" latinLnBrk="0" hangingPunct="1">
              <a:lnSpc>
                <a:spcPct val="100000"/>
              </a:lnSpc>
              <a:spcBef>
                <a:spcPts val="0"/>
              </a:spcBef>
              <a:spcAft>
                <a:spcPts val="0"/>
              </a:spcAft>
              <a:buSzPts val="600"/>
              <a:buFontTx/>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l" defTabSz="914400" rtl="0" eaLnBrk="1" latinLnBrk="0" hangingPunct="1">
              <a:lnSpc>
                <a:spcPct val="100000"/>
              </a:lnSpc>
              <a:spcBef>
                <a:spcPts val="0"/>
              </a:spcBef>
              <a:spcAft>
                <a:spcPts val="0"/>
              </a:spcAft>
              <a:buClr>
                <a:schemeClr val="bg2"/>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l" defTabSz="914400" rtl="0" eaLnBrk="1" latinLnBrk="0" hangingPunct="1">
              <a:lnSpc>
                <a:spcPct val="100000"/>
              </a:lnSpc>
              <a:spcBef>
                <a:spcPts val="0"/>
              </a:spcBef>
              <a:spcAft>
                <a:spcPts val="0"/>
              </a:spcAft>
              <a:buClr>
                <a:srgbClr val="4B4B4D"/>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l" defTabSz="914400" rtl="0" eaLnBrk="1" latinLnBrk="0" hangingPunct="1">
              <a:lnSpc>
                <a:spcPct val="100000"/>
              </a:lnSpc>
              <a:spcBef>
                <a:spcPts val="0"/>
              </a:spcBef>
              <a:spcAft>
                <a:spcPts val="0"/>
              </a:spcAft>
              <a:buSzPts val="600"/>
              <a:buFont typeface="Symbol" panose="05050102010706020507" pitchFamily="18" charset="2"/>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6pPr>
            <a:lvl7pPr marL="2971800" lvl="6"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7pPr>
            <a:lvl8pPr marL="3429000" lvl="7"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8pPr>
            <a:lvl9pPr marL="3886200" lvl="8"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9pPr>
          </a:lstStyle>
          <a:p>
            <a:endParaRPr lang="de-DE" dirty="0"/>
          </a:p>
        </p:txBody>
      </p:sp>
      <p:sp>
        <p:nvSpPr>
          <p:cNvPr id="32" name="Textplatzhalter 62">
            <a:extLst>
              <a:ext uri="{FF2B5EF4-FFF2-40B4-BE49-F238E27FC236}">
                <a16:creationId xmlns:a16="http://schemas.microsoft.com/office/drawing/2014/main" id="{72DA973D-59FA-7E04-1A1B-5A47312F2C3A}"/>
              </a:ext>
            </a:extLst>
          </p:cNvPr>
          <p:cNvSpPr>
            <a:spLocks noGrp="1"/>
          </p:cNvSpPr>
          <p:nvPr>
            <p:ph type="body" sz="quarter" idx="14" hasCustomPrompt="1"/>
          </p:nvPr>
        </p:nvSpPr>
        <p:spPr>
          <a:xfrm>
            <a:off x="5142344" y="2411758"/>
            <a:ext cx="2594601" cy="1098314"/>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2" name="Textplatzhalter 7">
            <a:extLst>
              <a:ext uri="{FF2B5EF4-FFF2-40B4-BE49-F238E27FC236}">
                <a16:creationId xmlns:a16="http://schemas.microsoft.com/office/drawing/2014/main" id="{19B79915-EFCE-0002-DE17-0D340E4B6D1F}"/>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8" name="Textplatzhalter 12">
            <a:extLst>
              <a:ext uri="{FF2B5EF4-FFF2-40B4-BE49-F238E27FC236}">
                <a16:creationId xmlns:a16="http://schemas.microsoft.com/office/drawing/2014/main" id="{F65DFB53-BFED-D8FB-E0C4-2663A12B83BC}"/>
              </a:ext>
            </a:extLst>
          </p:cNvPr>
          <p:cNvSpPr>
            <a:spLocks noGrp="1"/>
          </p:cNvSpPr>
          <p:nvPr>
            <p:ph type="body" sz="quarter" idx="29"/>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
        <p:nvSpPr>
          <p:cNvPr id="12" name="Textplatzhalter 62">
            <a:extLst>
              <a:ext uri="{FF2B5EF4-FFF2-40B4-BE49-F238E27FC236}">
                <a16:creationId xmlns:a16="http://schemas.microsoft.com/office/drawing/2014/main" id="{FE3A23C9-BB86-B59A-1CCC-E041F68B6AAC}"/>
              </a:ext>
            </a:extLst>
          </p:cNvPr>
          <p:cNvSpPr>
            <a:spLocks noGrp="1"/>
          </p:cNvSpPr>
          <p:nvPr>
            <p:ph type="body" sz="quarter" idx="33" hasCustomPrompt="1"/>
          </p:nvPr>
        </p:nvSpPr>
        <p:spPr>
          <a:xfrm>
            <a:off x="5142344" y="2086719"/>
            <a:ext cx="2594601" cy="318585"/>
          </a:xfrm>
        </p:spPr>
        <p:txBody>
          <a:bodyPr/>
          <a:lstStyle>
            <a:lvl1pPr algn="l">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
        <p:nvSpPr>
          <p:cNvPr id="20" name="Google Shape;87;p11">
            <a:extLst>
              <a:ext uri="{FF2B5EF4-FFF2-40B4-BE49-F238E27FC236}">
                <a16:creationId xmlns:a16="http://schemas.microsoft.com/office/drawing/2014/main" id="{A21673EB-30FF-894D-28B1-9CCFA6A36C26}"/>
              </a:ext>
            </a:extLst>
          </p:cNvPr>
          <p:cNvSpPr/>
          <p:nvPr userDrawn="1"/>
        </p:nvSpPr>
        <p:spPr>
          <a:xfrm rot="16200000">
            <a:off x="7916262" y="5638649"/>
            <a:ext cx="1055826" cy="1022877"/>
          </a:xfrm>
          <a:custGeom>
            <a:avLst/>
            <a:gdLst/>
            <a:ahLst/>
            <a:cxnLst/>
            <a:rect l="l" t="t" r="r" b="b"/>
            <a:pathLst>
              <a:path w="34287" h="33217" extrusionOk="0">
                <a:moveTo>
                  <a:pt x="0" y="0"/>
                </a:moveTo>
                <a:lnTo>
                  <a:pt x="0" y="33217"/>
                </a:lnTo>
                <a:lnTo>
                  <a:pt x="34286" y="33217"/>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30" name="Textplatzhalter 62">
            <a:extLst>
              <a:ext uri="{FF2B5EF4-FFF2-40B4-BE49-F238E27FC236}">
                <a16:creationId xmlns:a16="http://schemas.microsoft.com/office/drawing/2014/main" id="{3150AB40-C7D3-0812-87D1-25DB8CCA52FB}"/>
              </a:ext>
            </a:extLst>
          </p:cNvPr>
          <p:cNvSpPr>
            <a:spLocks noGrp="1"/>
          </p:cNvSpPr>
          <p:nvPr>
            <p:ph type="body" sz="quarter" idx="34" hasCustomPrompt="1"/>
          </p:nvPr>
        </p:nvSpPr>
        <p:spPr>
          <a:xfrm>
            <a:off x="277045" y="3924145"/>
            <a:ext cx="4222947" cy="224935"/>
          </a:xfrm>
        </p:spPr>
        <p:txBody>
          <a:bodyPr/>
          <a:lstStyle>
            <a:lvl1pPr algn="l">
              <a:defRPr sz="10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p:txBody>
      </p:sp>
      <p:sp>
        <p:nvSpPr>
          <p:cNvPr id="34" name="Bildplatzhalter 8">
            <a:extLst>
              <a:ext uri="{FF2B5EF4-FFF2-40B4-BE49-F238E27FC236}">
                <a16:creationId xmlns:a16="http://schemas.microsoft.com/office/drawing/2014/main" id="{A6DCB7EE-EDBE-5C06-E6F4-27FB96615143}"/>
              </a:ext>
            </a:extLst>
          </p:cNvPr>
          <p:cNvSpPr>
            <a:spLocks noGrp="1"/>
          </p:cNvSpPr>
          <p:nvPr>
            <p:ph type="pic" sz="quarter" idx="35"/>
          </p:nvPr>
        </p:nvSpPr>
        <p:spPr>
          <a:xfrm>
            <a:off x="181888" y="4323602"/>
            <a:ext cx="4822160" cy="1943725"/>
          </a:xfrm>
          <a:prstGeom prst="homePlate">
            <a:avLst>
              <a:gd name="adj" fmla="val 28055"/>
            </a:avLst>
          </a:prstGeom>
        </p:spPr>
        <p:txBody>
          <a:bodyPr/>
          <a:lstStyle/>
          <a:p>
            <a:endParaRPr lang="de-DE" dirty="0"/>
          </a:p>
        </p:txBody>
      </p:sp>
      <p:sp>
        <p:nvSpPr>
          <p:cNvPr id="37" name="Textplatzhalter 62">
            <a:extLst>
              <a:ext uri="{FF2B5EF4-FFF2-40B4-BE49-F238E27FC236}">
                <a16:creationId xmlns:a16="http://schemas.microsoft.com/office/drawing/2014/main" id="{6238F28C-1663-3E0F-E766-C3C420A9CCD6}"/>
              </a:ext>
            </a:extLst>
          </p:cNvPr>
          <p:cNvSpPr>
            <a:spLocks noGrp="1"/>
          </p:cNvSpPr>
          <p:nvPr>
            <p:ph type="body" sz="quarter" idx="38" hasCustomPrompt="1"/>
          </p:nvPr>
        </p:nvSpPr>
        <p:spPr>
          <a:xfrm>
            <a:off x="277045" y="6330915"/>
            <a:ext cx="4222947" cy="224935"/>
          </a:xfrm>
        </p:spPr>
        <p:txBody>
          <a:bodyPr/>
          <a:lstStyle>
            <a:lvl1pPr algn="l">
              <a:defRPr sz="10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p:txBody>
      </p:sp>
      <p:sp>
        <p:nvSpPr>
          <p:cNvPr id="38" name="Textplatzhalter 62">
            <a:extLst>
              <a:ext uri="{FF2B5EF4-FFF2-40B4-BE49-F238E27FC236}">
                <a16:creationId xmlns:a16="http://schemas.microsoft.com/office/drawing/2014/main" id="{79BCE916-E293-418F-C478-F7D5B9B9F44A}"/>
              </a:ext>
            </a:extLst>
          </p:cNvPr>
          <p:cNvSpPr>
            <a:spLocks noGrp="1"/>
          </p:cNvSpPr>
          <p:nvPr>
            <p:ph type="body" sz="quarter" idx="39" hasCustomPrompt="1"/>
          </p:nvPr>
        </p:nvSpPr>
        <p:spPr>
          <a:xfrm>
            <a:off x="5142344" y="4861660"/>
            <a:ext cx="2594601" cy="1098314"/>
          </a:xfrm>
        </p:spPr>
        <p:txBody>
          <a:bodyPr/>
          <a:lstStyle>
            <a:lvl1pPr algn="l">
              <a:defRPr sz="1400" b="0" cap="none">
                <a:solidFill>
                  <a:srgbClr val="4B4B4D"/>
                </a:solidFill>
              </a:defRPr>
            </a:lvl1pPr>
            <a:lvl2pPr>
              <a:defRPr sz="1400"/>
            </a:lvl2pPr>
            <a:lvl3pPr>
              <a:defRPr sz="1400"/>
            </a:lvl3pPr>
            <a:lvl4pPr>
              <a:defRPr sz="1400"/>
            </a:lvl4pPr>
            <a:lvl5pPr>
              <a:defRPr sz="1400"/>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endParaRPr lang="de-DE" dirty="0"/>
          </a:p>
          <a:p>
            <a:pPr lvl="0"/>
            <a:r>
              <a:rPr lang="de-DE" dirty="0" err="1"/>
              <a:t>Dolor</a:t>
            </a:r>
            <a:r>
              <a:rPr lang="de-DE" dirty="0"/>
              <a:t>. </a:t>
            </a:r>
            <a:r>
              <a:rPr lang="de-DE" dirty="0" err="1"/>
              <a:t>Aenean</a:t>
            </a:r>
            <a:r>
              <a:rPr lang="de-DE" dirty="0"/>
              <a:t> </a:t>
            </a:r>
            <a:r>
              <a:rPr lang="de-DE" dirty="0" err="1"/>
              <a:t>massa</a:t>
            </a:r>
            <a:r>
              <a:rPr lang="de-DE" dirty="0"/>
              <a:t>.</a:t>
            </a:r>
          </a:p>
        </p:txBody>
      </p:sp>
      <p:sp>
        <p:nvSpPr>
          <p:cNvPr id="39" name="Textplatzhalter 62">
            <a:extLst>
              <a:ext uri="{FF2B5EF4-FFF2-40B4-BE49-F238E27FC236}">
                <a16:creationId xmlns:a16="http://schemas.microsoft.com/office/drawing/2014/main" id="{E4CB95CA-78DA-FCAA-DF04-72ACB2B65EC5}"/>
              </a:ext>
            </a:extLst>
          </p:cNvPr>
          <p:cNvSpPr>
            <a:spLocks noGrp="1"/>
          </p:cNvSpPr>
          <p:nvPr>
            <p:ph type="body" sz="quarter" idx="40" hasCustomPrompt="1"/>
          </p:nvPr>
        </p:nvSpPr>
        <p:spPr>
          <a:xfrm>
            <a:off x="5142344" y="4536621"/>
            <a:ext cx="2594601" cy="318585"/>
          </a:xfrm>
        </p:spPr>
        <p:txBody>
          <a:bodyPr/>
          <a:lstStyle>
            <a:lvl1pPr algn="l">
              <a:defRPr sz="1800" b="1" cap="none">
                <a:solidFill>
                  <a:srgbClr val="4B4B4D"/>
                </a:solidFill>
              </a:defRPr>
            </a:lvl1pPr>
            <a:lvl2pPr>
              <a:defRPr sz="1400"/>
            </a:lvl2pPr>
            <a:lvl3pPr>
              <a:defRPr sz="1400"/>
            </a:lvl3pPr>
            <a:lvl4pPr>
              <a:defRPr sz="1400"/>
            </a:lvl4pPr>
            <a:lvl5pPr>
              <a:defRPr sz="1400"/>
            </a:lvl5pPr>
          </a:lstStyle>
          <a:p>
            <a:pPr lvl="0"/>
            <a:r>
              <a:rPr lang="de-DE" dirty="0"/>
              <a:t>Überschrift</a:t>
            </a:r>
          </a:p>
        </p:txBody>
      </p:sp>
    </p:spTree>
    <p:extLst>
      <p:ext uri="{BB962C8B-B14F-4D97-AF65-F5344CB8AC3E}">
        <p14:creationId xmlns:p14="http://schemas.microsoft.com/office/powerpoint/2010/main" val="3404972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six columns 1" preserve="1" userDrawn="1">
  <p:cSld name="Clean_6">
    <p:spTree>
      <p:nvGrpSpPr>
        <p:cNvPr id="1" name="Shape 433"/>
        <p:cNvGrpSpPr/>
        <p:nvPr/>
      </p:nvGrpSpPr>
      <p:grpSpPr>
        <a:xfrm>
          <a:off x="0" y="0"/>
          <a:ext cx="0" cy="0"/>
          <a:chOff x="0" y="0"/>
          <a:chExt cx="0" cy="0"/>
        </a:xfrm>
      </p:grpSpPr>
      <p:sp>
        <p:nvSpPr>
          <p:cNvPr id="2" name="Rechteck 1">
            <a:extLst>
              <a:ext uri="{FF2B5EF4-FFF2-40B4-BE49-F238E27FC236}">
                <a16:creationId xmlns:a16="http://schemas.microsoft.com/office/drawing/2014/main" id="{41F32C48-F8DA-C70A-1770-92F3C8C33D8A}"/>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3" name="Rechteck 2">
            <a:extLst>
              <a:ext uri="{FF2B5EF4-FFF2-40B4-BE49-F238E27FC236}">
                <a16:creationId xmlns:a16="http://schemas.microsoft.com/office/drawing/2014/main" id="{898EFB41-7493-7258-C136-EFEDD0F0562C}"/>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435" name="Google Shape;435;p39"/>
          <p:cNvSpPr txBox="1">
            <a:spLocks noGrp="1"/>
          </p:cNvSpPr>
          <p:nvPr>
            <p:ph type="subTitle" idx="1" hasCustomPrompt="1"/>
          </p:nvPr>
        </p:nvSpPr>
        <p:spPr>
          <a:xfrm>
            <a:off x="1017679" y="2772000"/>
            <a:ext cx="2244000" cy="7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1400" b="0" cap="none">
                <a:solidFill>
                  <a:srgbClr val="4B4B4D"/>
                </a:solidFill>
                <a:latin typeface="+mj-lt"/>
              </a:defRPr>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a:p>
            <a:endParaRPr lang="de-DE" dirty="0"/>
          </a:p>
        </p:txBody>
      </p:sp>
      <p:sp>
        <p:nvSpPr>
          <p:cNvPr id="436" name="Google Shape;436;p39"/>
          <p:cNvSpPr txBox="1">
            <a:spLocks noGrp="1"/>
          </p:cNvSpPr>
          <p:nvPr>
            <p:ph type="subTitle" idx="2" hasCustomPrompt="1"/>
          </p:nvPr>
        </p:nvSpPr>
        <p:spPr>
          <a:xfrm>
            <a:off x="1017175" y="2356800"/>
            <a:ext cx="2244600" cy="415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600"/>
              <a:buFont typeface="Londrina Solid"/>
              <a:buNone/>
              <a:defRPr sz="1800" cap="none">
                <a:solidFill>
                  <a:srgbClr val="4B4B4D"/>
                </a:solidFill>
                <a:latin typeface="+mj-lt"/>
                <a:ea typeface="Londrina Solid"/>
                <a:cs typeface="Londrina Solid"/>
                <a:sym typeface="Londrina Solid"/>
              </a:defRPr>
            </a:lvl1pPr>
            <a:lvl2pPr lvl="1" algn="ctr" rtl="0">
              <a:lnSpc>
                <a:spcPct val="100000"/>
              </a:lnSpc>
              <a:spcBef>
                <a:spcPts val="0"/>
              </a:spcBef>
              <a:spcAft>
                <a:spcPts val="0"/>
              </a:spcAft>
              <a:buSzPts val="100"/>
              <a:buNone/>
              <a:defRPr sz="100"/>
            </a:lvl2pPr>
            <a:lvl3pPr lvl="2" algn="ctr" rtl="0">
              <a:lnSpc>
                <a:spcPct val="100000"/>
              </a:lnSpc>
              <a:spcBef>
                <a:spcPts val="0"/>
              </a:spcBef>
              <a:spcAft>
                <a:spcPts val="0"/>
              </a:spcAft>
              <a:buSzPts val="100"/>
              <a:buNone/>
              <a:defRPr sz="100"/>
            </a:lvl3pPr>
            <a:lvl4pPr lvl="3" algn="ctr" rtl="0">
              <a:lnSpc>
                <a:spcPct val="100000"/>
              </a:lnSpc>
              <a:spcBef>
                <a:spcPts val="0"/>
              </a:spcBef>
              <a:spcAft>
                <a:spcPts val="0"/>
              </a:spcAft>
              <a:buSzPts val="100"/>
              <a:buNone/>
              <a:defRPr sz="100"/>
            </a:lvl4pPr>
            <a:lvl5pPr lvl="4" algn="ctr" rtl="0">
              <a:lnSpc>
                <a:spcPct val="100000"/>
              </a:lnSpc>
              <a:spcBef>
                <a:spcPts val="0"/>
              </a:spcBef>
              <a:spcAft>
                <a:spcPts val="0"/>
              </a:spcAft>
              <a:buSzPts val="100"/>
              <a:buNone/>
              <a:defRPr sz="100"/>
            </a:lvl5pPr>
            <a:lvl6pPr lvl="5" algn="ctr" rtl="0">
              <a:lnSpc>
                <a:spcPct val="100000"/>
              </a:lnSpc>
              <a:spcBef>
                <a:spcPts val="0"/>
              </a:spcBef>
              <a:spcAft>
                <a:spcPts val="0"/>
              </a:spcAft>
              <a:buSzPts val="100"/>
              <a:buNone/>
              <a:defRPr sz="100"/>
            </a:lvl6pPr>
            <a:lvl7pPr lvl="6" algn="ctr" rtl="0">
              <a:lnSpc>
                <a:spcPct val="100000"/>
              </a:lnSpc>
              <a:spcBef>
                <a:spcPts val="0"/>
              </a:spcBef>
              <a:spcAft>
                <a:spcPts val="0"/>
              </a:spcAft>
              <a:buSzPts val="100"/>
              <a:buNone/>
              <a:defRPr sz="100"/>
            </a:lvl7pPr>
            <a:lvl8pPr lvl="7" algn="ctr" rtl="0">
              <a:lnSpc>
                <a:spcPct val="100000"/>
              </a:lnSpc>
              <a:spcBef>
                <a:spcPts val="0"/>
              </a:spcBef>
              <a:spcAft>
                <a:spcPts val="0"/>
              </a:spcAft>
              <a:buSzPts val="100"/>
              <a:buNone/>
              <a:defRPr sz="100"/>
            </a:lvl8pPr>
            <a:lvl9pPr lvl="8" algn="ctr" rtl="0">
              <a:lnSpc>
                <a:spcPct val="100000"/>
              </a:lnSpc>
              <a:spcBef>
                <a:spcPts val="0"/>
              </a:spcBef>
              <a:spcAft>
                <a:spcPts val="0"/>
              </a:spcAft>
              <a:buSzPts val="100"/>
              <a:buNone/>
              <a:defRPr sz="100"/>
            </a:lvl9pPr>
          </a:lstStyle>
          <a:p>
            <a:pPr marL="0" marR="0" lvl="0" indent="0" algn="ctr" defTabSz="914400" rtl="0" eaLnBrk="1" fontAlgn="auto" latinLnBrk="0" hangingPunct="1">
              <a:lnSpc>
                <a:spcPct val="100000"/>
              </a:lnSpc>
              <a:spcBef>
                <a:spcPts val="0"/>
              </a:spcBef>
              <a:spcAft>
                <a:spcPts val="0"/>
              </a:spcAft>
              <a:buClrTx/>
              <a:buSzPts val="1600"/>
              <a:buFont typeface="Londrina Solid"/>
              <a:buNone/>
              <a:tabLst/>
              <a:defRPr/>
            </a:pPr>
            <a:r>
              <a:rPr lang="de-DE" dirty="0"/>
              <a:t>Überschrift</a:t>
            </a:r>
          </a:p>
          <a:p>
            <a:endParaRPr lang="de-DE" dirty="0"/>
          </a:p>
        </p:txBody>
      </p:sp>
      <p:sp>
        <p:nvSpPr>
          <p:cNvPr id="437" name="Google Shape;437;p39"/>
          <p:cNvSpPr txBox="1">
            <a:spLocks noGrp="1"/>
          </p:cNvSpPr>
          <p:nvPr>
            <p:ph type="subTitle" idx="3" hasCustomPrompt="1"/>
          </p:nvPr>
        </p:nvSpPr>
        <p:spPr>
          <a:xfrm>
            <a:off x="3450429" y="2772000"/>
            <a:ext cx="2244000" cy="7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1400" b="0" cap="none">
                <a:solidFill>
                  <a:srgbClr val="4B4B4D"/>
                </a:solidFill>
                <a:latin typeface="+mj-lt"/>
              </a:defRPr>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a:p>
            <a:endParaRPr lang="de-DE" dirty="0"/>
          </a:p>
        </p:txBody>
      </p:sp>
      <p:sp>
        <p:nvSpPr>
          <p:cNvPr id="438" name="Google Shape;438;p39"/>
          <p:cNvSpPr txBox="1">
            <a:spLocks noGrp="1"/>
          </p:cNvSpPr>
          <p:nvPr>
            <p:ph type="subTitle" idx="4" hasCustomPrompt="1"/>
          </p:nvPr>
        </p:nvSpPr>
        <p:spPr>
          <a:xfrm>
            <a:off x="3449925" y="2356800"/>
            <a:ext cx="2244600" cy="415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600"/>
              <a:buFont typeface="Londrina Solid"/>
              <a:buNone/>
              <a:defRPr sz="1800" cap="none">
                <a:solidFill>
                  <a:srgbClr val="4B4B4D"/>
                </a:solidFill>
                <a:latin typeface="+mj-lt"/>
                <a:ea typeface="Londrina Solid"/>
                <a:cs typeface="Londrina Solid"/>
                <a:sym typeface="Londrina Solid"/>
              </a:defRPr>
            </a:lvl1pPr>
            <a:lvl2pPr lvl="1" algn="ctr" rtl="0">
              <a:lnSpc>
                <a:spcPct val="100000"/>
              </a:lnSpc>
              <a:spcBef>
                <a:spcPts val="0"/>
              </a:spcBef>
              <a:spcAft>
                <a:spcPts val="0"/>
              </a:spcAft>
              <a:buSzPts val="100"/>
              <a:buNone/>
              <a:defRPr sz="100"/>
            </a:lvl2pPr>
            <a:lvl3pPr lvl="2" algn="ctr" rtl="0">
              <a:lnSpc>
                <a:spcPct val="100000"/>
              </a:lnSpc>
              <a:spcBef>
                <a:spcPts val="0"/>
              </a:spcBef>
              <a:spcAft>
                <a:spcPts val="0"/>
              </a:spcAft>
              <a:buSzPts val="100"/>
              <a:buNone/>
              <a:defRPr sz="100"/>
            </a:lvl3pPr>
            <a:lvl4pPr lvl="3" algn="ctr" rtl="0">
              <a:lnSpc>
                <a:spcPct val="100000"/>
              </a:lnSpc>
              <a:spcBef>
                <a:spcPts val="0"/>
              </a:spcBef>
              <a:spcAft>
                <a:spcPts val="0"/>
              </a:spcAft>
              <a:buSzPts val="100"/>
              <a:buNone/>
              <a:defRPr sz="100"/>
            </a:lvl4pPr>
            <a:lvl5pPr lvl="4" algn="ctr" rtl="0">
              <a:lnSpc>
                <a:spcPct val="100000"/>
              </a:lnSpc>
              <a:spcBef>
                <a:spcPts val="0"/>
              </a:spcBef>
              <a:spcAft>
                <a:spcPts val="0"/>
              </a:spcAft>
              <a:buSzPts val="100"/>
              <a:buNone/>
              <a:defRPr sz="100"/>
            </a:lvl5pPr>
            <a:lvl6pPr lvl="5" algn="ctr" rtl="0">
              <a:lnSpc>
                <a:spcPct val="100000"/>
              </a:lnSpc>
              <a:spcBef>
                <a:spcPts val="0"/>
              </a:spcBef>
              <a:spcAft>
                <a:spcPts val="0"/>
              </a:spcAft>
              <a:buSzPts val="100"/>
              <a:buNone/>
              <a:defRPr sz="100"/>
            </a:lvl6pPr>
            <a:lvl7pPr lvl="6" algn="ctr" rtl="0">
              <a:lnSpc>
                <a:spcPct val="100000"/>
              </a:lnSpc>
              <a:spcBef>
                <a:spcPts val="0"/>
              </a:spcBef>
              <a:spcAft>
                <a:spcPts val="0"/>
              </a:spcAft>
              <a:buSzPts val="100"/>
              <a:buNone/>
              <a:defRPr sz="100"/>
            </a:lvl7pPr>
            <a:lvl8pPr lvl="7" algn="ctr" rtl="0">
              <a:lnSpc>
                <a:spcPct val="100000"/>
              </a:lnSpc>
              <a:spcBef>
                <a:spcPts val="0"/>
              </a:spcBef>
              <a:spcAft>
                <a:spcPts val="0"/>
              </a:spcAft>
              <a:buSzPts val="100"/>
              <a:buNone/>
              <a:defRPr sz="100"/>
            </a:lvl8pPr>
            <a:lvl9pPr lvl="8" algn="ctr" rtl="0">
              <a:lnSpc>
                <a:spcPct val="100000"/>
              </a:lnSpc>
              <a:spcBef>
                <a:spcPts val="0"/>
              </a:spcBef>
              <a:spcAft>
                <a:spcPts val="0"/>
              </a:spcAft>
              <a:buSzPts val="100"/>
              <a:buNone/>
              <a:defRPr sz="100"/>
            </a:lvl9pPr>
          </a:lstStyle>
          <a:p>
            <a:pPr marL="0" marR="0" lvl="0" indent="0" algn="ctr" defTabSz="914400" rtl="0" eaLnBrk="1" fontAlgn="auto" latinLnBrk="0" hangingPunct="1">
              <a:lnSpc>
                <a:spcPct val="100000"/>
              </a:lnSpc>
              <a:spcBef>
                <a:spcPts val="0"/>
              </a:spcBef>
              <a:spcAft>
                <a:spcPts val="0"/>
              </a:spcAft>
              <a:buClrTx/>
              <a:buSzPts val="1600"/>
              <a:buFont typeface="Londrina Solid"/>
              <a:buNone/>
              <a:tabLst/>
              <a:defRPr/>
            </a:pPr>
            <a:r>
              <a:rPr lang="de-DE" dirty="0"/>
              <a:t>Überschrift</a:t>
            </a:r>
          </a:p>
          <a:p>
            <a:endParaRPr lang="de-DE" dirty="0"/>
          </a:p>
        </p:txBody>
      </p:sp>
      <p:sp>
        <p:nvSpPr>
          <p:cNvPr id="439" name="Google Shape;439;p39"/>
          <p:cNvSpPr txBox="1">
            <a:spLocks noGrp="1"/>
          </p:cNvSpPr>
          <p:nvPr>
            <p:ph type="subTitle" idx="5" hasCustomPrompt="1"/>
          </p:nvPr>
        </p:nvSpPr>
        <p:spPr>
          <a:xfrm>
            <a:off x="1017679" y="4570530"/>
            <a:ext cx="2244000" cy="7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1400" b="0" cap="none">
                <a:solidFill>
                  <a:srgbClr val="4B4B4D"/>
                </a:solidFill>
                <a:latin typeface="+mj-lt"/>
              </a:defRPr>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a:p>
            <a:endParaRPr lang="de-DE" dirty="0"/>
          </a:p>
          <a:p>
            <a:endParaRPr lang="de-DE" dirty="0"/>
          </a:p>
        </p:txBody>
      </p:sp>
      <p:sp>
        <p:nvSpPr>
          <p:cNvPr id="440" name="Google Shape;440;p39"/>
          <p:cNvSpPr txBox="1">
            <a:spLocks noGrp="1"/>
          </p:cNvSpPr>
          <p:nvPr>
            <p:ph type="subTitle" idx="6" hasCustomPrompt="1"/>
          </p:nvPr>
        </p:nvSpPr>
        <p:spPr>
          <a:xfrm>
            <a:off x="1017175" y="4155330"/>
            <a:ext cx="2244600" cy="415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600"/>
              <a:buFont typeface="Londrina Solid"/>
              <a:buNone/>
              <a:defRPr sz="1800" cap="none">
                <a:solidFill>
                  <a:srgbClr val="4B4B4D"/>
                </a:solidFill>
                <a:latin typeface="+mj-lt"/>
                <a:ea typeface="Londrina Solid"/>
                <a:cs typeface="Londrina Solid"/>
                <a:sym typeface="Londrina Solid"/>
              </a:defRPr>
            </a:lvl1pPr>
            <a:lvl2pPr lvl="1" algn="ctr" rtl="0">
              <a:lnSpc>
                <a:spcPct val="100000"/>
              </a:lnSpc>
              <a:spcBef>
                <a:spcPts val="0"/>
              </a:spcBef>
              <a:spcAft>
                <a:spcPts val="0"/>
              </a:spcAft>
              <a:buSzPts val="100"/>
              <a:buNone/>
              <a:defRPr sz="100"/>
            </a:lvl2pPr>
            <a:lvl3pPr lvl="2" algn="ctr" rtl="0">
              <a:lnSpc>
                <a:spcPct val="100000"/>
              </a:lnSpc>
              <a:spcBef>
                <a:spcPts val="0"/>
              </a:spcBef>
              <a:spcAft>
                <a:spcPts val="0"/>
              </a:spcAft>
              <a:buSzPts val="100"/>
              <a:buNone/>
              <a:defRPr sz="100"/>
            </a:lvl3pPr>
            <a:lvl4pPr lvl="3" algn="ctr" rtl="0">
              <a:lnSpc>
                <a:spcPct val="100000"/>
              </a:lnSpc>
              <a:spcBef>
                <a:spcPts val="0"/>
              </a:spcBef>
              <a:spcAft>
                <a:spcPts val="0"/>
              </a:spcAft>
              <a:buSzPts val="100"/>
              <a:buNone/>
              <a:defRPr sz="100"/>
            </a:lvl4pPr>
            <a:lvl5pPr lvl="4" algn="ctr" rtl="0">
              <a:lnSpc>
                <a:spcPct val="100000"/>
              </a:lnSpc>
              <a:spcBef>
                <a:spcPts val="0"/>
              </a:spcBef>
              <a:spcAft>
                <a:spcPts val="0"/>
              </a:spcAft>
              <a:buSzPts val="100"/>
              <a:buNone/>
              <a:defRPr sz="100"/>
            </a:lvl5pPr>
            <a:lvl6pPr lvl="5" algn="ctr" rtl="0">
              <a:lnSpc>
                <a:spcPct val="100000"/>
              </a:lnSpc>
              <a:spcBef>
                <a:spcPts val="0"/>
              </a:spcBef>
              <a:spcAft>
                <a:spcPts val="0"/>
              </a:spcAft>
              <a:buSzPts val="100"/>
              <a:buNone/>
              <a:defRPr sz="100"/>
            </a:lvl6pPr>
            <a:lvl7pPr lvl="6" algn="ctr" rtl="0">
              <a:lnSpc>
                <a:spcPct val="100000"/>
              </a:lnSpc>
              <a:spcBef>
                <a:spcPts val="0"/>
              </a:spcBef>
              <a:spcAft>
                <a:spcPts val="0"/>
              </a:spcAft>
              <a:buSzPts val="100"/>
              <a:buNone/>
              <a:defRPr sz="100"/>
            </a:lvl7pPr>
            <a:lvl8pPr lvl="7" algn="ctr" rtl="0">
              <a:lnSpc>
                <a:spcPct val="100000"/>
              </a:lnSpc>
              <a:spcBef>
                <a:spcPts val="0"/>
              </a:spcBef>
              <a:spcAft>
                <a:spcPts val="0"/>
              </a:spcAft>
              <a:buSzPts val="100"/>
              <a:buNone/>
              <a:defRPr sz="100"/>
            </a:lvl8pPr>
            <a:lvl9pPr lvl="8" algn="ctr" rtl="0">
              <a:lnSpc>
                <a:spcPct val="100000"/>
              </a:lnSpc>
              <a:spcBef>
                <a:spcPts val="0"/>
              </a:spcBef>
              <a:spcAft>
                <a:spcPts val="0"/>
              </a:spcAft>
              <a:buSzPts val="100"/>
              <a:buNone/>
              <a:defRPr sz="100"/>
            </a:lvl9pPr>
          </a:lstStyle>
          <a:p>
            <a:pPr marL="0" marR="0" lvl="0" indent="0" algn="ctr" defTabSz="914400" rtl="0" eaLnBrk="1" fontAlgn="auto" latinLnBrk="0" hangingPunct="1">
              <a:lnSpc>
                <a:spcPct val="100000"/>
              </a:lnSpc>
              <a:spcBef>
                <a:spcPts val="0"/>
              </a:spcBef>
              <a:spcAft>
                <a:spcPts val="0"/>
              </a:spcAft>
              <a:buClrTx/>
              <a:buSzPts val="1600"/>
              <a:buFont typeface="Londrina Solid"/>
              <a:buNone/>
              <a:tabLst/>
              <a:defRPr/>
            </a:pPr>
            <a:r>
              <a:rPr lang="de-DE" dirty="0"/>
              <a:t>Überschrift</a:t>
            </a:r>
          </a:p>
          <a:p>
            <a:endParaRPr lang="de-DE" dirty="0"/>
          </a:p>
        </p:txBody>
      </p:sp>
      <p:sp>
        <p:nvSpPr>
          <p:cNvPr id="441" name="Google Shape;441;p39"/>
          <p:cNvSpPr txBox="1">
            <a:spLocks noGrp="1"/>
          </p:cNvSpPr>
          <p:nvPr>
            <p:ph type="subTitle" idx="7" hasCustomPrompt="1"/>
          </p:nvPr>
        </p:nvSpPr>
        <p:spPr>
          <a:xfrm>
            <a:off x="5862254" y="2772000"/>
            <a:ext cx="2244000" cy="7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1400" b="0" cap="none">
                <a:solidFill>
                  <a:srgbClr val="4B4B4D"/>
                </a:solidFill>
                <a:latin typeface="+mj-lt"/>
              </a:defRPr>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a:p>
            <a:endParaRPr lang="de-DE" dirty="0"/>
          </a:p>
        </p:txBody>
      </p:sp>
      <p:sp>
        <p:nvSpPr>
          <p:cNvPr id="442" name="Google Shape;442;p39"/>
          <p:cNvSpPr txBox="1">
            <a:spLocks noGrp="1"/>
          </p:cNvSpPr>
          <p:nvPr>
            <p:ph type="subTitle" idx="8" hasCustomPrompt="1"/>
          </p:nvPr>
        </p:nvSpPr>
        <p:spPr>
          <a:xfrm>
            <a:off x="5861750" y="2356800"/>
            <a:ext cx="2244300" cy="415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600"/>
              <a:buFont typeface="Londrina Solid"/>
              <a:buNone/>
              <a:defRPr sz="1800" cap="none">
                <a:solidFill>
                  <a:srgbClr val="4B4B4D"/>
                </a:solidFill>
                <a:latin typeface="+mj-lt"/>
                <a:ea typeface="Londrina Solid"/>
                <a:cs typeface="Londrina Solid"/>
                <a:sym typeface="Londrina Solid"/>
              </a:defRPr>
            </a:lvl1pPr>
            <a:lvl2pPr lvl="1" algn="ctr" rtl="0">
              <a:lnSpc>
                <a:spcPct val="100000"/>
              </a:lnSpc>
              <a:spcBef>
                <a:spcPts val="0"/>
              </a:spcBef>
              <a:spcAft>
                <a:spcPts val="0"/>
              </a:spcAft>
              <a:buSzPts val="100"/>
              <a:buNone/>
              <a:defRPr sz="100"/>
            </a:lvl2pPr>
            <a:lvl3pPr lvl="2" algn="ctr" rtl="0">
              <a:lnSpc>
                <a:spcPct val="100000"/>
              </a:lnSpc>
              <a:spcBef>
                <a:spcPts val="0"/>
              </a:spcBef>
              <a:spcAft>
                <a:spcPts val="0"/>
              </a:spcAft>
              <a:buSzPts val="100"/>
              <a:buNone/>
              <a:defRPr sz="100"/>
            </a:lvl3pPr>
            <a:lvl4pPr lvl="3" algn="ctr" rtl="0">
              <a:lnSpc>
                <a:spcPct val="100000"/>
              </a:lnSpc>
              <a:spcBef>
                <a:spcPts val="0"/>
              </a:spcBef>
              <a:spcAft>
                <a:spcPts val="0"/>
              </a:spcAft>
              <a:buSzPts val="100"/>
              <a:buNone/>
              <a:defRPr sz="100"/>
            </a:lvl4pPr>
            <a:lvl5pPr lvl="4" algn="ctr" rtl="0">
              <a:lnSpc>
                <a:spcPct val="100000"/>
              </a:lnSpc>
              <a:spcBef>
                <a:spcPts val="0"/>
              </a:spcBef>
              <a:spcAft>
                <a:spcPts val="0"/>
              </a:spcAft>
              <a:buSzPts val="100"/>
              <a:buNone/>
              <a:defRPr sz="100"/>
            </a:lvl5pPr>
            <a:lvl6pPr lvl="5" algn="ctr" rtl="0">
              <a:lnSpc>
                <a:spcPct val="100000"/>
              </a:lnSpc>
              <a:spcBef>
                <a:spcPts val="0"/>
              </a:spcBef>
              <a:spcAft>
                <a:spcPts val="0"/>
              </a:spcAft>
              <a:buSzPts val="100"/>
              <a:buNone/>
              <a:defRPr sz="100"/>
            </a:lvl6pPr>
            <a:lvl7pPr lvl="6" algn="ctr" rtl="0">
              <a:lnSpc>
                <a:spcPct val="100000"/>
              </a:lnSpc>
              <a:spcBef>
                <a:spcPts val="0"/>
              </a:spcBef>
              <a:spcAft>
                <a:spcPts val="0"/>
              </a:spcAft>
              <a:buSzPts val="100"/>
              <a:buNone/>
              <a:defRPr sz="100"/>
            </a:lvl7pPr>
            <a:lvl8pPr lvl="7" algn="ctr" rtl="0">
              <a:lnSpc>
                <a:spcPct val="100000"/>
              </a:lnSpc>
              <a:spcBef>
                <a:spcPts val="0"/>
              </a:spcBef>
              <a:spcAft>
                <a:spcPts val="0"/>
              </a:spcAft>
              <a:buSzPts val="100"/>
              <a:buNone/>
              <a:defRPr sz="100"/>
            </a:lvl8pPr>
            <a:lvl9pPr lvl="8" algn="ctr" rtl="0">
              <a:lnSpc>
                <a:spcPct val="100000"/>
              </a:lnSpc>
              <a:spcBef>
                <a:spcPts val="0"/>
              </a:spcBef>
              <a:spcAft>
                <a:spcPts val="0"/>
              </a:spcAft>
              <a:buSzPts val="100"/>
              <a:buNone/>
              <a:defRPr sz="100"/>
            </a:lvl9pPr>
          </a:lstStyle>
          <a:p>
            <a:pPr marL="0" marR="0" lvl="0" indent="0" algn="ctr" defTabSz="914400" rtl="0" eaLnBrk="1" fontAlgn="auto" latinLnBrk="0" hangingPunct="1">
              <a:lnSpc>
                <a:spcPct val="100000"/>
              </a:lnSpc>
              <a:spcBef>
                <a:spcPts val="0"/>
              </a:spcBef>
              <a:spcAft>
                <a:spcPts val="0"/>
              </a:spcAft>
              <a:buClrTx/>
              <a:buSzPts val="1600"/>
              <a:buFont typeface="Londrina Solid"/>
              <a:buNone/>
              <a:tabLst/>
              <a:defRPr/>
            </a:pPr>
            <a:r>
              <a:rPr lang="de-DE" dirty="0"/>
              <a:t>Überschrift</a:t>
            </a:r>
          </a:p>
          <a:p>
            <a:endParaRPr lang="de-DE" dirty="0"/>
          </a:p>
        </p:txBody>
      </p:sp>
      <p:sp>
        <p:nvSpPr>
          <p:cNvPr id="443" name="Google Shape;443;p39"/>
          <p:cNvSpPr txBox="1">
            <a:spLocks noGrp="1"/>
          </p:cNvSpPr>
          <p:nvPr>
            <p:ph type="subTitle" idx="9" hasCustomPrompt="1"/>
          </p:nvPr>
        </p:nvSpPr>
        <p:spPr>
          <a:xfrm>
            <a:off x="3440267" y="4570530"/>
            <a:ext cx="2244000" cy="7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1400" b="0" cap="none">
                <a:solidFill>
                  <a:srgbClr val="4B4B4D"/>
                </a:solidFill>
                <a:latin typeface="+mj-lt"/>
              </a:defRPr>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a:p>
            <a:endParaRPr lang="de-DE" dirty="0"/>
          </a:p>
          <a:p>
            <a:endParaRPr lang="de-DE" dirty="0"/>
          </a:p>
        </p:txBody>
      </p:sp>
      <p:sp>
        <p:nvSpPr>
          <p:cNvPr id="444" name="Google Shape;444;p39"/>
          <p:cNvSpPr txBox="1">
            <a:spLocks noGrp="1"/>
          </p:cNvSpPr>
          <p:nvPr>
            <p:ph type="subTitle" idx="13" hasCustomPrompt="1"/>
          </p:nvPr>
        </p:nvSpPr>
        <p:spPr>
          <a:xfrm>
            <a:off x="3439763" y="4155330"/>
            <a:ext cx="2244300" cy="415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600"/>
              <a:buFont typeface="Londrina Solid"/>
              <a:buNone/>
              <a:defRPr sz="1800" cap="none">
                <a:solidFill>
                  <a:srgbClr val="4B4B4D"/>
                </a:solidFill>
                <a:latin typeface="+mj-lt"/>
                <a:ea typeface="Londrina Solid"/>
                <a:cs typeface="Londrina Solid"/>
                <a:sym typeface="Londrina Solid"/>
              </a:defRPr>
            </a:lvl1pPr>
            <a:lvl2pPr lvl="1" algn="ctr" rtl="0">
              <a:lnSpc>
                <a:spcPct val="100000"/>
              </a:lnSpc>
              <a:spcBef>
                <a:spcPts val="0"/>
              </a:spcBef>
              <a:spcAft>
                <a:spcPts val="0"/>
              </a:spcAft>
              <a:buSzPts val="100"/>
              <a:buNone/>
              <a:defRPr sz="100"/>
            </a:lvl2pPr>
            <a:lvl3pPr lvl="2" algn="ctr" rtl="0">
              <a:lnSpc>
                <a:spcPct val="100000"/>
              </a:lnSpc>
              <a:spcBef>
                <a:spcPts val="0"/>
              </a:spcBef>
              <a:spcAft>
                <a:spcPts val="0"/>
              </a:spcAft>
              <a:buSzPts val="100"/>
              <a:buNone/>
              <a:defRPr sz="100"/>
            </a:lvl3pPr>
            <a:lvl4pPr lvl="3" algn="ctr" rtl="0">
              <a:lnSpc>
                <a:spcPct val="100000"/>
              </a:lnSpc>
              <a:spcBef>
                <a:spcPts val="0"/>
              </a:spcBef>
              <a:spcAft>
                <a:spcPts val="0"/>
              </a:spcAft>
              <a:buSzPts val="100"/>
              <a:buNone/>
              <a:defRPr sz="100"/>
            </a:lvl4pPr>
            <a:lvl5pPr lvl="4" algn="ctr" rtl="0">
              <a:lnSpc>
                <a:spcPct val="100000"/>
              </a:lnSpc>
              <a:spcBef>
                <a:spcPts val="0"/>
              </a:spcBef>
              <a:spcAft>
                <a:spcPts val="0"/>
              </a:spcAft>
              <a:buSzPts val="100"/>
              <a:buNone/>
              <a:defRPr sz="100"/>
            </a:lvl5pPr>
            <a:lvl6pPr lvl="5" algn="ctr" rtl="0">
              <a:lnSpc>
                <a:spcPct val="100000"/>
              </a:lnSpc>
              <a:spcBef>
                <a:spcPts val="0"/>
              </a:spcBef>
              <a:spcAft>
                <a:spcPts val="0"/>
              </a:spcAft>
              <a:buSzPts val="100"/>
              <a:buNone/>
              <a:defRPr sz="100"/>
            </a:lvl6pPr>
            <a:lvl7pPr lvl="6" algn="ctr" rtl="0">
              <a:lnSpc>
                <a:spcPct val="100000"/>
              </a:lnSpc>
              <a:spcBef>
                <a:spcPts val="0"/>
              </a:spcBef>
              <a:spcAft>
                <a:spcPts val="0"/>
              </a:spcAft>
              <a:buSzPts val="100"/>
              <a:buNone/>
              <a:defRPr sz="100"/>
            </a:lvl7pPr>
            <a:lvl8pPr lvl="7" algn="ctr" rtl="0">
              <a:lnSpc>
                <a:spcPct val="100000"/>
              </a:lnSpc>
              <a:spcBef>
                <a:spcPts val="0"/>
              </a:spcBef>
              <a:spcAft>
                <a:spcPts val="0"/>
              </a:spcAft>
              <a:buSzPts val="100"/>
              <a:buNone/>
              <a:defRPr sz="100"/>
            </a:lvl8pPr>
            <a:lvl9pPr lvl="8" algn="ctr" rtl="0">
              <a:lnSpc>
                <a:spcPct val="100000"/>
              </a:lnSpc>
              <a:spcBef>
                <a:spcPts val="0"/>
              </a:spcBef>
              <a:spcAft>
                <a:spcPts val="0"/>
              </a:spcAft>
              <a:buSzPts val="100"/>
              <a:buNone/>
              <a:defRPr sz="100"/>
            </a:lvl9pPr>
          </a:lstStyle>
          <a:p>
            <a:pPr marL="0" marR="0" lvl="0" indent="0" algn="ctr" defTabSz="914400" rtl="0" eaLnBrk="1" fontAlgn="auto" latinLnBrk="0" hangingPunct="1">
              <a:lnSpc>
                <a:spcPct val="100000"/>
              </a:lnSpc>
              <a:spcBef>
                <a:spcPts val="0"/>
              </a:spcBef>
              <a:spcAft>
                <a:spcPts val="0"/>
              </a:spcAft>
              <a:buClrTx/>
              <a:buSzPts val="1600"/>
              <a:buFont typeface="Londrina Solid"/>
              <a:buNone/>
              <a:tabLst/>
              <a:defRPr/>
            </a:pPr>
            <a:r>
              <a:rPr lang="de-DE" dirty="0"/>
              <a:t>Überschrift</a:t>
            </a:r>
          </a:p>
          <a:p>
            <a:endParaRPr lang="de-DE" dirty="0"/>
          </a:p>
        </p:txBody>
      </p:sp>
      <p:sp>
        <p:nvSpPr>
          <p:cNvPr id="445" name="Google Shape;445;p39"/>
          <p:cNvSpPr txBox="1">
            <a:spLocks noGrp="1"/>
          </p:cNvSpPr>
          <p:nvPr>
            <p:ph type="subTitle" idx="14" hasCustomPrompt="1"/>
          </p:nvPr>
        </p:nvSpPr>
        <p:spPr>
          <a:xfrm>
            <a:off x="5862254" y="4570530"/>
            <a:ext cx="2244000" cy="7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1400" b="0" cap="none">
                <a:solidFill>
                  <a:srgbClr val="4B4B4D"/>
                </a:solidFill>
                <a:latin typeface="+mj-lt"/>
              </a:defRPr>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a:p>
            <a:endParaRPr lang="de-DE" dirty="0"/>
          </a:p>
          <a:p>
            <a:endParaRPr lang="de-DE" dirty="0"/>
          </a:p>
        </p:txBody>
      </p:sp>
      <p:sp>
        <p:nvSpPr>
          <p:cNvPr id="446" name="Google Shape;446;p39"/>
          <p:cNvSpPr txBox="1">
            <a:spLocks noGrp="1"/>
          </p:cNvSpPr>
          <p:nvPr>
            <p:ph type="subTitle" idx="15" hasCustomPrompt="1"/>
          </p:nvPr>
        </p:nvSpPr>
        <p:spPr>
          <a:xfrm>
            <a:off x="5861750" y="4155330"/>
            <a:ext cx="2244300" cy="415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600"/>
              <a:buFont typeface="Londrina Solid"/>
              <a:buNone/>
              <a:defRPr sz="1800" cap="none">
                <a:solidFill>
                  <a:srgbClr val="4B4B4D"/>
                </a:solidFill>
                <a:latin typeface="+mj-lt"/>
                <a:ea typeface="Londrina Solid"/>
                <a:cs typeface="Londrina Solid"/>
                <a:sym typeface="Londrina Solid"/>
              </a:defRPr>
            </a:lvl1pPr>
            <a:lvl2pPr lvl="1" algn="ctr" rtl="0">
              <a:lnSpc>
                <a:spcPct val="100000"/>
              </a:lnSpc>
              <a:spcBef>
                <a:spcPts val="0"/>
              </a:spcBef>
              <a:spcAft>
                <a:spcPts val="0"/>
              </a:spcAft>
              <a:buSzPts val="100"/>
              <a:buNone/>
              <a:defRPr sz="100"/>
            </a:lvl2pPr>
            <a:lvl3pPr lvl="2" algn="ctr" rtl="0">
              <a:lnSpc>
                <a:spcPct val="100000"/>
              </a:lnSpc>
              <a:spcBef>
                <a:spcPts val="0"/>
              </a:spcBef>
              <a:spcAft>
                <a:spcPts val="0"/>
              </a:spcAft>
              <a:buSzPts val="100"/>
              <a:buNone/>
              <a:defRPr sz="100"/>
            </a:lvl3pPr>
            <a:lvl4pPr lvl="3" algn="ctr" rtl="0">
              <a:lnSpc>
                <a:spcPct val="100000"/>
              </a:lnSpc>
              <a:spcBef>
                <a:spcPts val="0"/>
              </a:spcBef>
              <a:spcAft>
                <a:spcPts val="0"/>
              </a:spcAft>
              <a:buSzPts val="100"/>
              <a:buNone/>
              <a:defRPr sz="100"/>
            </a:lvl4pPr>
            <a:lvl5pPr lvl="4" algn="ctr" rtl="0">
              <a:lnSpc>
                <a:spcPct val="100000"/>
              </a:lnSpc>
              <a:spcBef>
                <a:spcPts val="0"/>
              </a:spcBef>
              <a:spcAft>
                <a:spcPts val="0"/>
              </a:spcAft>
              <a:buSzPts val="100"/>
              <a:buNone/>
              <a:defRPr sz="100"/>
            </a:lvl5pPr>
            <a:lvl6pPr lvl="5" algn="ctr" rtl="0">
              <a:lnSpc>
                <a:spcPct val="100000"/>
              </a:lnSpc>
              <a:spcBef>
                <a:spcPts val="0"/>
              </a:spcBef>
              <a:spcAft>
                <a:spcPts val="0"/>
              </a:spcAft>
              <a:buSzPts val="100"/>
              <a:buNone/>
              <a:defRPr sz="100"/>
            </a:lvl6pPr>
            <a:lvl7pPr lvl="6" algn="ctr" rtl="0">
              <a:lnSpc>
                <a:spcPct val="100000"/>
              </a:lnSpc>
              <a:spcBef>
                <a:spcPts val="0"/>
              </a:spcBef>
              <a:spcAft>
                <a:spcPts val="0"/>
              </a:spcAft>
              <a:buSzPts val="100"/>
              <a:buNone/>
              <a:defRPr sz="100"/>
            </a:lvl7pPr>
            <a:lvl8pPr lvl="7" algn="ctr" rtl="0">
              <a:lnSpc>
                <a:spcPct val="100000"/>
              </a:lnSpc>
              <a:spcBef>
                <a:spcPts val="0"/>
              </a:spcBef>
              <a:spcAft>
                <a:spcPts val="0"/>
              </a:spcAft>
              <a:buSzPts val="100"/>
              <a:buNone/>
              <a:defRPr sz="100"/>
            </a:lvl8pPr>
            <a:lvl9pPr lvl="8" algn="ctr" rtl="0">
              <a:lnSpc>
                <a:spcPct val="100000"/>
              </a:lnSpc>
              <a:spcBef>
                <a:spcPts val="0"/>
              </a:spcBef>
              <a:spcAft>
                <a:spcPts val="0"/>
              </a:spcAft>
              <a:buSzPts val="100"/>
              <a:buNone/>
              <a:defRPr sz="100"/>
            </a:lvl9pPr>
          </a:lstStyle>
          <a:p>
            <a:pPr marL="0" marR="0" lvl="0" indent="0" algn="ctr" defTabSz="914400" rtl="0" eaLnBrk="1" fontAlgn="auto" latinLnBrk="0" hangingPunct="1">
              <a:lnSpc>
                <a:spcPct val="100000"/>
              </a:lnSpc>
              <a:spcBef>
                <a:spcPts val="0"/>
              </a:spcBef>
              <a:spcAft>
                <a:spcPts val="0"/>
              </a:spcAft>
              <a:buClrTx/>
              <a:buSzPts val="1600"/>
              <a:buFont typeface="Londrina Solid"/>
              <a:buNone/>
              <a:tabLst/>
              <a:defRPr/>
            </a:pPr>
            <a:r>
              <a:rPr lang="de-DE" dirty="0"/>
              <a:t>Überschrift</a:t>
            </a:r>
          </a:p>
          <a:p>
            <a:endParaRPr lang="de-DE" dirty="0"/>
          </a:p>
        </p:txBody>
      </p:sp>
      <p:sp>
        <p:nvSpPr>
          <p:cNvPr id="4" name="Textplatzhalter 7">
            <a:extLst>
              <a:ext uri="{FF2B5EF4-FFF2-40B4-BE49-F238E27FC236}">
                <a16:creationId xmlns:a16="http://schemas.microsoft.com/office/drawing/2014/main" id="{CAA2D2F3-92EA-FA90-A239-C668917596DB}"/>
              </a:ext>
            </a:extLst>
          </p:cNvPr>
          <p:cNvSpPr>
            <a:spLocks noGrp="1"/>
          </p:cNvSpPr>
          <p:nvPr>
            <p:ph type="body" sz="quarter" idx="16"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5" name="Textplatzhalter 12">
            <a:extLst>
              <a:ext uri="{FF2B5EF4-FFF2-40B4-BE49-F238E27FC236}">
                <a16:creationId xmlns:a16="http://schemas.microsoft.com/office/drawing/2014/main" id="{6D35AF8A-7048-9D54-5759-07DE1AF3DDCE}"/>
              </a:ext>
            </a:extLst>
          </p:cNvPr>
          <p:cNvSpPr>
            <a:spLocks noGrp="1"/>
          </p:cNvSpPr>
          <p:nvPr>
            <p:ph type="body" sz="quarter" idx="17"/>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
        <p:nvSpPr>
          <p:cNvPr id="6" name="Foliennummernplatzhalter 5">
            <a:extLst>
              <a:ext uri="{FF2B5EF4-FFF2-40B4-BE49-F238E27FC236}">
                <a16:creationId xmlns:a16="http://schemas.microsoft.com/office/drawing/2014/main" id="{A986CC7B-3F82-2739-955D-85052473FCC2}"/>
              </a:ext>
            </a:extLst>
          </p:cNvPr>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dirty="0"/>
          </a:p>
        </p:txBody>
      </p:sp>
    </p:spTree>
    <p:extLst>
      <p:ext uri="{BB962C8B-B14F-4D97-AF65-F5344CB8AC3E}">
        <p14:creationId xmlns:p14="http://schemas.microsoft.com/office/powerpoint/2010/main" val="173330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six columns 1" preserve="1" userDrawn="1">
  <p:cSld name="Clean 5">
    <p:spTree>
      <p:nvGrpSpPr>
        <p:cNvPr id="1" name="Shape 433"/>
        <p:cNvGrpSpPr/>
        <p:nvPr/>
      </p:nvGrpSpPr>
      <p:grpSpPr>
        <a:xfrm>
          <a:off x="0" y="0"/>
          <a:ext cx="0" cy="0"/>
          <a:chOff x="0" y="0"/>
          <a:chExt cx="0" cy="0"/>
        </a:xfrm>
      </p:grpSpPr>
      <p:sp>
        <p:nvSpPr>
          <p:cNvPr id="2" name="Rechteck 1">
            <a:extLst>
              <a:ext uri="{FF2B5EF4-FFF2-40B4-BE49-F238E27FC236}">
                <a16:creationId xmlns:a16="http://schemas.microsoft.com/office/drawing/2014/main" id="{41F32C48-F8DA-C70A-1770-92F3C8C33D8A}"/>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3" name="Rechteck 2">
            <a:extLst>
              <a:ext uri="{FF2B5EF4-FFF2-40B4-BE49-F238E27FC236}">
                <a16:creationId xmlns:a16="http://schemas.microsoft.com/office/drawing/2014/main" id="{898EFB41-7493-7258-C136-EFEDD0F0562C}"/>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435" name="Google Shape;435;p39"/>
          <p:cNvSpPr txBox="1">
            <a:spLocks noGrp="1"/>
          </p:cNvSpPr>
          <p:nvPr>
            <p:ph type="subTitle" idx="1" hasCustomPrompt="1"/>
          </p:nvPr>
        </p:nvSpPr>
        <p:spPr>
          <a:xfrm>
            <a:off x="1017679" y="2772000"/>
            <a:ext cx="2244000" cy="7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1400" b="0" cap="none">
                <a:solidFill>
                  <a:srgbClr val="4B4B4D"/>
                </a:solidFill>
                <a:latin typeface="+mj-lt"/>
              </a:defRPr>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a:p>
            <a:endParaRPr lang="de-DE" dirty="0"/>
          </a:p>
        </p:txBody>
      </p:sp>
      <p:sp>
        <p:nvSpPr>
          <p:cNvPr id="436" name="Google Shape;436;p39"/>
          <p:cNvSpPr txBox="1">
            <a:spLocks noGrp="1"/>
          </p:cNvSpPr>
          <p:nvPr>
            <p:ph type="subTitle" idx="2" hasCustomPrompt="1"/>
          </p:nvPr>
        </p:nvSpPr>
        <p:spPr>
          <a:xfrm>
            <a:off x="1017175" y="2356800"/>
            <a:ext cx="2244600" cy="415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600"/>
              <a:buFont typeface="Londrina Solid"/>
              <a:buNone/>
              <a:defRPr sz="1800" cap="none">
                <a:solidFill>
                  <a:srgbClr val="4B4B4D"/>
                </a:solidFill>
                <a:latin typeface="+mj-lt"/>
                <a:ea typeface="Londrina Solid"/>
                <a:cs typeface="Londrina Solid"/>
                <a:sym typeface="Londrina Solid"/>
              </a:defRPr>
            </a:lvl1pPr>
            <a:lvl2pPr lvl="1" algn="ctr" rtl="0">
              <a:lnSpc>
                <a:spcPct val="100000"/>
              </a:lnSpc>
              <a:spcBef>
                <a:spcPts val="0"/>
              </a:spcBef>
              <a:spcAft>
                <a:spcPts val="0"/>
              </a:spcAft>
              <a:buSzPts val="100"/>
              <a:buNone/>
              <a:defRPr sz="100"/>
            </a:lvl2pPr>
            <a:lvl3pPr lvl="2" algn="ctr" rtl="0">
              <a:lnSpc>
                <a:spcPct val="100000"/>
              </a:lnSpc>
              <a:spcBef>
                <a:spcPts val="0"/>
              </a:spcBef>
              <a:spcAft>
                <a:spcPts val="0"/>
              </a:spcAft>
              <a:buSzPts val="100"/>
              <a:buNone/>
              <a:defRPr sz="100"/>
            </a:lvl3pPr>
            <a:lvl4pPr lvl="3" algn="ctr" rtl="0">
              <a:lnSpc>
                <a:spcPct val="100000"/>
              </a:lnSpc>
              <a:spcBef>
                <a:spcPts val="0"/>
              </a:spcBef>
              <a:spcAft>
                <a:spcPts val="0"/>
              </a:spcAft>
              <a:buSzPts val="100"/>
              <a:buNone/>
              <a:defRPr sz="100"/>
            </a:lvl4pPr>
            <a:lvl5pPr lvl="4" algn="ctr" rtl="0">
              <a:lnSpc>
                <a:spcPct val="100000"/>
              </a:lnSpc>
              <a:spcBef>
                <a:spcPts val="0"/>
              </a:spcBef>
              <a:spcAft>
                <a:spcPts val="0"/>
              </a:spcAft>
              <a:buSzPts val="100"/>
              <a:buNone/>
              <a:defRPr sz="100"/>
            </a:lvl5pPr>
            <a:lvl6pPr lvl="5" algn="ctr" rtl="0">
              <a:lnSpc>
                <a:spcPct val="100000"/>
              </a:lnSpc>
              <a:spcBef>
                <a:spcPts val="0"/>
              </a:spcBef>
              <a:spcAft>
                <a:spcPts val="0"/>
              </a:spcAft>
              <a:buSzPts val="100"/>
              <a:buNone/>
              <a:defRPr sz="100"/>
            </a:lvl6pPr>
            <a:lvl7pPr lvl="6" algn="ctr" rtl="0">
              <a:lnSpc>
                <a:spcPct val="100000"/>
              </a:lnSpc>
              <a:spcBef>
                <a:spcPts val="0"/>
              </a:spcBef>
              <a:spcAft>
                <a:spcPts val="0"/>
              </a:spcAft>
              <a:buSzPts val="100"/>
              <a:buNone/>
              <a:defRPr sz="100"/>
            </a:lvl7pPr>
            <a:lvl8pPr lvl="7" algn="ctr" rtl="0">
              <a:lnSpc>
                <a:spcPct val="100000"/>
              </a:lnSpc>
              <a:spcBef>
                <a:spcPts val="0"/>
              </a:spcBef>
              <a:spcAft>
                <a:spcPts val="0"/>
              </a:spcAft>
              <a:buSzPts val="100"/>
              <a:buNone/>
              <a:defRPr sz="100"/>
            </a:lvl8pPr>
            <a:lvl9pPr lvl="8" algn="ctr" rtl="0">
              <a:lnSpc>
                <a:spcPct val="100000"/>
              </a:lnSpc>
              <a:spcBef>
                <a:spcPts val="0"/>
              </a:spcBef>
              <a:spcAft>
                <a:spcPts val="0"/>
              </a:spcAft>
              <a:buSzPts val="100"/>
              <a:buNone/>
              <a:defRPr sz="100"/>
            </a:lvl9pPr>
          </a:lstStyle>
          <a:p>
            <a:pPr marL="0" marR="0" lvl="0" indent="0" algn="ctr" defTabSz="914400" rtl="0" eaLnBrk="1" fontAlgn="auto" latinLnBrk="0" hangingPunct="1">
              <a:lnSpc>
                <a:spcPct val="100000"/>
              </a:lnSpc>
              <a:spcBef>
                <a:spcPts val="0"/>
              </a:spcBef>
              <a:spcAft>
                <a:spcPts val="0"/>
              </a:spcAft>
              <a:buClrTx/>
              <a:buSzPts val="1600"/>
              <a:buFont typeface="Londrina Solid"/>
              <a:buNone/>
              <a:tabLst/>
              <a:defRPr/>
            </a:pPr>
            <a:r>
              <a:rPr lang="de-DE" dirty="0"/>
              <a:t>Überschrift</a:t>
            </a:r>
          </a:p>
          <a:p>
            <a:endParaRPr lang="de-DE" dirty="0"/>
          </a:p>
        </p:txBody>
      </p:sp>
      <p:sp>
        <p:nvSpPr>
          <p:cNvPr id="437" name="Google Shape;437;p39"/>
          <p:cNvSpPr txBox="1">
            <a:spLocks noGrp="1"/>
          </p:cNvSpPr>
          <p:nvPr>
            <p:ph type="subTitle" idx="3" hasCustomPrompt="1"/>
          </p:nvPr>
        </p:nvSpPr>
        <p:spPr>
          <a:xfrm>
            <a:off x="3450429" y="2772000"/>
            <a:ext cx="2244000" cy="7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1400" b="0" cap="none">
                <a:solidFill>
                  <a:srgbClr val="4B4B4D"/>
                </a:solidFill>
                <a:latin typeface="+mj-lt"/>
              </a:defRPr>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a:p>
            <a:endParaRPr lang="de-DE" dirty="0"/>
          </a:p>
        </p:txBody>
      </p:sp>
      <p:sp>
        <p:nvSpPr>
          <p:cNvPr id="438" name="Google Shape;438;p39"/>
          <p:cNvSpPr txBox="1">
            <a:spLocks noGrp="1"/>
          </p:cNvSpPr>
          <p:nvPr>
            <p:ph type="subTitle" idx="4" hasCustomPrompt="1"/>
          </p:nvPr>
        </p:nvSpPr>
        <p:spPr>
          <a:xfrm>
            <a:off x="3449925" y="2356800"/>
            <a:ext cx="2244600" cy="415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600"/>
              <a:buFont typeface="Londrina Solid"/>
              <a:buNone/>
              <a:defRPr sz="1800" cap="none">
                <a:solidFill>
                  <a:srgbClr val="4B4B4D"/>
                </a:solidFill>
                <a:latin typeface="+mj-lt"/>
                <a:ea typeface="Londrina Solid"/>
                <a:cs typeface="Londrina Solid"/>
                <a:sym typeface="Londrina Solid"/>
              </a:defRPr>
            </a:lvl1pPr>
            <a:lvl2pPr lvl="1" algn="ctr" rtl="0">
              <a:lnSpc>
                <a:spcPct val="100000"/>
              </a:lnSpc>
              <a:spcBef>
                <a:spcPts val="0"/>
              </a:spcBef>
              <a:spcAft>
                <a:spcPts val="0"/>
              </a:spcAft>
              <a:buSzPts val="100"/>
              <a:buNone/>
              <a:defRPr sz="100"/>
            </a:lvl2pPr>
            <a:lvl3pPr lvl="2" algn="ctr" rtl="0">
              <a:lnSpc>
                <a:spcPct val="100000"/>
              </a:lnSpc>
              <a:spcBef>
                <a:spcPts val="0"/>
              </a:spcBef>
              <a:spcAft>
                <a:spcPts val="0"/>
              </a:spcAft>
              <a:buSzPts val="100"/>
              <a:buNone/>
              <a:defRPr sz="100"/>
            </a:lvl3pPr>
            <a:lvl4pPr lvl="3" algn="ctr" rtl="0">
              <a:lnSpc>
                <a:spcPct val="100000"/>
              </a:lnSpc>
              <a:spcBef>
                <a:spcPts val="0"/>
              </a:spcBef>
              <a:spcAft>
                <a:spcPts val="0"/>
              </a:spcAft>
              <a:buSzPts val="100"/>
              <a:buNone/>
              <a:defRPr sz="100"/>
            </a:lvl4pPr>
            <a:lvl5pPr lvl="4" algn="ctr" rtl="0">
              <a:lnSpc>
                <a:spcPct val="100000"/>
              </a:lnSpc>
              <a:spcBef>
                <a:spcPts val="0"/>
              </a:spcBef>
              <a:spcAft>
                <a:spcPts val="0"/>
              </a:spcAft>
              <a:buSzPts val="100"/>
              <a:buNone/>
              <a:defRPr sz="100"/>
            </a:lvl5pPr>
            <a:lvl6pPr lvl="5" algn="ctr" rtl="0">
              <a:lnSpc>
                <a:spcPct val="100000"/>
              </a:lnSpc>
              <a:spcBef>
                <a:spcPts val="0"/>
              </a:spcBef>
              <a:spcAft>
                <a:spcPts val="0"/>
              </a:spcAft>
              <a:buSzPts val="100"/>
              <a:buNone/>
              <a:defRPr sz="100"/>
            </a:lvl6pPr>
            <a:lvl7pPr lvl="6" algn="ctr" rtl="0">
              <a:lnSpc>
                <a:spcPct val="100000"/>
              </a:lnSpc>
              <a:spcBef>
                <a:spcPts val="0"/>
              </a:spcBef>
              <a:spcAft>
                <a:spcPts val="0"/>
              </a:spcAft>
              <a:buSzPts val="100"/>
              <a:buNone/>
              <a:defRPr sz="100"/>
            </a:lvl7pPr>
            <a:lvl8pPr lvl="7" algn="ctr" rtl="0">
              <a:lnSpc>
                <a:spcPct val="100000"/>
              </a:lnSpc>
              <a:spcBef>
                <a:spcPts val="0"/>
              </a:spcBef>
              <a:spcAft>
                <a:spcPts val="0"/>
              </a:spcAft>
              <a:buSzPts val="100"/>
              <a:buNone/>
              <a:defRPr sz="100"/>
            </a:lvl8pPr>
            <a:lvl9pPr lvl="8" algn="ctr" rtl="0">
              <a:lnSpc>
                <a:spcPct val="100000"/>
              </a:lnSpc>
              <a:spcBef>
                <a:spcPts val="0"/>
              </a:spcBef>
              <a:spcAft>
                <a:spcPts val="0"/>
              </a:spcAft>
              <a:buSzPts val="100"/>
              <a:buNone/>
              <a:defRPr sz="100"/>
            </a:lvl9pPr>
          </a:lstStyle>
          <a:p>
            <a:pPr marL="0" marR="0" lvl="0" indent="0" algn="ctr" defTabSz="914400" rtl="0" eaLnBrk="1" fontAlgn="auto" latinLnBrk="0" hangingPunct="1">
              <a:lnSpc>
                <a:spcPct val="100000"/>
              </a:lnSpc>
              <a:spcBef>
                <a:spcPts val="0"/>
              </a:spcBef>
              <a:spcAft>
                <a:spcPts val="0"/>
              </a:spcAft>
              <a:buClrTx/>
              <a:buSzPts val="1600"/>
              <a:buFont typeface="Londrina Solid"/>
              <a:buNone/>
              <a:tabLst/>
              <a:defRPr/>
            </a:pPr>
            <a:r>
              <a:rPr lang="de-DE" dirty="0"/>
              <a:t>Überschrift</a:t>
            </a:r>
          </a:p>
          <a:p>
            <a:endParaRPr lang="de-DE" dirty="0"/>
          </a:p>
        </p:txBody>
      </p:sp>
      <p:sp>
        <p:nvSpPr>
          <p:cNvPr id="439" name="Google Shape;439;p39"/>
          <p:cNvSpPr txBox="1">
            <a:spLocks noGrp="1"/>
          </p:cNvSpPr>
          <p:nvPr>
            <p:ph type="subTitle" idx="5" hasCustomPrompt="1"/>
          </p:nvPr>
        </p:nvSpPr>
        <p:spPr>
          <a:xfrm>
            <a:off x="2328000" y="4570530"/>
            <a:ext cx="2244000" cy="7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1400" b="0" cap="none">
                <a:solidFill>
                  <a:srgbClr val="4B4B4D"/>
                </a:solidFill>
                <a:latin typeface="+mj-lt"/>
              </a:defRPr>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a:p>
            <a:endParaRPr lang="de-DE" dirty="0"/>
          </a:p>
        </p:txBody>
      </p:sp>
      <p:sp>
        <p:nvSpPr>
          <p:cNvPr id="440" name="Google Shape;440;p39"/>
          <p:cNvSpPr txBox="1">
            <a:spLocks noGrp="1"/>
          </p:cNvSpPr>
          <p:nvPr>
            <p:ph type="subTitle" idx="6" hasCustomPrompt="1"/>
          </p:nvPr>
        </p:nvSpPr>
        <p:spPr>
          <a:xfrm>
            <a:off x="2327496" y="4155330"/>
            <a:ext cx="2244600" cy="415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600"/>
              <a:buFont typeface="Londrina Solid"/>
              <a:buNone/>
              <a:defRPr sz="1800" cap="none">
                <a:solidFill>
                  <a:srgbClr val="4B4B4D"/>
                </a:solidFill>
                <a:latin typeface="+mj-lt"/>
                <a:ea typeface="Londrina Solid"/>
                <a:cs typeface="Londrina Solid"/>
                <a:sym typeface="Londrina Solid"/>
              </a:defRPr>
            </a:lvl1pPr>
            <a:lvl2pPr lvl="1" algn="ctr" rtl="0">
              <a:lnSpc>
                <a:spcPct val="100000"/>
              </a:lnSpc>
              <a:spcBef>
                <a:spcPts val="0"/>
              </a:spcBef>
              <a:spcAft>
                <a:spcPts val="0"/>
              </a:spcAft>
              <a:buSzPts val="100"/>
              <a:buNone/>
              <a:defRPr sz="100"/>
            </a:lvl2pPr>
            <a:lvl3pPr lvl="2" algn="ctr" rtl="0">
              <a:lnSpc>
                <a:spcPct val="100000"/>
              </a:lnSpc>
              <a:spcBef>
                <a:spcPts val="0"/>
              </a:spcBef>
              <a:spcAft>
                <a:spcPts val="0"/>
              </a:spcAft>
              <a:buSzPts val="100"/>
              <a:buNone/>
              <a:defRPr sz="100"/>
            </a:lvl3pPr>
            <a:lvl4pPr lvl="3" algn="ctr" rtl="0">
              <a:lnSpc>
                <a:spcPct val="100000"/>
              </a:lnSpc>
              <a:spcBef>
                <a:spcPts val="0"/>
              </a:spcBef>
              <a:spcAft>
                <a:spcPts val="0"/>
              </a:spcAft>
              <a:buSzPts val="100"/>
              <a:buNone/>
              <a:defRPr sz="100"/>
            </a:lvl4pPr>
            <a:lvl5pPr lvl="4" algn="ctr" rtl="0">
              <a:lnSpc>
                <a:spcPct val="100000"/>
              </a:lnSpc>
              <a:spcBef>
                <a:spcPts val="0"/>
              </a:spcBef>
              <a:spcAft>
                <a:spcPts val="0"/>
              </a:spcAft>
              <a:buSzPts val="100"/>
              <a:buNone/>
              <a:defRPr sz="100"/>
            </a:lvl5pPr>
            <a:lvl6pPr lvl="5" algn="ctr" rtl="0">
              <a:lnSpc>
                <a:spcPct val="100000"/>
              </a:lnSpc>
              <a:spcBef>
                <a:spcPts val="0"/>
              </a:spcBef>
              <a:spcAft>
                <a:spcPts val="0"/>
              </a:spcAft>
              <a:buSzPts val="100"/>
              <a:buNone/>
              <a:defRPr sz="100"/>
            </a:lvl6pPr>
            <a:lvl7pPr lvl="6" algn="ctr" rtl="0">
              <a:lnSpc>
                <a:spcPct val="100000"/>
              </a:lnSpc>
              <a:spcBef>
                <a:spcPts val="0"/>
              </a:spcBef>
              <a:spcAft>
                <a:spcPts val="0"/>
              </a:spcAft>
              <a:buSzPts val="100"/>
              <a:buNone/>
              <a:defRPr sz="100"/>
            </a:lvl7pPr>
            <a:lvl8pPr lvl="7" algn="ctr" rtl="0">
              <a:lnSpc>
                <a:spcPct val="100000"/>
              </a:lnSpc>
              <a:spcBef>
                <a:spcPts val="0"/>
              </a:spcBef>
              <a:spcAft>
                <a:spcPts val="0"/>
              </a:spcAft>
              <a:buSzPts val="100"/>
              <a:buNone/>
              <a:defRPr sz="100"/>
            </a:lvl8pPr>
            <a:lvl9pPr lvl="8" algn="ctr" rtl="0">
              <a:lnSpc>
                <a:spcPct val="100000"/>
              </a:lnSpc>
              <a:spcBef>
                <a:spcPts val="0"/>
              </a:spcBef>
              <a:spcAft>
                <a:spcPts val="0"/>
              </a:spcAft>
              <a:buSzPts val="100"/>
              <a:buNone/>
              <a:defRPr sz="100"/>
            </a:lvl9pPr>
          </a:lstStyle>
          <a:p>
            <a:pPr marL="0" marR="0" lvl="0" indent="0" algn="ctr" defTabSz="914400" rtl="0" eaLnBrk="1" fontAlgn="auto" latinLnBrk="0" hangingPunct="1">
              <a:lnSpc>
                <a:spcPct val="100000"/>
              </a:lnSpc>
              <a:spcBef>
                <a:spcPts val="0"/>
              </a:spcBef>
              <a:spcAft>
                <a:spcPts val="0"/>
              </a:spcAft>
              <a:buClrTx/>
              <a:buSzPts val="1600"/>
              <a:buFont typeface="Londrina Solid"/>
              <a:buNone/>
              <a:tabLst/>
              <a:defRPr/>
            </a:pPr>
            <a:r>
              <a:rPr lang="de-DE" dirty="0"/>
              <a:t>Überschrift</a:t>
            </a:r>
          </a:p>
          <a:p>
            <a:endParaRPr lang="de-DE" dirty="0"/>
          </a:p>
        </p:txBody>
      </p:sp>
      <p:sp>
        <p:nvSpPr>
          <p:cNvPr id="441" name="Google Shape;441;p39"/>
          <p:cNvSpPr txBox="1">
            <a:spLocks noGrp="1"/>
          </p:cNvSpPr>
          <p:nvPr>
            <p:ph type="subTitle" idx="7" hasCustomPrompt="1"/>
          </p:nvPr>
        </p:nvSpPr>
        <p:spPr>
          <a:xfrm>
            <a:off x="5862254" y="2772000"/>
            <a:ext cx="2244000" cy="7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1400" b="0" cap="none">
                <a:solidFill>
                  <a:srgbClr val="4B4B4D"/>
                </a:solidFill>
                <a:latin typeface="+mj-lt"/>
              </a:defRPr>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a:p>
            <a:endParaRPr lang="de-DE" dirty="0"/>
          </a:p>
        </p:txBody>
      </p:sp>
      <p:sp>
        <p:nvSpPr>
          <p:cNvPr id="442" name="Google Shape;442;p39"/>
          <p:cNvSpPr txBox="1">
            <a:spLocks noGrp="1"/>
          </p:cNvSpPr>
          <p:nvPr>
            <p:ph type="subTitle" idx="8" hasCustomPrompt="1"/>
          </p:nvPr>
        </p:nvSpPr>
        <p:spPr>
          <a:xfrm>
            <a:off x="5861750" y="2356800"/>
            <a:ext cx="2244300" cy="415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600"/>
              <a:buFont typeface="Londrina Solid"/>
              <a:buNone/>
              <a:defRPr sz="1800" cap="none">
                <a:solidFill>
                  <a:srgbClr val="4B4B4D"/>
                </a:solidFill>
                <a:latin typeface="+mj-lt"/>
                <a:ea typeface="Londrina Solid"/>
                <a:cs typeface="Londrina Solid"/>
                <a:sym typeface="Londrina Solid"/>
              </a:defRPr>
            </a:lvl1pPr>
            <a:lvl2pPr lvl="1" algn="ctr" rtl="0">
              <a:lnSpc>
                <a:spcPct val="100000"/>
              </a:lnSpc>
              <a:spcBef>
                <a:spcPts val="0"/>
              </a:spcBef>
              <a:spcAft>
                <a:spcPts val="0"/>
              </a:spcAft>
              <a:buSzPts val="100"/>
              <a:buNone/>
              <a:defRPr sz="100"/>
            </a:lvl2pPr>
            <a:lvl3pPr lvl="2" algn="ctr" rtl="0">
              <a:lnSpc>
                <a:spcPct val="100000"/>
              </a:lnSpc>
              <a:spcBef>
                <a:spcPts val="0"/>
              </a:spcBef>
              <a:spcAft>
                <a:spcPts val="0"/>
              </a:spcAft>
              <a:buSzPts val="100"/>
              <a:buNone/>
              <a:defRPr sz="100"/>
            </a:lvl3pPr>
            <a:lvl4pPr lvl="3" algn="ctr" rtl="0">
              <a:lnSpc>
                <a:spcPct val="100000"/>
              </a:lnSpc>
              <a:spcBef>
                <a:spcPts val="0"/>
              </a:spcBef>
              <a:spcAft>
                <a:spcPts val="0"/>
              </a:spcAft>
              <a:buSzPts val="100"/>
              <a:buNone/>
              <a:defRPr sz="100"/>
            </a:lvl4pPr>
            <a:lvl5pPr lvl="4" algn="ctr" rtl="0">
              <a:lnSpc>
                <a:spcPct val="100000"/>
              </a:lnSpc>
              <a:spcBef>
                <a:spcPts val="0"/>
              </a:spcBef>
              <a:spcAft>
                <a:spcPts val="0"/>
              </a:spcAft>
              <a:buSzPts val="100"/>
              <a:buNone/>
              <a:defRPr sz="100"/>
            </a:lvl5pPr>
            <a:lvl6pPr lvl="5" algn="ctr" rtl="0">
              <a:lnSpc>
                <a:spcPct val="100000"/>
              </a:lnSpc>
              <a:spcBef>
                <a:spcPts val="0"/>
              </a:spcBef>
              <a:spcAft>
                <a:spcPts val="0"/>
              </a:spcAft>
              <a:buSzPts val="100"/>
              <a:buNone/>
              <a:defRPr sz="100"/>
            </a:lvl6pPr>
            <a:lvl7pPr lvl="6" algn="ctr" rtl="0">
              <a:lnSpc>
                <a:spcPct val="100000"/>
              </a:lnSpc>
              <a:spcBef>
                <a:spcPts val="0"/>
              </a:spcBef>
              <a:spcAft>
                <a:spcPts val="0"/>
              </a:spcAft>
              <a:buSzPts val="100"/>
              <a:buNone/>
              <a:defRPr sz="100"/>
            </a:lvl7pPr>
            <a:lvl8pPr lvl="7" algn="ctr" rtl="0">
              <a:lnSpc>
                <a:spcPct val="100000"/>
              </a:lnSpc>
              <a:spcBef>
                <a:spcPts val="0"/>
              </a:spcBef>
              <a:spcAft>
                <a:spcPts val="0"/>
              </a:spcAft>
              <a:buSzPts val="100"/>
              <a:buNone/>
              <a:defRPr sz="100"/>
            </a:lvl8pPr>
            <a:lvl9pPr lvl="8" algn="ctr" rtl="0">
              <a:lnSpc>
                <a:spcPct val="100000"/>
              </a:lnSpc>
              <a:spcBef>
                <a:spcPts val="0"/>
              </a:spcBef>
              <a:spcAft>
                <a:spcPts val="0"/>
              </a:spcAft>
              <a:buSzPts val="100"/>
              <a:buNone/>
              <a:defRPr sz="100"/>
            </a:lvl9pPr>
          </a:lstStyle>
          <a:p>
            <a:pPr marL="0" marR="0" lvl="0" indent="0" algn="ctr" defTabSz="914400" rtl="0" eaLnBrk="1" fontAlgn="auto" latinLnBrk="0" hangingPunct="1">
              <a:lnSpc>
                <a:spcPct val="100000"/>
              </a:lnSpc>
              <a:spcBef>
                <a:spcPts val="0"/>
              </a:spcBef>
              <a:spcAft>
                <a:spcPts val="0"/>
              </a:spcAft>
              <a:buClrTx/>
              <a:buSzPts val="1600"/>
              <a:buFont typeface="Londrina Solid"/>
              <a:buNone/>
              <a:tabLst/>
              <a:defRPr/>
            </a:pPr>
            <a:r>
              <a:rPr lang="de-DE" dirty="0"/>
              <a:t>Überschrift</a:t>
            </a:r>
          </a:p>
          <a:p>
            <a:endParaRPr lang="de-DE" dirty="0"/>
          </a:p>
        </p:txBody>
      </p:sp>
      <p:sp>
        <p:nvSpPr>
          <p:cNvPr id="443" name="Google Shape;443;p39"/>
          <p:cNvSpPr txBox="1">
            <a:spLocks noGrp="1"/>
          </p:cNvSpPr>
          <p:nvPr>
            <p:ph type="subTitle" idx="9" hasCustomPrompt="1"/>
          </p:nvPr>
        </p:nvSpPr>
        <p:spPr>
          <a:xfrm>
            <a:off x="4750588" y="4570530"/>
            <a:ext cx="2244000" cy="7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1400" b="0" cap="none">
                <a:solidFill>
                  <a:srgbClr val="4B4B4D"/>
                </a:solidFill>
                <a:latin typeface="+mj-lt"/>
              </a:defRPr>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a:p>
            <a:endParaRPr lang="de-DE" dirty="0"/>
          </a:p>
        </p:txBody>
      </p:sp>
      <p:sp>
        <p:nvSpPr>
          <p:cNvPr id="444" name="Google Shape;444;p39"/>
          <p:cNvSpPr txBox="1">
            <a:spLocks noGrp="1"/>
          </p:cNvSpPr>
          <p:nvPr>
            <p:ph type="subTitle" idx="13" hasCustomPrompt="1"/>
          </p:nvPr>
        </p:nvSpPr>
        <p:spPr>
          <a:xfrm>
            <a:off x="4750084" y="4155330"/>
            <a:ext cx="2244300" cy="415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600"/>
              <a:buFont typeface="Londrina Solid"/>
              <a:buNone/>
              <a:defRPr sz="1800" cap="none">
                <a:solidFill>
                  <a:srgbClr val="4B4B4D"/>
                </a:solidFill>
                <a:latin typeface="+mj-lt"/>
                <a:ea typeface="Londrina Solid"/>
                <a:cs typeface="Londrina Solid"/>
                <a:sym typeface="Londrina Solid"/>
              </a:defRPr>
            </a:lvl1pPr>
            <a:lvl2pPr lvl="1" algn="ctr" rtl="0">
              <a:lnSpc>
                <a:spcPct val="100000"/>
              </a:lnSpc>
              <a:spcBef>
                <a:spcPts val="0"/>
              </a:spcBef>
              <a:spcAft>
                <a:spcPts val="0"/>
              </a:spcAft>
              <a:buSzPts val="100"/>
              <a:buNone/>
              <a:defRPr sz="100"/>
            </a:lvl2pPr>
            <a:lvl3pPr lvl="2" algn="ctr" rtl="0">
              <a:lnSpc>
                <a:spcPct val="100000"/>
              </a:lnSpc>
              <a:spcBef>
                <a:spcPts val="0"/>
              </a:spcBef>
              <a:spcAft>
                <a:spcPts val="0"/>
              </a:spcAft>
              <a:buSzPts val="100"/>
              <a:buNone/>
              <a:defRPr sz="100"/>
            </a:lvl3pPr>
            <a:lvl4pPr lvl="3" algn="ctr" rtl="0">
              <a:lnSpc>
                <a:spcPct val="100000"/>
              </a:lnSpc>
              <a:spcBef>
                <a:spcPts val="0"/>
              </a:spcBef>
              <a:spcAft>
                <a:spcPts val="0"/>
              </a:spcAft>
              <a:buSzPts val="100"/>
              <a:buNone/>
              <a:defRPr sz="100"/>
            </a:lvl4pPr>
            <a:lvl5pPr lvl="4" algn="ctr" rtl="0">
              <a:lnSpc>
                <a:spcPct val="100000"/>
              </a:lnSpc>
              <a:spcBef>
                <a:spcPts val="0"/>
              </a:spcBef>
              <a:spcAft>
                <a:spcPts val="0"/>
              </a:spcAft>
              <a:buSzPts val="100"/>
              <a:buNone/>
              <a:defRPr sz="100"/>
            </a:lvl5pPr>
            <a:lvl6pPr lvl="5" algn="ctr" rtl="0">
              <a:lnSpc>
                <a:spcPct val="100000"/>
              </a:lnSpc>
              <a:spcBef>
                <a:spcPts val="0"/>
              </a:spcBef>
              <a:spcAft>
                <a:spcPts val="0"/>
              </a:spcAft>
              <a:buSzPts val="100"/>
              <a:buNone/>
              <a:defRPr sz="100"/>
            </a:lvl6pPr>
            <a:lvl7pPr lvl="6" algn="ctr" rtl="0">
              <a:lnSpc>
                <a:spcPct val="100000"/>
              </a:lnSpc>
              <a:spcBef>
                <a:spcPts val="0"/>
              </a:spcBef>
              <a:spcAft>
                <a:spcPts val="0"/>
              </a:spcAft>
              <a:buSzPts val="100"/>
              <a:buNone/>
              <a:defRPr sz="100"/>
            </a:lvl7pPr>
            <a:lvl8pPr lvl="7" algn="ctr" rtl="0">
              <a:lnSpc>
                <a:spcPct val="100000"/>
              </a:lnSpc>
              <a:spcBef>
                <a:spcPts val="0"/>
              </a:spcBef>
              <a:spcAft>
                <a:spcPts val="0"/>
              </a:spcAft>
              <a:buSzPts val="100"/>
              <a:buNone/>
              <a:defRPr sz="100"/>
            </a:lvl8pPr>
            <a:lvl9pPr lvl="8" algn="ctr" rtl="0">
              <a:lnSpc>
                <a:spcPct val="100000"/>
              </a:lnSpc>
              <a:spcBef>
                <a:spcPts val="0"/>
              </a:spcBef>
              <a:spcAft>
                <a:spcPts val="0"/>
              </a:spcAft>
              <a:buSzPts val="100"/>
              <a:buNone/>
              <a:defRPr sz="100"/>
            </a:lvl9pPr>
          </a:lstStyle>
          <a:p>
            <a:pPr marL="0" marR="0" lvl="0" indent="0" algn="ctr" defTabSz="914400" rtl="0" eaLnBrk="1" fontAlgn="auto" latinLnBrk="0" hangingPunct="1">
              <a:lnSpc>
                <a:spcPct val="100000"/>
              </a:lnSpc>
              <a:spcBef>
                <a:spcPts val="0"/>
              </a:spcBef>
              <a:spcAft>
                <a:spcPts val="0"/>
              </a:spcAft>
              <a:buClrTx/>
              <a:buSzPts val="1600"/>
              <a:buFont typeface="Londrina Solid"/>
              <a:buNone/>
              <a:tabLst/>
              <a:defRPr/>
            </a:pPr>
            <a:r>
              <a:rPr lang="de-DE" dirty="0"/>
              <a:t>Überschrift</a:t>
            </a:r>
          </a:p>
          <a:p>
            <a:endParaRPr lang="de-DE" dirty="0"/>
          </a:p>
        </p:txBody>
      </p:sp>
      <p:sp>
        <p:nvSpPr>
          <p:cNvPr id="4" name="Textplatzhalter 7">
            <a:extLst>
              <a:ext uri="{FF2B5EF4-FFF2-40B4-BE49-F238E27FC236}">
                <a16:creationId xmlns:a16="http://schemas.microsoft.com/office/drawing/2014/main" id="{0F5D9F00-D905-6464-4813-66EF36C1B87C}"/>
              </a:ext>
            </a:extLst>
          </p:cNvPr>
          <p:cNvSpPr>
            <a:spLocks noGrp="1"/>
          </p:cNvSpPr>
          <p:nvPr>
            <p:ph type="body" sz="quarter" idx="14"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5" name="Textplatzhalter 12">
            <a:extLst>
              <a:ext uri="{FF2B5EF4-FFF2-40B4-BE49-F238E27FC236}">
                <a16:creationId xmlns:a16="http://schemas.microsoft.com/office/drawing/2014/main" id="{9CC0FDFD-C639-F82E-F31D-5F37AF424D31}"/>
              </a:ext>
            </a:extLst>
          </p:cNvPr>
          <p:cNvSpPr>
            <a:spLocks noGrp="1"/>
          </p:cNvSpPr>
          <p:nvPr>
            <p:ph type="body" sz="quarter" idx="15"/>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
        <p:nvSpPr>
          <p:cNvPr id="6" name="Foliennummernplatzhalter 5">
            <a:extLst>
              <a:ext uri="{FF2B5EF4-FFF2-40B4-BE49-F238E27FC236}">
                <a16:creationId xmlns:a16="http://schemas.microsoft.com/office/drawing/2014/main" id="{FEC72347-AEA3-BC45-E1C8-D1ACAF2153C3}"/>
              </a:ext>
            </a:extLst>
          </p:cNvPr>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dirty="0"/>
          </a:p>
        </p:txBody>
      </p:sp>
    </p:spTree>
    <p:extLst>
      <p:ext uri="{BB962C8B-B14F-4D97-AF65-F5344CB8AC3E}">
        <p14:creationId xmlns:p14="http://schemas.microsoft.com/office/powerpoint/2010/main" val="2987569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six columns 1" preserve="1" userDrawn="1">
  <p:cSld name="Clean 4">
    <p:spTree>
      <p:nvGrpSpPr>
        <p:cNvPr id="1" name="Shape 433"/>
        <p:cNvGrpSpPr/>
        <p:nvPr/>
      </p:nvGrpSpPr>
      <p:grpSpPr>
        <a:xfrm>
          <a:off x="0" y="0"/>
          <a:ext cx="0" cy="0"/>
          <a:chOff x="0" y="0"/>
          <a:chExt cx="0" cy="0"/>
        </a:xfrm>
      </p:grpSpPr>
      <p:sp>
        <p:nvSpPr>
          <p:cNvPr id="2" name="Rechteck 1">
            <a:extLst>
              <a:ext uri="{FF2B5EF4-FFF2-40B4-BE49-F238E27FC236}">
                <a16:creationId xmlns:a16="http://schemas.microsoft.com/office/drawing/2014/main" id="{41F32C48-F8DA-C70A-1770-92F3C8C33D8A}"/>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3" name="Rechteck 2">
            <a:extLst>
              <a:ext uri="{FF2B5EF4-FFF2-40B4-BE49-F238E27FC236}">
                <a16:creationId xmlns:a16="http://schemas.microsoft.com/office/drawing/2014/main" id="{898EFB41-7493-7258-C136-EFEDD0F0562C}"/>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435" name="Google Shape;435;p39"/>
          <p:cNvSpPr txBox="1">
            <a:spLocks noGrp="1"/>
          </p:cNvSpPr>
          <p:nvPr>
            <p:ph type="subTitle" idx="1" hasCustomPrompt="1"/>
          </p:nvPr>
        </p:nvSpPr>
        <p:spPr>
          <a:xfrm>
            <a:off x="2327496" y="2772000"/>
            <a:ext cx="2244000" cy="7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1400" b="0" cap="none">
                <a:solidFill>
                  <a:srgbClr val="4B4B4D"/>
                </a:solidFill>
                <a:latin typeface="+mj-lt"/>
              </a:defRPr>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a:p>
            <a:endParaRPr lang="de-DE" dirty="0"/>
          </a:p>
        </p:txBody>
      </p:sp>
      <p:sp>
        <p:nvSpPr>
          <p:cNvPr id="436" name="Google Shape;436;p39"/>
          <p:cNvSpPr txBox="1">
            <a:spLocks noGrp="1"/>
          </p:cNvSpPr>
          <p:nvPr>
            <p:ph type="subTitle" idx="2" hasCustomPrompt="1"/>
          </p:nvPr>
        </p:nvSpPr>
        <p:spPr>
          <a:xfrm>
            <a:off x="2326992" y="2356800"/>
            <a:ext cx="2244600" cy="415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600"/>
              <a:buFont typeface="Londrina Solid"/>
              <a:buNone/>
              <a:defRPr sz="1800" cap="none">
                <a:solidFill>
                  <a:srgbClr val="4B4B4D"/>
                </a:solidFill>
                <a:latin typeface="+mj-lt"/>
                <a:ea typeface="Londrina Solid"/>
                <a:cs typeface="Londrina Solid"/>
                <a:sym typeface="Londrina Solid"/>
              </a:defRPr>
            </a:lvl1pPr>
            <a:lvl2pPr lvl="1" algn="ctr" rtl="0">
              <a:lnSpc>
                <a:spcPct val="100000"/>
              </a:lnSpc>
              <a:spcBef>
                <a:spcPts val="0"/>
              </a:spcBef>
              <a:spcAft>
                <a:spcPts val="0"/>
              </a:spcAft>
              <a:buSzPts val="100"/>
              <a:buNone/>
              <a:defRPr sz="100"/>
            </a:lvl2pPr>
            <a:lvl3pPr lvl="2" algn="ctr" rtl="0">
              <a:lnSpc>
                <a:spcPct val="100000"/>
              </a:lnSpc>
              <a:spcBef>
                <a:spcPts val="0"/>
              </a:spcBef>
              <a:spcAft>
                <a:spcPts val="0"/>
              </a:spcAft>
              <a:buSzPts val="100"/>
              <a:buNone/>
              <a:defRPr sz="100"/>
            </a:lvl3pPr>
            <a:lvl4pPr lvl="3" algn="ctr" rtl="0">
              <a:lnSpc>
                <a:spcPct val="100000"/>
              </a:lnSpc>
              <a:spcBef>
                <a:spcPts val="0"/>
              </a:spcBef>
              <a:spcAft>
                <a:spcPts val="0"/>
              </a:spcAft>
              <a:buSzPts val="100"/>
              <a:buNone/>
              <a:defRPr sz="100"/>
            </a:lvl4pPr>
            <a:lvl5pPr lvl="4" algn="ctr" rtl="0">
              <a:lnSpc>
                <a:spcPct val="100000"/>
              </a:lnSpc>
              <a:spcBef>
                <a:spcPts val="0"/>
              </a:spcBef>
              <a:spcAft>
                <a:spcPts val="0"/>
              </a:spcAft>
              <a:buSzPts val="100"/>
              <a:buNone/>
              <a:defRPr sz="100"/>
            </a:lvl5pPr>
            <a:lvl6pPr lvl="5" algn="ctr" rtl="0">
              <a:lnSpc>
                <a:spcPct val="100000"/>
              </a:lnSpc>
              <a:spcBef>
                <a:spcPts val="0"/>
              </a:spcBef>
              <a:spcAft>
                <a:spcPts val="0"/>
              </a:spcAft>
              <a:buSzPts val="100"/>
              <a:buNone/>
              <a:defRPr sz="100"/>
            </a:lvl6pPr>
            <a:lvl7pPr lvl="6" algn="ctr" rtl="0">
              <a:lnSpc>
                <a:spcPct val="100000"/>
              </a:lnSpc>
              <a:spcBef>
                <a:spcPts val="0"/>
              </a:spcBef>
              <a:spcAft>
                <a:spcPts val="0"/>
              </a:spcAft>
              <a:buSzPts val="100"/>
              <a:buNone/>
              <a:defRPr sz="100"/>
            </a:lvl7pPr>
            <a:lvl8pPr lvl="7" algn="ctr" rtl="0">
              <a:lnSpc>
                <a:spcPct val="100000"/>
              </a:lnSpc>
              <a:spcBef>
                <a:spcPts val="0"/>
              </a:spcBef>
              <a:spcAft>
                <a:spcPts val="0"/>
              </a:spcAft>
              <a:buSzPts val="100"/>
              <a:buNone/>
              <a:defRPr sz="100"/>
            </a:lvl8pPr>
            <a:lvl9pPr lvl="8" algn="ctr" rtl="0">
              <a:lnSpc>
                <a:spcPct val="100000"/>
              </a:lnSpc>
              <a:spcBef>
                <a:spcPts val="0"/>
              </a:spcBef>
              <a:spcAft>
                <a:spcPts val="0"/>
              </a:spcAft>
              <a:buSzPts val="100"/>
              <a:buNone/>
              <a:defRPr sz="100"/>
            </a:lvl9pPr>
          </a:lstStyle>
          <a:p>
            <a:pPr marL="0" marR="0" lvl="0" indent="0" algn="ctr" defTabSz="914400" rtl="0" eaLnBrk="1" fontAlgn="auto" latinLnBrk="0" hangingPunct="1">
              <a:lnSpc>
                <a:spcPct val="100000"/>
              </a:lnSpc>
              <a:spcBef>
                <a:spcPts val="0"/>
              </a:spcBef>
              <a:spcAft>
                <a:spcPts val="0"/>
              </a:spcAft>
              <a:buClrTx/>
              <a:buSzPts val="1600"/>
              <a:buFont typeface="Londrina Solid"/>
              <a:buNone/>
              <a:tabLst/>
              <a:defRPr/>
            </a:pPr>
            <a:r>
              <a:rPr lang="de-DE" dirty="0"/>
              <a:t>Überschrift</a:t>
            </a:r>
          </a:p>
          <a:p>
            <a:endParaRPr lang="de-DE" dirty="0"/>
          </a:p>
        </p:txBody>
      </p:sp>
      <p:sp>
        <p:nvSpPr>
          <p:cNvPr id="437" name="Google Shape;437;p39"/>
          <p:cNvSpPr txBox="1">
            <a:spLocks noGrp="1"/>
          </p:cNvSpPr>
          <p:nvPr>
            <p:ph type="subTitle" idx="3" hasCustomPrompt="1"/>
          </p:nvPr>
        </p:nvSpPr>
        <p:spPr>
          <a:xfrm>
            <a:off x="4760246" y="2772000"/>
            <a:ext cx="2244000" cy="7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1400" b="0" cap="none">
                <a:solidFill>
                  <a:srgbClr val="4B4B4D"/>
                </a:solidFill>
                <a:latin typeface="+mj-lt"/>
              </a:defRPr>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a:p>
            <a:endParaRPr lang="de-DE" dirty="0"/>
          </a:p>
          <a:p>
            <a:endParaRPr lang="de-DE" dirty="0"/>
          </a:p>
        </p:txBody>
      </p:sp>
      <p:sp>
        <p:nvSpPr>
          <p:cNvPr id="438" name="Google Shape;438;p39"/>
          <p:cNvSpPr txBox="1">
            <a:spLocks noGrp="1"/>
          </p:cNvSpPr>
          <p:nvPr>
            <p:ph type="subTitle" idx="4" hasCustomPrompt="1"/>
          </p:nvPr>
        </p:nvSpPr>
        <p:spPr>
          <a:xfrm>
            <a:off x="4759742" y="2356800"/>
            <a:ext cx="2244600" cy="415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600"/>
              <a:buFont typeface="Londrina Solid"/>
              <a:buNone/>
              <a:defRPr sz="1800" cap="none">
                <a:solidFill>
                  <a:srgbClr val="4B4B4D"/>
                </a:solidFill>
                <a:latin typeface="+mj-lt"/>
                <a:ea typeface="Londrina Solid"/>
                <a:cs typeface="Londrina Solid"/>
                <a:sym typeface="Londrina Solid"/>
              </a:defRPr>
            </a:lvl1pPr>
            <a:lvl2pPr lvl="1" algn="ctr" rtl="0">
              <a:lnSpc>
                <a:spcPct val="100000"/>
              </a:lnSpc>
              <a:spcBef>
                <a:spcPts val="0"/>
              </a:spcBef>
              <a:spcAft>
                <a:spcPts val="0"/>
              </a:spcAft>
              <a:buSzPts val="100"/>
              <a:buNone/>
              <a:defRPr sz="100"/>
            </a:lvl2pPr>
            <a:lvl3pPr lvl="2" algn="ctr" rtl="0">
              <a:lnSpc>
                <a:spcPct val="100000"/>
              </a:lnSpc>
              <a:spcBef>
                <a:spcPts val="0"/>
              </a:spcBef>
              <a:spcAft>
                <a:spcPts val="0"/>
              </a:spcAft>
              <a:buSzPts val="100"/>
              <a:buNone/>
              <a:defRPr sz="100"/>
            </a:lvl3pPr>
            <a:lvl4pPr lvl="3" algn="ctr" rtl="0">
              <a:lnSpc>
                <a:spcPct val="100000"/>
              </a:lnSpc>
              <a:spcBef>
                <a:spcPts val="0"/>
              </a:spcBef>
              <a:spcAft>
                <a:spcPts val="0"/>
              </a:spcAft>
              <a:buSzPts val="100"/>
              <a:buNone/>
              <a:defRPr sz="100"/>
            </a:lvl4pPr>
            <a:lvl5pPr lvl="4" algn="ctr" rtl="0">
              <a:lnSpc>
                <a:spcPct val="100000"/>
              </a:lnSpc>
              <a:spcBef>
                <a:spcPts val="0"/>
              </a:spcBef>
              <a:spcAft>
                <a:spcPts val="0"/>
              </a:spcAft>
              <a:buSzPts val="100"/>
              <a:buNone/>
              <a:defRPr sz="100"/>
            </a:lvl5pPr>
            <a:lvl6pPr lvl="5" algn="ctr" rtl="0">
              <a:lnSpc>
                <a:spcPct val="100000"/>
              </a:lnSpc>
              <a:spcBef>
                <a:spcPts val="0"/>
              </a:spcBef>
              <a:spcAft>
                <a:spcPts val="0"/>
              </a:spcAft>
              <a:buSzPts val="100"/>
              <a:buNone/>
              <a:defRPr sz="100"/>
            </a:lvl6pPr>
            <a:lvl7pPr lvl="6" algn="ctr" rtl="0">
              <a:lnSpc>
                <a:spcPct val="100000"/>
              </a:lnSpc>
              <a:spcBef>
                <a:spcPts val="0"/>
              </a:spcBef>
              <a:spcAft>
                <a:spcPts val="0"/>
              </a:spcAft>
              <a:buSzPts val="100"/>
              <a:buNone/>
              <a:defRPr sz="100"/>
            </a:lvl7pPr>
            <a:lvl8pPr lvl="7" algn="ctr" rtl="0">
              <a:lnSpc>
                <a:spcPct val="100000"/>
              </a:lnSpc>
              <a:spcBef>
                <a:spcPts val="0"/>
              </a:spcBef>
              <a:spcAft>
                <a:spcPts val="0"/>
              </a:spcAft>
              <a:buSzPts val="100"/>
              <a:buNone/>
              <a:defRPr sz="100"/>
            </a:lvl8pPr>
            <a:lvl9pPr lvl="8" algn="ctr" rtl="0">
              <a:lnSpc>
                <a:spcPct val="100000"/>
              </a:lnSpc>
              <a:spcBef>
                <a:spcPts val="0"/>
              </a:spcBef>
              <a:spcAft>
                <a:spcPts val="0"/>
              </a:spcAft>
              <a:buSzPts val="100"/>
              <a:buNone/>
              <a:defRPr sz="100"/>
            </a:lvl9pPr>
          </a:lstStyle>
          <a:p>
            <a:pPr marL="0" marR="0" lvl="0" indent="0" algn="ctr" defTabSz="914400" rtl="0" eaLnBrk="1" fontAlgn="auto" latinLnBrk="0" hangingPunct="1">
              <a:lnSpc>
                <a:spcPct val="100000"/>
              </a:lnSpc>
              <a:spcBef>
                <a:spcPts val="0"/>
              </a:spcBef>
              <a:spcAft>
                <a:spcPts val="0"/>
              </a:spcAft>
              <a:buClrTx/>
              <a:buSzPts val="1600"/>
              <a:buFont typeface="Londrina Solid"/>
              <a:buNone/>
              <a:tabLst/>
              <a:defRPr/>
            </a:pPr>
            <a:r>
              <a:rPr lang="de-DE" dirty="0"/>
              <a:t>Überschrift</a:t>
            </a:r>
          </a:p>
          <a:p>
            <a:endParaRPr lang="de-DE" dirty="0"/>
          </a:p>
        </p:txBody>
      </p:sp>
      <p:sp>
        <p:nvSpPr>
          <p:cNvPr id="439" name="Google Shape;439;p39"/>
          <p:cNvSpPr txBox="1">
            <a:spLocks noGrp="1"/>
          </p:cNvSpPr>
          <p:nvPr>
            <p:ph type="subTitle" idx="5" hasCustomPrompt="1"/>
          </p:nvPr>
        </p:nvSpPr>
        <p:spPr>
          <a:xfrm>
            <a:off x="2328000" y="4570530"/>
            <a:ext cx="2244000" cy="7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1400" b="0" cap="none">
                <a:solidFill>
                  <a:srgbClr val="4B4B4D"/>
                </a:solidFill>
                <a:latin typeface="+mj-lt"/>
              </a:defRPr>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a:p>
            <a:endParaRPr lang="de-DE" dirty="0"/>
          </a:p>
        </p:txBody>
      </p:sp>
      <p:sp>
        <p:nvSpPr>
          <p:cNvPr id="440" name="Google Shape;440;p39"/>
          <p:cNvSpPr txBox="1">
            <a:spLocks noGrp="1"/>
          </p:cNvSpPr>
          <p:nvPr>
            <p:ph type="subTitle" idx="6" hasCustomPrompt="1"/>
          </p:nvPr>
        </p:nvSpPr>
        <p:spPr>
          <a:xfrm>
            <a:off x="2327496" y="4155330"/>
            <a:ext cx="2244600" cy="415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600"/>
              <a:buFont typeface="Londrina Solid"/>
              <a:buNone/>
              <a:defRPr sz="1800" cap="none">
                <a:solidFill>
                  <a:srgbClr val="4B4B4D"/>
                </a:solidFill>
                <a:latin typeface="+mj-lt"/>
                <a:ea typeface="Londrina Solid"/>
                <a:cs typeface="Londrina Solid"/>
                <a:sym typeface="Londrina Solid"/>
              </a:defRPr>
            </a:lvl1pPr>
            <a:lvl2pPr lvl="1" algn="ctr" rtl="0">
              <a:lnSpc>
                <a:spcPct val="100000"/>
              </a:lnSpc>
              <a:spcBef>
                <a:spcPts val="0"/>
              </a:spcBef>
              <a:spcAft>
                <a:spcPts val="0"/>
              </a:spcAft>
              <a:buSzPts val="100"/>
              <a:buNone/>
              <a:defRPr sz="100"/>
            </a:lvl2pPr>
            <a:lvl3pPr lvl="2" algn="ctr" rtl="0">
              <a:lnSpc>
                <a:spcPct val="100000"/>
              </a:lnSpc>
              <a:spcBef>
                <a:spcPts val="0"/>
              </a:spcBef>
              <a:spcAft>
                <a:spcPts val="0"/>
              </a:spcAft>
              <a:buSzPts val="100"/>
              <a:buNone/>
              <a:defRPr sz="100"/>
            </a:lvl3pPr>
            <a:lvl4pPr lvl="3" algn="ctr" rtl="0">
              <a:lnSpc>
                <a:spcPct val="100000"/>
              </a:lnSpc>
              <a:spcBef>
                <a:spcPts val="0"/>
              </a:spcBef>
              <a:spcAft>
                <a:spcPts val="0"/>
              </a:spcAft>
              <a:buSzPts val="100"/>
              <a:buNone/>
              <a:defRPr sz="100"/>
            </a:lvl4pPr>
            <a:lvl5pPr lvl="4" algn="ctr" rtl="0">
              <a:lnSpc>
                <a:spcPct val="100000"/>
              </a:lnSpc>
              <a:spcBef>
                <a:spcPts val="0"/>
              </a:spcBef>
              <a:spcAft>
                <a:spcPts val="0"/>
              </a:spcAft>
              <a:buSzPts val="100"/>
              <a:buNone/>
              <a:defRPr sz="100"/>
            </a:lvl5pPr>
            <a:lvl6pPr lvl="5" algn="ctr" rtl="0">
              <a:lnSpc>
                <a:spcPct val="100000"/>
              </a:lnSpc>
              <a:spcBef>
                <a:spcPts val="0"/>
              </a:spcBef>
              <a:spcAft>
                <a:spcPts val="0"/>
              </a:spcAft>
              <a:buSzPts val="100"/>
              <a:buNone/>
              <a:defRPr sz="100"/>
            </a:lvl6pPr>
            <a:lvl7pPr lvl="6" algn="ctr" rtl="0">
              <a:lnSpc>
                <a:spcPct val="100000"/>
              </a:lnSpc>
              <a:spcBef>
                <a:spcPts val="0"/>
              </a:spcBef>
              <a:spcAft>
                <a:spcPts val="0"/>
              </a:spcAft>
              <a:buSzPts val="100"/>
              <a:buNone/>
              <a:defRPr sz="100"/>
            </a:lvl7pPr>
            <a:lvl8pPr lvl="7" algn="ctr" rtl="0">
              <a:lnSpc>
                <a:spcPct val="100000"/>
              </a:lnSpc>
              <a:spcBef>
                <a:spcPts val="0"/>
              </a:spcBef>
              <a:spcAft>
                <a:spcPts val="0"/>
              </a:spcAft>
              <a:buSzPts val="100"/>
              <a:buNone/>
              <a:defRPr sz="100"/>
            </a:lvl8pPr>
            <a:lvl9pPr lvl="8" algn="ctr" rtl="0">
              <a:lnSpc>
                <a:spcPct val="100000"/>
              </a:lnSpc>
              <a:spcBef>
                <a:spcPts val="0"/>
              </a:spcBef>
              <a:spcAft>
                <a:spcPts val="0"/>
              </a:spcAft>
              <a:buSzPts val="100"/>
              <a:buNone/>
              <a:defRPr sz="100"/>
            </a:lvl9pPr>
          </a:lstStyle>
          <a:p>
            <a:pPr marL="0" marR="0" lvl="0" indent="0" algn="ctr" defTabSz="914400" rtl="0" eaLnBrk="1" fontAlgn="auto" latinLnBrk="0" hangingPunct="1">
              <a:lnSpc>
                <a:spcPct val="100000"/>
              </a:lnSpc>
              <a:spcBef>
                <a:spcPts val="0"/>
              </a:spcBef>
              <a:spcAft>
                <a:spcPts val="0"/>
              </a:spcAft>
              <a:buClrTx/>
              <a:buSzPts val="1600"/>
              <a:buFont typeface="Londrina Solid"/>
              <a:buNone/>
              <a:tabLst/>
              <a:defRPr/>
            </a:pPr>
            <a:r>
              <a:rPr lang="de-DE" dirty="0"/>
              <a:t>Überschrift</a:t>
            </a:r>
          </a:p>
          <a:p>
            <a:endParaRPr lang="de-DE" dirty="0"/>
          </a:p>
        </p:txBody>
      </p:sp>
      <p:sp>
        <p:nvSpPr>
          <p:cNvPr id="443" name="Google Shape;443;p39"/>
          <p:cNvSpPr txBox="1">
            <a:spLocks noGrp="1"/>
          </p:cNvSpPr>
          <p:nvPr>
            <p:ph type="subTitle" idx="9" hasCustomPrompt="1"/>
          </p:nvPr>
        </p:nvSpPr>
        <p:spPr>
          <a:xfrm>
            <a:off x="4750588" y="4570530"/>
            <a:ext cx="2244000" cy="7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1400" b="0" cap="none">
                <a:solidFill>
                  <a:srgbClr val="4B4B4D"/>
                </a:solidFill>
                <a:latin typeface="+mj-lt"/>
              </a:defRPr>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a:p>
            <a:endParaRPr lang="de-DE" dirty="0"/>
          </a:p>
        </p:txBody>
      </p:sp>
      <p:sp>
        <p:nvSpPr>
          <p:cNvPr id="444" name="Google Shape;444;p39"/>
          <p:cNvSpPr txBox="1">
            <a:spLocks noGrp="1"/>
          </p:cNvSpPr>
          <p:nvPr>
            <p:ph type="subTitle" idx="13" hasCustomPrompt="1"/>
          </p:nvPr>
        </p:nvSpPr>
        <p:spPr>
          <a:xfrm>
            <a:off x="4750084" y="4155330"/>
            <a:ext cx="2244300" cy="415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600"/>
              <a:buFont typeface="Londrina Solid"/>
              <a:buNone/>
              <a:defRPr sz="1800" cap="none">
                <a:solidFill>
                  <a:srgbClr val="4B4B4D"/>
                </a:solidFill>
                <a:latin typeface="+mj-lt"/>
                <a:ea typeface="Londrina Solid"/>
                <a:cs typeface="Londrina Solid"/>
                <a:sym typeface="Londrina Solid"/>
              </a:defRPr>
            </a:lvl1pPr>
            <a:lvl2pPr lvl="1" algn="ctr" rtl="0">
              <a:lnSpc>
                <a:spcPct val="100000"/>
              </a:lnSpc>
              <a:spcBef>
                <a:spcPts val="0"/>
              </a:spcBef>
              <a:spcAft>
                <a:spcPts val="0"/>
              </a:spcAft>
              <a:buSzPts val="100"/>
              <a:buNone/>
              <a:defRPr sz="100"/>
            </a:lvl2pPr>
            <a:lvl3pPr lvl="2" algn="ctr" rtl="0">
              <a:lnSpc>
                <a:spcPct val="100000"/>
              </a:lnSpc>
              <a:spcBef>
                <a:spcPts val="0"/>
              </a:spcBef>
              <a:spcAft>
                <a:spcPts val="0"/>
              </a:spcAft>
              <a:buSzPts val="100"/>
              <a:buNone/>
              <a:defRPr sz="100"/>
            </a:lvl3pPr>
            <a:lvl4pPr lvl="3" algn="ctr" rtl="0">
              <a:lnSpc>
                <a:spcPct val="100000"/>
              </a:lnSpc>
              <a:spcBef>
                <a:spcPts val="0"/>
              </a:spcBef>
              <a:spcAft>
                <a:spcPts val="0"/>
              </a:spcAft>
              <a:buSzPts val="100"/>
              <a:buNone/>
              <a:defRPr sz="100"/>
            </a:lvl4pPr>
            <a:lvl5pPr lvl="4" algn="ctr" rtl="0">
              <a:lnSpc>
                <a:spcPct val="100000"/>
              </a:lnSpc>
              <a:spcBef>
                <a:spcPts val="0"/>
              </a:spcBef>
              <a:spcAft>
                <a:spcPts val="0"/>
              </a:spcAft>
              <a:buSzPts val="100"/>
              <a:buNone/>
              <a:defRPr sz="100"/>
            </a:lvl5pPr>
            <a:lvl6pPr lvl="5" algn="ctr" rtl="0">
              <a:lnSpc>
                <a:spcPct val="100000"/>
              </a:lnSpc>
              <a:spcBef>
                <a:spcPts val="0"/>
              </a:spcBef>
              <a:spcAft>
                <a:spcPts val="0"/>
              </a:spcAft>
              <a:buSzPts val="100"/>
              <a:buNone/>
              <a:defRPr sz="100"/>
            </a:lvl6pPr>
            <a:lvl7pPr lvl="6" algn="ctr" rtl="0">
              <a:lnSpc>
                <a:spcPct val="100000"/>
              </a:lnSpc>
              <a:spcBef>
                <a:spcPts val="0"/>
              </a:spcBef>
              <a:spcAft>
                <a:spcPts val="0"/>
              </a:spcAft>
              <a:buSzPts val="100"/>
              <a:buNone/>
              <a:defRPr sz="100"/>
            </a:lvl7pPr>
            <a:lvl8pPr lvl="7" algn="ctr" rtl="0">
              <a:lnSpc>
                <a:spcPct val="100000"/>
              </a:lnSpc>
              <a:spcBef>
                <a:spcPts val="0"/>
              </a:spcBef>
              <a:spcAft>
                <a:spcPts val="0"/>
              </a:spcAft>
              <a:buSzPts val="100"/>
              <a:buNone/>
              <a:defRPr sz="100"/>
            </a:lvl8pPr>
            <a:lvl9pPr lvl="8" algn="ctr" rtl="0">
              <a:lnSpc>
                <a:spcPct val="100000"/>
              </a:lnSpc>
              <a:spcBef>
                <a:spcPts val="0"/>
              </a:spcBef>
              <a:spcAft>
                <a:spcPts val="0"/>
              </a:spcAft>
              <a:buSzPts val="100"/>
              <a:buNone/>
              <a:defRPr sz="100"/>
            </a:lvl9pPr>
          </a:lstStyle>
          <a:p>
            <a:pPr marL="0" marR="0" lvl="0" indent="0" algn="ctr" defTabSz="914400" rtl="0" eaLnBrk="1" fontAlgn="auto" latinLnBrk="0" hangingPunct="1">
              <a:lnSpc>
                <a:spcPct val="100000"/>
              </a:lnSpc>
              <a:spcBef>
                <a:spcPts val="0"/>
              </a:spcBef>
              <a:spcAft>
                <a:spcPts val="0"/>
              </a:spcAft>
              <a:buClrTx/>
              <a:buSzPts val="1600"/>
              <a:buFont typeface="Londrina Solid"/>
              <a:buNone/>
              <a:tabLst/>
              <a:defRPr/>
            </a:pPr>
            <a:r>
              <a:rPr lang="de-DE" dirty="0"/>
              <a:t>Überschrift</a:t>
            </a:r>
          </a:p>
          <a:p>
            <a:endParaRPr lang="de-DE" dirty="0"/>
          </a:p>
        </p:txBody>
      </p:sp>
      <p:sp>
        <p:nvSpPr>
          <p:cNvPr id="4" name="Textplatzhalter 7">
            <a:extLst>
              <a:ext uri="{FF2B5EF4-FFF2-40B4-BE49-F238E27FC236}">
                <a16:creationId xmlns:a16="http://schemas.microsoft.com/office/drawing/2014/main" id="{02CAE694-8072-7866-EF5E-C2019758C639}"/>
              </a:ext>
            </a:extLst>
          </p:cNvPr>
          <p:cNvSpPr>
            <a:spLocks noGrp="1"/>
          </p:cNvSpPr>
          <p:nvPr>
            <p:ph type="body" sz="quarter" idx="14"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5" name="Textplatzhalter 12">
            <a:extLst>
              <a:ext uri="{FF2B5EF4-FFF2-40B4-BE49-F238E27FC236}">
                <a16:creationId xmlns:a16="http://schemas.microsoft.com/office/drawing/2014/main" id="{D5AAA875-9F91-01B4-8F53-0B5FAA689227}"/>
              </a:ext>
            </a:extLst>
          </p:cNvPr>
          <p:cNvSpPr>
            <a:spLocks noGrp="1"/>
          </p:cNvSpPr>
          <p:nvPr>
            <p:ph type="body" sz="quarter" idx="15"/>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
        <p:nvSpPr>
          <p:cNvPr id="6" name="Foliennummernplatzhalter 5">
            <a:extLst>
              <a:ext uri="{FF2B5EF4-FFF2-40B4-BE49-F238E27FC236}">
                <a16:creationId xmlns:a16="http://schemas.microsoft.com/office/drawing/2014/main" id="{1B9C4EFB-593B-F1AA-4581-B395FC6D01F4}"/>
              </a:ext>
            </a:extLst>
          </p:cNvPr>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dirty="0"/>
          </a:p>
        </p:txBody>
      </p:sp>
    </p:spTree>
    <p:extLst>
      <p:ext uri="{BB962C8B-B14F-4D97-AF65-F5344CB8AC3E}">
        <p14:creationId xmlns:p14="http://schemas.microsoft.com/office/powerpoint/2010/main" val="4046603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six columns 1" preserve="1" userDrawn="1">
  <p:cSld name="Clean 3">
    <p:spTree>
      <p:nvGrpSpPr>
        <p:cNvPr id="1" name="Shape 433"/>
        <p:cNvGrpSpPr/>
        <p:nvPr/>
      </p:nvGrpSpPr>
      <p:grpSpPr>
        <a:xfrm>
          <a:off x="0" y="0"/>
          <a:ext cx="0" cy="0"/>
          <a:chOff x="0" y="0"/>
          <a:chExt cx="0" cy="0"/>
        </a:xfrm>
      </p:grpSpPr>
      <p:sp>
        <p:nvSpPr>
          <p:cNvPr id="2" name="Rechteck 1">
            <a:extLst>
              <a:ext uri="{FF2B5EF4-FFF2-40B4-BE49-F238E27FC236}">
                <a16:creationId xmlns:a16="http://schemas.microsoft.com/office/drawing/2014/main" id="{41F32C48-F8DA-C70A-1770-92F3C8C33D8A}"/>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3" name="Rechteck 2">
            <a:extLst>
              <a:ext uri="{FF2B5EF4-FFF2-40B4-BE49-F238E27FC236}">
                <a16:creationId xmlns:a16="http://schemas.microsoft.com/office/drawing/2014/main" id="{898EFB41-7493-7258-C136-EFEDD0F0562C}"/>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435" name="Google Shape;435;p39"/>
          <p:cNvSpPr txBox="1">
            <a:spLocks noGrp="1"/>
          </p:cNvSpPr>
          <p:nvPr>
            <p:ph type="subTitle" idx="1" hasCustomPrompt="1"/>
          </p:nvPr>
        </p:nvSpPr>
        <p:spPr>
          <a:xfrm>
            <a:off x="1017679" y="3716401"/>
            <a:ext cx="2244000" cy="7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1400" b="0" cap="none">
                <a:solidFill>
                  <a:srgbClr val="4B4B4D"/>
                </a:solidFill>
                <a:latin typeface="+mj-lt"/>
              </a:defRPr>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a:p>
            <a:endParaRPr lang="de-DE" dirty="0"/>
          </a:p>
          <a:p>
            <a:endParaRPr lang="de-DE" dirty="0"/>
          </a:p>
        </p:txBody>
      </p:sp>
      <p:sp>
        <p:nvSpPr>
          <p:cNvPr id="436" name="Google Shape;436;p39"/>
          <p:cNvSpPr txBox="1">
            <a:spLocks noGrp="1"/>
          </p:cNvSpPr>
          <p:nvPr>
            <p:ph type="subTitle" idx="2" hasCustomPrompt="1"/>
          </p:nvPr>
        </p:nvSpPr>
        <p:spPr>
          <a:xfrm>
            <a:off x="1017175" y="3301201"/>
            <a:ext cx="2244600" cy="415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600"/>
              <a:buFont typeface="Londrina Solid"/>
              <a:buNone/>
              <a:defRPr sz="1800" cap="none">
                <a:solidFill>
                  <a:srgbClr val="4B4B4D"/>
                </a:solidFill>
                <a:latin typeface="+mj-lt"/>
                <a:ea typeface="Londrina Solid"/>
                <a:cs typeface="Londrina Solid"/>
                <a:sym typeface="Londrina Solid"/>
              </a:defRPr>
            </a:lvl1pPr>
            <a:lvl2pPr lvl="1" algn="ctr" rtl="0">
              <a:lnSpc>
                <a:spcPct val="100000"/>
              </a:lnSpc>
              <a:spcBef>
                <a:spcPts val="0"/>
              </a:spcBef>
              <a:spcAft>
                <a:spcPts val="0"/>
              </a:spcAft>
              <a:buSzPts val="100"/>
              <a:buNone/>
              <a:defRPr sz="100"/>
            </a:lvl2pPr>
            <a:lvl3pPr lvl="2" algn="ctr" rtl="0">
              <a:lnSpc>
                <a:spcPct val="100000"/>
              </a:lnSpc>
              <a:spcBef>
                <a:spcPts val="0"/>
              </a:spcBef>
              <a:spcAft>
                <a:spcPts val="0"/>
              </a:spcAft>
              <a:buSzPts val="100"/>
              <a:buNone/>
              <a:defRPr sz="100"/>
            </a:lvl3pPr>
            <a:lvl4pPr lvl="3" algn="ctr" rtl="0">
              <a:lnSpc>
                <a:spcPct val="100000"/>
              </a:lnSpc>
              <a:spcBef>
                <a:spcPts val="0"/>
              </a:spcBef>
              <a:spcAft>
                <a:spcPts val="0"/>
              </a:spcAft>
              <a:buSzPts val="100"/>
              <a:buNone/>
              <a:defRPr sz="100"/>
            </a:lvl4pPr>
            <a:lvl5pPr lvl="4" algn="ctr" rtl="0">
              <a:lnSpc>
                <a:spcPct val="100000"/>
              </a:lnSpc>
              <a:spcBef>
                <a:spcPts val="0"/>
              </a:spcBef>
              <a:spcAft>
                <a:spcPts val="0"/>
              </a:spcAft>
              <a:buSzPts val="100"/>
              <a:buNone/>
              <a:defRPr sz="100"/>
            </a:lvl5pPr>
            <a:lvl6pPr lvl="5" algn="ctr" rtl="0">
              <a:lnSpc>
                <a:spcPct val="100000"/>
              </a:lnSpc>
              <a:spcBef>
                <a:spcPts val="0"/>
              </a:spcBef>
              <a:spcAft>
                <a:spcPts val="0"/>
              </a:spcAft>
              <a:buSzPts val="100"/>
              <a:buNone/>
              <a:defRPr sz="100"/>
            </a:lvl6pPr>
            <a:lvl7pPr lvl="6" algn="ctr" rtl="0">
              <a:lnSpc>
                <a:spcPct val="100000"/>
              </a:lnSpc>
              <a:spcBef>
                <a:spcPts val="0"/>
              </a:spcBef>
              <a:spcAft>
                <a:spcPts val="0"/>
              </a:spcAft>
              <a:buSzPts val="100"/>
              <a:buNone/>
              <a:defRPr sz="100"/>
            </a:lvl7pPr>
            <a:lvl8pPr lvl="7" algn="ctr" rtl="0">
              <a:lnSpc>
                <a:spcPct val="100000"/>
              </a:lnSpc>
              <a:spcBef>
                <a:spcPts val="0"/>
              </a:spcBef>
              <a:spcAft>
                <a:spcPts val="0"/>
              </a:spcAft>
              <a:buSzPts val="100"/>
              <a:buNone/>
              <a:defRPr sz="100"/>
            </a:lvl8pPr>
            <a:lvl9pPr lvl="8" algn="ctr" rtl="0">
              <a:lnSpc>
                <a:spcPct val="100000"/>
              </a:lnSpc>
              <a:spcBef>
                <a:spcPts val="0"/>
              </a:spcBef>
              <a:spcAft>
                <a:spcPts val="0"/>
              </a:spcAft>
              <a:buSzPts val="100"/>
              <a:buNone/>
              <a:defRPr sz="100"/>
            </a:lvl9pPr>
          </a:lstStyle>
          <a:p>
            <a:pPr marL="0" marR="0" lvl="0" indent="0" algn="ctr" defTabSz="914400" rtl="0" eaLnBrk="1" fontAlgn="auto" latinLnBrk="0" hangingPunct="1">
              <a:lnSpc>
                <a:spcPct val="100000"/>
              </a:lnSpc>
              <a:spcBef>
                <a:spcPts val="0"/>
              </a:spcBef>
              <a:spcAft>
                <a:spcPts val="0"/>
              </a:spcAft>
              <a:buClrTx/>
              <a:buSzPts val="1600"/>
              <a:buFont typeface="Londrina Solid"/>
              <a:buNone/>
              <a:tabLst/>
              <a:defRPr/>
            </a:pPr>
            <a:r>
              <a:rPr lang="de-DE" dirty="0"/>
              <a:t>Überschrift</a:t>
            </a:r>
          </a:p>
          <a:p>
            <a:endParaRPr lang="de-DE" dirty="0"/>
          </a:p>
        </p:txBody>
      </p:sp>
      <p:sp>
        <p:nvSpPr>
          <p:cNvPr id="437" name="Google Shape;437;p39"/>
          <p:cNvSpPr txBox="1">
            <a:spLocks noGrp="1"/>
          </p:cNvSpPr>
          <p:nvPr>
            <p:ph type="subTitle" idx="3" hasCustomPrompt="1"/>
          </p:nvPr>
        </p:nvSpPr>
        <p:spPr>
          <a:xfrm>
            <a:off x="3450429" y="3716401"/>
            <a:ext cx="2244000" cy="7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1400" b="0" cap="none">
                <a:solidFill>
                  <a:srgbClr val="4B4B4D"/>
                </a:solidFill>
                <a:latin typeface="+mj-lt"/>
              </a:defRPr>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a:p>
            <a:endParaRPr lang="de-DE" dirty="0"/>
          </a:p>
          <a:p>
            <a:endParaRPr lang="de-DE" dirty="0"/>
          </a:p>
        </p:txBody>
      </p:sp>
      <p:sp>
        <p:nvSpPr>
          <p:cNvPr id="438" name="Google Shape;438;p39"/>
          <p:cNvSpPr txBox="1">
            <a:spLocks noGrp="1"/>
          </p:cNvSpPr>
          <p:nvPr>
            <p:ph type="subTitle" idx="4" hasCustomPrompt="1"/>
          </p:nvPr>
        </p:nvSpPr>
        <p:spPr>
          <a:xfrm>
            <a:off x="3449925" y="3301201"/>
            <a:ext cx="2244600" cy="415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600"/>
              <a:buFont typeface="Londrina Solid"/>
              <a:buNone/>
              <a:defRPr sz="1800" cap="none">
                <a:solidFill>
                  <a:srgbClr val="4B4B4D"/>
                </a:solidFill>
                <a:latin typeface="+mj-lt"/>
                <a:ea typeface="Londrina Solid"/>
                <a:cs typeface="Londrina Solid"/>
                <a:sym typeface="Londrina Solid"/>
              </a:defRPr>
            </a:lvl1pPr>
            <a:lvl2pPr lvl="1" algn="ctr" rtl="0">
              <a:lnSpc>
                <a:spcPct val="100000"/>
              </a:lnSpc>
              <a:spcBef>
                <a:spcPts val="0"/>
              </a:spcBef>
              <a:spcAft>
                <a:spcPts val="0"/>
              </a:spcAft>
              <a:buSzPts val="100"/>
              <a:buNone/>
              <a:defRPr sz="100"/>
            </a:lvl2pPr>
            <a:lvl3pPr lvl="2" algn="ctr" rtl="0">
              <a:lnSpc>
                <a:spcPct val="100000"/>
              </a:lnSpc>
              <a:spcBef>
                <a:spcPts val="0"/>
              </a:spcBef>
              <a:spcAft>
                <a:spcPts val="0"/>
              </a:spcAft>
              <a:buSzPts val="100"/>
              <a:buNone/>
              <a:defRPr sz="100"/>
            </a:lvl3pPr>
            <a:lvl4pPr lvl="3" algn="ctr" rtl="0">
              <a:lnSpc>
                <a:spcPct val="100000"/>
              </a:lnSpc>
              <a:spcBef>
                <a:spcPts val="0"/>
              </a:spcBef>
              <a:spcAft>
                <a:spcPts val="0"/>
              </a:spcAft>
              <a:buSzPts val="100"/>
              <a:buNone/>
              <a:defRPr sz="100"/>
            </a:lvl4pPr>
            <a:lvl5pPr lvl="4" algn="ctr" rtl="0">
              <a:lnSpc>
                <a:spcPct val="100000"/>
              </a:lnSpc>
              <a:spcBef>
                <a:spcPts val="0"/>
              </a:spcBef>
              <a:spcAft>
                <a:spcPts val="0"/>
              </a:spcAft>
              <a:buSzPts val="100"/>
              <a:buNone/>
              <a:defRPr sz="100"/>
            </a:lvl5pPr>
            <a:lvl6pPr lvl="5" algn="ctr" rtl="0">
              <a:lnSpc>
                <a:spcPct val="100000"/>
              </a:lnSpc>
              <a:spcBef>
                <a:spcPts val="0"/>
              </a:spcBef>
              <a:spcAft>
                <a:spcPts val="0"/>
              </a:spcAft>
              <a:buSzPts val="100"/>
              <a:buNone/>
              <a:defRPr sz="100"/>
            </a:lvl6pPr>
            <a:lvl7pPr lvl="6" algn="ctr" rtl="0">
              <a:lnSpc>
                <a:spcPct val="100000"/>
              </a:lnSpc>
              <a:spcBef>
                <a:spcPts val="0"/>
              </a:spcBef>
              <a:spcAft>
                <a:spcPts val="0"/>
              </a:spcAft>
              <a:buSzPts val="100"/>
              <a:buNone/>
              <a:defRPr sz="100"/>
            </a:lvl7pPr>
            <a:lvl8pPr lvl="7" algn="ctr" rtl="0">
              <a:lnSpc>
                <a:spcPct val="100000"/>
              </a:lnSpc>
              <a:spcBef>
                <a:spcPts val="0"/>
              </a:spcBef>
              <a:spcAft>
                <a:spcPts val="0"/>
              </a:spcAft>
              <a:buSzPts val="100"/>
              <a:buNone/>
              <a:defRPr sz="100"/>
            </a:lvl8pPr>
            <a:lvl9pPr lvl="8" algn="ctr" rtl="0">
              <a:lnSpc>
                <a:spcPct val="100000"/>
              </a:lnSpc>
              <a:spcBef>
                <a:spcPts val="0"/>
              </a:spcBef>
              <a:spcAft>
                <a:spcPts val="0"/>
              </a:spcAft>
              <a:buSzPts val="100"/>
              <a:buNone/>
              <a:defRPr sz="100"/>
            </a:lvl9pPr>
          </a:lstStyle>
          <a:p>
            <a:pPr marL="0" marR="0" lvl="0" indent="0" algn="ctr" defTabSz="914400" rtl="0" eaLnBrk="1" fontAlgn="auto" latinLnBrk="0" hangingPunct="1">
              <a:lnSpc>
                <a:spcPct val="100000"/>
              </a:lnSpc>
              <a:spcBef>
                <a:spcPts val="0"/>
              </a:spcBef>
              <a:spcAft>
                <a:spcPts val="0"/>
              </a:spcAft>
              <a:buClrTx/>
              <a:buSzPts val="1600"/>
              <a:buFont typeface="Londrina Solid"/>
              <a:buNone/>
              <a:tabLst/>
              <a:defRPr/>
            </a:pPr>
            <a:r>
              <a:rPr lang="de-DE" dirty="0"/>
              <a:t>Überschrift</a:t>
            </a:r>
          </a:p>
          <a:p>
            <a:endParaRPr lang="de-DE" dirty="0"/>
          </a:p>
        </p:txBody>
      </p:sp>
      <p:sp>
        <p:nvSpPr>
          <p:cNvPr id="441" name="Google Shape;441;p39"/>
          <p:cNvSpPr txBox="1">
            <a:spLocks noGrp="1"/>
          </p:cNvSpPr>
          <p:nvPr>
            <p:ph type="subTitle" idx="7" hasCustomPrompt="1"/>
          </p:nvPr>
        </p:nvSpPr>
        <p:spPr>
          <a:xfrm>
            <a:off x="5862254" y="3716401"/>
            <a:ext cx="2244000" cy="7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1400" b="0" cap="none">
                <a:solidFill>
                  <a:srgbClr val="4B4B4D"/>
                </a:solidFill>
                <a:latin typeface="+mj-lt"/>
              </a:defRPr>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a:p>
            <a:endParaRPr lang="de-DE" dirty="0"/>
          </a:p>
          <a:p>
            <a:endParaRPr lang="de-DE" dirty="0"/>
          </a:p>
        </p:txBody>
      </p:sp>
      <p:sp>
        <p:nvSpPr>
          <p:cNvPr id="442" name="Google Shape;442;p39"/>
          <p:cNvSpPr txBox="1">
            <a:spLocks noGrp="1"/>
          </p:cNvSpPr>
          <p:nvPr>
            <p:ph type="subTitle" idx="8" hasCustomPrompt="1"/>
          </p:nvPr>
        </p:nvSpPr>
        <p:spPr>
          <a:xfrm>
            <a:off x="5861750" y="3301201"/>
            <a:ext cx="2244300" cy="415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600"/>
              <a:buFont typeface="Londrina Solid"/>
              <a:buNone/>
              <a:defRPr sz="1800" cap="none">
                <a:solidFill>
                  <a:srgbClr val="4B4B4D"/>
                </a:solidFill>
                <a:latin typeface="+mj-lt"/>
                <a:ea typeface="Londrina Solid"/>
                <a:cs typeface="Londrina Solid"/>
                <a:sym typeface="Londrina Solid"/>
              </a:defRPr>
            </a:lvl1pPr>
            <a:lvl2pPr lvl="1" algn="ctr" rtl="0">
              <a:lnSpc>
                <a:spcPct val="100000"/>
              </a:lnSpc>
              <a:spcBef>
                <a:spcPts val="0"/>
              </a:spcBef>
              <a:spcAft>
                <a:spcPts val="0"/>
              </a:spcAft>
              <a:buSzPts val="100"/>
              <a:buNone/>
              <a:defRPr sz="100"/>
            </a:lvl2pPr>
            <a:lvl3pPr lvl="2" algn="ctr" rtl="0">
              <a:lnSpc>
                <a:spcPct val="100000"/>
              </a:lnSpc>
              <a:spcBef>
                <a:spcPts val="0"/>
              </a:spcBef>
              <a:spcAft>
                <a:spcPts val="0"/>
              </a:spcAft>
              <a:buSzPts val="100"/>
              <a:buNone/>
              <a:defRPr sz="100"/>
            </a:lvl3pPr>
            <a:lvl4pPr lvl="3" algn="ctr" rtl="0">
              <a:lnSpc>
                <a:spcPct val="100000"/>
              </a:lnSpc>
              <a:spcBef>
                <a:spcPts val="0"/>
              </a:spcBef>
              <a:spcAft>
                <a:spcPts val="0"/>
              </a:spcAft>
              <a:buSzPts val="100"/>
              <a:buNone/>
              <a:defRPr sz="100"/>
            </a:lvl4pPr>
            <a:lvl5pPr lvl="4" algn="ctr" rtl="0">
              <a:lnSpc>
                <a:spcPct val="100000"/>
              </a:lnSpc>
              <a:spcBef>
                <a:spcPts val="0"/>
              </a:spcBef>
              <a:spcAft>
                <a:spcPts val="0"/>
              </a:spcAft>
              <a:buSzPts val="100"/>
              <a:buNone/>
              <a:defRPr sz="100"/>
            </a:lvl5pPr>
            <a:lvl6pPr lvl="5" algn="ctr" rtl="0">
              <a:lnSpc>
                <a:spcPct val="100000"/>
              </a:lnSpc>
              <a:spcBef>
                <a:spcPts val="0"/>
              </a:spcBef>
              <a:spcAft>
                <a:spcPts val="0"/>
              </a:spcAft>
              <a:buSzPts val="100"/>
              <a:buNone/>
              <a:defRPr sz="100"/>
            </a:lvl6pPr>
            <a:lvl7pPr lvl="6" algn="ctr" rtl="0">
              <a:lnSpc>
                <a:spcPct val="100000"/>
              </a:lnSpc>
              <a:spcBef>
                <a:spcPts val="0"/>
              </a:spcBef>
              <a:spcAft>
                <a:spcPts val="0"/>
              </a:spcAft>
              <a:buSzPts val="100"/>
              <a:buNone/>
              <a:defRPr sz="100"/>
            </a:lvl7pPr>
            <a:lvl8pPr lvl="7" algn="ctr" rtl="0">
              <a:lnSpc>
                <a:spcPct val="100000"/>
              </a:lnSpc>
              <a:spcBef>
                <a:spcPts val="0"/>
              </a:spcBef>
              <a:spcAft>
                <a:spcPts val="0"/>
              </a:spcAft>
              <a:buSzPts val="100"/>
              <a:buNone/>
              <a:defRPr sz="100"/>
            </a:lvl8pPr>
            <a:lvl9pPr lvl="8" algn="ctr" rtl="0">
              <a:lnSpc>
                <a:spcPct val="100000"/>
              </a:lnSpc>
              <a:spcBef>
                <a:spcPts val="0"/>
              </a:spcBef>
              <a:spcAft>
                <a:spcPts val="0"/>
              </a:spcAft>
              <a:buSzPts val="100"/>
              <a:buNone/>
              <a:defRPr sz="100"/>
            </a:lvl9pPr>
          </a:lstStyle>
          <a:p>
            <a:pPr marL="0" marR="0" lvl="0" indent="0" algn="ctr" defTabSz="914400" rtl="0" eaLnBrk="1" fontAlgn="auto" latinLnBrk="0" hangingPunct="1">
              <a:lnSpc>
                <a:spcPct val="100000"/>
              </a:lnSpc>
              <a:spcBef>
                <a:spcPts val="0"/>
              </a:spcBef>
              <a:spcAft>
                <a:spcPts val="0"/>
              </a:spcAft>
              <a:buClrTx/>
              <a:buSzPts val="1600"/>
              <a:buFont typeface="Londrina Solid"/>
              <a:buNone/>
              <a:tabLst/>
              <a:defRPr/>
            </a:pPr>
            <a:r>
              <a:rPr lang="de-DE" dirty="0"/>
              <a:t>Überschrift</a:t>
            </a:r>
          </a:p>
          <a:p>
            <a:endParaRPr lang="de-DE" dirty="0"/>
          </a:p>
        </p:txBody>
      </p:sp>
      <p:sp>
        <p:nvSpPr>
          <p:cNvPr id="4" name="Textplatzhalter 7">
            <a:extLst>
              <a:ext uri="{FF2B5EF4-FFF2-40B4-BE49-F238E27FC236}">
                <a16:creationId xmlns:a16="http://schemas.microsoft.com/office/drawing/2014/main" id="{CCA6AE51-C7DC-615B-19DE-1F5F8A0A3358}"/>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5" name="Textplatzhalter 12">
            <a:extLst>
              <a:ext uri="{FF2B5EF4-FFF2-40B4-BE49-F238E27FC236}">
                <a16:creationId xmlns:a16="http://schemas.microsoft.com/office/drawing/2014/main" id="{B3321EF0-6D82-48C7-307D-FF19114F979A}"/>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
        <p:nvSpPr>
          <p:cNvPr id="6" name="Foliennummernplatzhalter 5">
            <a:extLst>
              <a:ext uri="{FF2B5EF4-FFF2-40B4-BE49-F238E27FC236}">
                <a16:creationId xmlns:a16="http://schemas.microsoft.com/office/drawing/2014/main" id="{F54B317D-8A73-B5F2-7729-613ADEFAC10A}"/>
              </a:ext>
            </a:extLst>
          </p:cNvPr>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dirty="0"/>
          </a:p>
        </p:txBody>
      </p:sp>
    </p:spTree>
    <p:extLst>
      <p:ext uri="{BB962C8B-B14F-4D97-AF65-F5344CB8AC3E}">
        <p14:creationId xmlns:p14="http://schemas.microsoft.com/office/powerpoint/2010/main" val="31744102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six columns 1" preserve="1" userDrawn="1">
  <p:cSld name="Clean 2">
    <p:spTree>
      <p:nvGrpSpPr>
        <p:cNvPr id="1" name="Shape 433"/>
        <p:cNvGrpSpPr/>
        <p:nvPr/>
      </p:nvGrpSpPr>
      <p:grpSpPr>
        <a:xfrm>
          <a:off x="0" y="0"/>
          <a:ext cx="0" cy="0"/>
          <a:chOff x="0" y="0"/>
          <a:chExt cx="0" cy="0"/>
        </a:xfrm>
      </p:grpSpPr>
      <p:sp>
        <p:nvSpPr>
          <p:cNvPr id="2" name="Rechteck 1">
            <a:extLst>
              <a:ext uri="{FF2B5EF4-FFF2-40B4-BE49-F238E27FC236}">
                <a16:creationId xmlns:a16="http://schemas.microsoft.com/office/drawing/2014/main" id="{41F32C48-F8DA-C70A-1770-92F3C8C33D8A}"/>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3" name="Rechteck 2">
            <a:extLst>
              <a:ext uri="{FF2B5EF4-FFF2-40B4-BE49-F238E27FC236}">
                <a16:creationId xmlns:a16="http://schemas.microsoft.com/office/drawing/2014/main" id="{898EFB41-7493-7258-C136-EFEDD0F0562C}"/>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434" name="Google Shape;434;p39"/>
          <p:cNvSpPr txBox="1">
            <a:spLocks noGrp="1"/>
          </p:cNvSpPr>
          <p:nvPr>
            <p:ph type="ctrTitle"/>
          </p:nvPr>
        </p:nvSpPr>
        <p:spPr>
          <a:xfrm>
            <a:off x="720213" y="1147200"/>
            <a:ext cx="7704000" cy="120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3200" b="1">
                <a:solidFill>
                  <a:srgbClr val="4B4B4D"/>
                </a:solidFill>
                <a:latin typeface="+mj-lt"/>
              </a:defRPr>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dirty="0"/>
          </a:p>
        </p:txBody>
      </p:sp>
      <p:sp>
        <p:nvSpPr>
          <p:cNvPr id="435" name="Google Shape;435;p39"/>
          <p:cNvSpPr txBox="1">
            <a:spLocks noGrp="1"/>
          </p:cNvSpPr>
          <p:nvPr>
            <p:ph type="subTitle" idx="1" hasCustomPrompt="1"/>
          </p:nvPr>
        </p:nvSpPr>
        <p:spPr>
          <a:xfrm>
            <a:off x="2221799" y="3716401"/>
            <a:ext cx="2244000" cy="7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1400" b="0" cap="none">
                <a:solidFill>
                  <a:srgbClr val="4B4B4D"/>
                </a:solidFill>
                <a:latin typeface="+mj-lt"/>
              </a:defRPr>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a:p>
            <a:endParaRPr lang="de-DE" dirty="0"/>
          </a:p>
          <a:p>
            <a:endParaRPr lang="de-DE" dirty="0"/>
          </a:p>
        </p:txBody>
      </p:sp>
      <p:sp>
        <p:nvSpPr>
          <p:cNvPr id="436" name="Google Shape;436;p39"/>
          <p:cNvSpPr txBox="1">
            <a:spLocks noGrp="1"/>
          </p:cNvSpPr>
          <p:nvPr>
            <p:ph type="subTitle" idx="2" hasCustomPrompt="1"/>
          </p:nvPr>
        </p:nvSpPr>
        <p:spPr>
          <a:xfrm>
            <a:off x="2221295" y="3301201"/>
            <a:ext cx="2244600" cy="415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600"/>
              <a:buFont typeface="Londrina Solid"/>
              <a:buNone/>
              <a:defRPr sz="1800" cap="none">
                <a:solidFill>
                  <a:srgbClr val="4B4B4D"/>
                </a:solidFill>
                <a:latin typeface="+mj-lt"/>
                <a:ea typeface="Londrina Solid"/>
                <a:cs typeface="Londrina Solid"/>
                <a:sym typeface="Londrina Solid"/>
              </a:defRPr>
            </a:lvl1pPr>
            <a:lvl2pPr lvl="1" algn="ctr" rtl="0">
              <a:lnSpc>
                <a:spcPct val="100000"/>
              </a:lnSpc>
              <a:spcBef>
                <a:spcPts val="0"/>
              </a:spcBef>
              <a:spcAft>
                <a:spcPts val="0"/>
              </a:spcAft>
              <a:buSzPts val="100"/>
              <a:buNone/>
              <a:defRPr sz="100"/>
            </a:lvl2pPr>
            <a:lvl3pPr lvl="2" algn="ctr" rtl="0">
              <a:lnSpc>
                <a:spcPct val="100000"/>
              </a:lnSpc>
              <a:spcBef>
                <a:spcPts val="0"/>
              </a:spcBef>
              <a:spcAft>
                <a:spcPts val="0"/>
              </a:spcAft>
              <a:buSzPts val="100"/>
              <a:buNone/>
              <a:defRPr sz="100"/>
            </a:lvl3pPr>
            <a:lvl4pPr lvl="3" algn="ctr" rtl="0">
              <a:lnSpc>
                <a:spcPct val="100000"/>
              </a:lnSpc>
              <a:spcBef>
                <a:spcPts val="0"/>
              </a:spcBef>
              <a:spcAft>
                <a:spcPts val="0"/>
              </a:spcAft>
              <a:buSzPts val="100"/>
              <a:buNone/>
              <a:defRPr sz="100"/>
            </a:lvl4pPr>
            <a:lvl5pPr lvl="4" algn="ctr" rtl="0">
              <a:lnSpc>
                <a:spcPct val="100000"/>
              </a:lnSpc>
              <a:spcBef>
                <a:spcPts val="0"/>
              </a:spcBef>
              <a:spcAft>
                <a:spcPts val="0"/>
              </a:spcAft>
              <a:buSzPts val="100"/>
              <a:buNone/>
              <a:defRPr sz="100"/>
            </a:lvl5pPr>
            <a:lvl6pPr lvl="5" algn="ctr" rtl="0">
              <a:lnSpc>
                <a:spcPct val="100000"/>
              </a:lnSpc>
              <a:spcBef>
                <a:spcPts val="0"/>
              </a:spcBef>
              <a:spcAft>
                <a:spcPts val="0"/>
              </a:spcAft>
              <a:buSzPts val="100"/>
              <a:buNone/>
              <a:defRPr sz="100"/>
            </a:lvl6pPr>
            <a:lvl7pPr lvl="6" algn="ctr" rtl="0">
              <a:lnSpc>
                <a:spcPct val="100000"/>
              </a:lnSpc>
              <a:spcBef>
                <a:spcPts val="0"/>
              </a:spcBef>
              <a:spcAft>
                <a:spcPts val="0"/>
              </a:spcAft>
              <a:buSzPts val="100"/>
              <a:buNone/>
              <a:defRPr sz="100"/>
            </a:lvl7pPr>
            <a:lvl8pPr lvl="7" algn="ctr" rtl="0">
              <a:lnSpc>
                <a:spcPct val="100000"/>
              </a:lnSpc>
              <a:spcBef>
                <a:spcPts val="0"/>
              </a:spcBef>
              <a:spcAft>
                <a:spcPts val="0"/>
              </a:spcAft>
              <a:buSzPts val="100"/>
              <a:buNone/>
              <a:defRPr sz="100"/>
            </a:lvl8pPr>
            <a:lvl9pPr lvl="8" algn="ctr" rtl="0">
              <a:lnSpc>
                <a:spcPct val="100000"/>
              </a:lnSpc>
              <a:spcBef>
                <a:spcPts val="0"/>
              </a:spcBef>
              <a:spcAft>
                <a:spcPts val="0"/>
              </a:spcAft>
              <a:buSzPts val="100"/>
              <a:buNone/>
              <a:defRPr sz="100"/>
            </a:lvl9pPr>
          </a:lstStyle>
          <a:p>
            <a:pPr marL="0" marR="0" lvl="0" indent="0" algn="ctr" defTabSz="914400" rtl="0" eaLnBrk="1" fontAlgn="auto" latinLnBrk="0" hangingPunct="1">
              <a:lnSpc>
                <a:spcPct val="100000"/>
              </a:lnSpc>
              <a:spcBef>
                <a:spcPts val="0"/>
              </a:spcBef>
              <a:spcAft>
                <a:spcPts val="0"/>
              </a:spcAft>
              <a:buClrTx/>
              <a:buSzPts val="1600"/>
              <a:buFont typeface="Londrina Solid"/>
              <a:buNone/>
              <a:tabLst/>
              <a:defRPr/>
            </a:pPr>
            <a:r>
              <a:rPr lang="de-DE" dirty="0"/>
              <a:t>Überschrift</a:t>
            </a:r>
          </a:p>
          <a:p>
            <a:endParaRPr lang="de-DE" dirty="0"/>
          </a:p>
        </p:txBody>
      </p:sp>
      <p:sp>
        <p:nvSpPr>
          <p:cNvPr id="437" name="Google Shape;437;p39"/>
          <p:cNvSpPr txBox="1">
            <a:spLocks noGrp="1"/>
          </p:cNvSpPr>
          <p:nvPr>
            <p:ph type="subTitle" idx="3" hasCustomPrompt="1"/>
          </p:nvPr>
        </p:nvSpPr>
        <p:spPr>
          <a:xfrm>
            <a:off x="4654549" y="3716401"/>
            <a:ext cx="2244000" cy="7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1400" b="0" cap="none">
                <a:solidFill>
                  <a:srgbClr val="4B4B4D"/>
                </a:solidFill>
                <a:latin typeface="+mj-lt"/>
              </a:defRPr>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a:p>
            <a:endParaRPr lang="de-DE" dirty="0"/>
          </a:p>
          <a:p>
            <a:endParaRPr lang="de-DE" dirty="0"/>
          </a:p>
        </p:txBody>
      </p:sp>
      <p:sp>
        <p:nvSpPr>
          <p:cNvPr id="438" name="Google Shape;438;p39"/>
          <p:cNvSpPr txBox="1">
            <a:spLocks noGrp="1"/>
          </p:cNvSpPr>
          <p:nvPr>
            <p:ph type="subTitle" idx="4" hasCustomPrompt="1"/>
          </p:nvPr>
        </p:nvSpPr>
        <p:spPr>
          <a:xfrm>
            <a:off x="4654045" y="3301201"/>
            <a:ext cx="2244600" cy="415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600"/>
              <a:buFont typeface="Londrina Solid"/>
              <a:buNone/>
              <a:defRPr sz="1800" cap="none">
                <a:solidFill>
                  <a:srgbClr val="4B4B4D"/>
                </a:solidFill>
                <a:latin typeface="+mj-lt"/>
                <a:ea typeface="Londrina Solid"/>
                <a:cs typeface="Londrina Solid"/>
                <a:sym typeface="Londrina Solid"/>
              </a:defRPr>
            </a:lvl1pPr>
            <a:lvl2pPr lvl="1" algn="ctr" rtl="0">
              <a:lnSpc>
                <a:spcPct val="100000"/>
              </a:lnSpc>
              <a:spcBef>
                <a:spcPts val="0"/>
              </a:spcBef>
              <a:spcAft>
                <a:spcPts val="0"/>
              </a:spcAft>
              <a:buSzPts val="100"/>
              <a:buNone/>
              <a:defRPr sz="100"/>
            </a:lvl2pPr>
            <a:lvl3pPr lvl="2" algn="ctr" rtl="0">
              <a:lnSpc>
                <a:spcPct val="100000"/>
              </a:lnSpc>
              <a:spcBef>
                <a:spcPts val="0"/>
              </a:spcBef>
              <a:spcAft>
                <a:spcPts val="0"/>
              </a:spcAft>
              <a:buSzPts val="100"/>
              <a:buNone/>
              <a:defRPr sz="100"/>
            </a:lvl3pPr>
            <a:lvl4pPr lvl="3" algn="ctr" rtl="0">
              <a:lnSpc>
                <a:spcPct val="100000"/>
              </a:lnSpc>
              <a:spcBef>
                <a:spcPts val="0"/>
              </a:spcBef>
              <a:spcAft>
                <a:spcPts val="0"/>
              </a:spcAft>
              <a:buSzPts val="100"/>
              <a:buNone/>
              <a:defRPr sz="100"/>
            </a:lvl4pPr>
            <a:lvl5pPr lvl="4" algn="ctr" rtl="0">
              <a:lnSpc>
                <a:spcPct val="100000"/>
              </a:lnSpc>
              <a:spcBef>
                <a:spcPts val="0"/>
              </a:spcBef>
              <a:spcAft>
                <a:spcPts val="0"/>
              </a:spcAft>
              <a:buSzPts val="100"/>
              <a:buNone/>
              <a:defRPr sz="100"/>
            </a:lvl5pPr>
            <a:lvl6pPr lvl="5" algn="ctr" rtl="0">
              <a:lnSpc>
                <a:spcPct val="100000"/>
              </a:lnSpc>
              <a:spcBef>
                <a:spcPts val="0"/>
              </a:spcBef>
              <a:spcAft>
                <a:spcPts val="0"/>
              </a:spcAft>
              <a:buSzPts val="100"/>
              <a:buNone/>
              <a:defRPr sz="100"/>
            </a:lvl6pPr>
            <a:lvl7pPr lvl="6" algn="ctr" rtl="0">
              <a:lnSpc>
                <a:spcPct val="100000"/>
              </a:lnSpc>
              <a:spcBef>
                <a:spcPts val="0"/>
              </a:spcBef>
              <a:spcAft>
                <a:spcPts val="0"/>
              </a:spcAft>
              <a:buSzPts val="100"/>
              <a:buNone/>
              <a:defRPr sz="100"/>
            </a:lvl7pPr>
            <a:lvl8pPr lvl="7" algn="ctr" rtl="0">
              <a:lnSpc>
                <a:spcPct val="100000"/>
              </a:lnSpc>
              <a:spcBef>
                <a:spcPts val="0"/>
              </a:spcBef>
              <a:spcAft>
                <a:spcPts val="0"/>
              </a:spcAft>
              <a:buSzPts val="100"/>
              <a:buNone/>
              <a:defRPr sz="100"/>
            </a:lvl8pPr>
            <a:lvl9pPr lvl="8" algn="ctr" rtl="0">
              <a:lnSpc>
                <a:spcPct val="100000"/>
              </a:lnSpc>
              <a:spcBef>
                <a:spcPts val="0"/>
              </a:spcBef>
              <a:spcAft>
                <a:spcPts val="0"/>
              </a:spcAft>
              <a:buSzPts val="100"/>
              <a:buNone/>
              <a:defRPr sz="100"/>
            </a:lvl9pPr>
          </a:lstStyle>
          <a:p>
            <a:pPr marL="0" marR="0" lvl="0" indent="0" algn="ctr" defTabSz="914400" rtl="0" eaLnBrk="1" fontAlgn="auto" latinLnBrk="0" hangingPunct="1">
              <a:lnSpc>
                <a:spcPct val="100000"/>
              </a:lnSpc>
              <a:spcBef>
                <a:spcPts val="0"/>
              </a:spcBef>
              <a:spcAft>
                <a:spcPts val="0"/>
              </a:spcAft>
              <a:buClrTx/>
              <a:buSzPts val="1600"/>
              <a:buFont typeface="Londrina Solid"/>
              <a:buNone/>
              <a:tabLst/>
              <a:defRPr/>
            </a:pPr>
            <a:r>
              <a:rPr lang="de-DE" dirty="0"/>
              <a:t>Überschrift</a:t>
            </a:r>
          </a:p>
          <a:p>
            <a:endParaRPr lang="de-DE" dirty="0"/>
          </a:p>
        </p:txBody>
      </p:sp>
      <p:sp>
        <p:nvSpPr>
          <p:cNvPr id="4" name="Foliennummernplatzhalter 5">
            <a:extLst>
              <a:ext uri="{FF2B5EF4-FFF2-40B4-BE49-F238E27FC236}">
                <a16:creationId xmlns:a16="http://schemas.microsoft.com/office/drawing/2014/main" id="{8101B2B1-85F2-6B95-18FA-E0E707EC3863}"/>
              </a:ext>
            </a:extLst>
          </p:cNvPr>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dirty="0"/>
          </a:p>
        </p:txBody>
      </p:sp>
    </p:spTree>
    <p:extLst>
      <p:ext uri="{BB962C8B-B14F-4D97-AF65-F5344CB8AC3E}">
        <p14:creationId xmlns:p14="http://schemas.microsoft.com/office/powerpoint/2010/main" val="27906689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six columns 1" preserve="1" userDrawn="1">
  <p:cSld name="Clean 1">
    <p:spTree>
      <p:nvGrpSpPr>
        <p:cNvPr id="1" name="Shape 433"/>
        <p:cNvGrpSpPr/>
        <p:nvPr/>
      </p:nvGrpSpPr>
      <p:grpSpPr>
        <a:xfrm>
          <a:off x="0" y="0"/>
          <a:ext cx="0" cy="0"/>
          <a:chOff x="0" y="0"/>
          <a:chExt cx="0" cy="0"/>
        </a:xfrm>
      </p:grpSpPr>
      <p:sp>
        <p:nvSpPr>
          <p:cNvPr id="2" name="Rechteck 1">
            <a:extLst>
              <a:ext uri="{FF2B5EF4-FFF2-40B4-BE49-F238E27FC236}">
                <a16:creationId xmlns:a16="http://schemas.microsoft.com/office/drawing/2014/main" id="{41F32C48-F8DA-C70A-1770-92F3C8C33D8A}"/>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3" name="Rechteck 2">
            <a:extLst>
              <a:ext uri="{FF2B5EF4-FFF2-40B4-BE49-F238E27FC236}">
                <a16:creationId xmlns:a16="http://schemas.microsoft.com/office/drawing/2014/main" id="{898EFB41-7493-7258-C136-EFEDD0F0562C}"/>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437" name="Google Shape;437;p39"/>
          <p:cNvSpPr txBox="1">
            <a:spLocks noGrp="1"/>
          </p:cNvSpPr>
          <p:nvPr>
            <p:ph type="subTitle" idx="3" hasCustomPrompt="1"/>
          </p:nvPr>
        </p:nvSpPr>
        <p:spPr>
          <a:xfrm>
            <a:off x="720212" y="3716401"/>
            <a:ext cx="7703999" cy="7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1400" b="0" i="0" cap="none">
                <a:solidFill>
                  <a:srgbClr val="4B4B4D"/>
                </a:solidFill>
                <a:latin typeface="+mj-lt"/>
              </a:defRPr>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pPr lvl="0"/>
            <a:r>
              <a:rPr lang="de-DE" dirty="0" err="1"/>
              <a:t>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p:txBody>
      </p:sp>
      <p:sp>
        <p:nvSpPr>
          <p:cNvPr id="438" name="Google Shape;438;p39"/>
          <p:cNvSpPr txBox="1">
            <a:spLocks noGrp="1"/>
          </p:cNvSpPr>
          <p:nvPr>
            <p:ph type="subTitle" idx="4" hasCustomPrompt="1"/>
          </p:nvPr>
        </p:nvSpPr>
        <p:spPr>
          <a:xfrm>
            <a:off x="719788" y="3301201"/>
            <a:ext cx="7703999" cy="415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600"/>
              <a:buFont typeface="Londrina Solid"/>
              <a:buNone/>
              <a:defRPr sz="1800" cap="none">
                <a:solidFill>
                  <a:srgbClr val="4B4B4D"/>
                </a:solidFill>
                <a:latin typeface="+mj-lt"/>
                <a:ea typeface="Londrina Solid"/>
                <a:cs typeface="Londrina Solid"/>
                <a:sym typeface="Londrina Solid"/>
              </a:defRPr>
            </a:lvl1pPr>
            <a:lvl2pPr lvl="1" algn="ctr" rtl="0">
              <a:lnSpc>
                <a:spcPct val="100000"/>
              </a:lnSpc>
              <a:spcBef>
                <a:spcPts val="0"/>
              </a:spcBef>
              <a:spcAft>
                <a:spcPts val="0"/>
              </a:spcAft>
              <a:buSzPts val="100"/>
              <a:buNone/>
              <a:defRPr sz="100"/>
            </a:lvl2pPr>
            <a:lvl3pPr lvl="2" algn="ctr" rtl="0">
              <a:lnSpc>
                <a:spcPct val="100000"/>
              </a:lnSpc>
              <a:spcBef>
                <a:spcPts val="0"/>
              </a:spcBef>
              <a:spcAft>
                <a:spcPts val="0"/>
              </a:spcAft>
              <a:buSzPts val="100"/>
              <a:buNone/>
              <a:defRPr sz="100"/>
            </a:lvl3pPr>
            <a:lvl4pPr lvl="3" algn="ctr" rtl="0">
              <a:lnSpc>
                <a:spcPct val="100000"/>
              </a:lnSpc>
              <a:spcBef>
                <a:spcPts val="0"/>
              </a:spcBef>
              <a:spcAft>
                <a:spcPts val="0"/>
              </a:spcAft>
              <a:buSzPts val="100"/>
              <a:buNone/>
              <a:defRPr sz="100"/>
            </a:lvl4pPr>
            <a:lvl5pPr lvl="4" algn="ctr" rtl="0">
              <a:lnSpc>
                <a:spcPct val="100000"/>
              </a:lnSpc>
              <a:spcBef>
                <a:spcPts val="0"/>
              </a:spcBef>
              <a:spcAft>
                <a:spcPts val="0"/>
              </a:spcAft>
              <a:buSzPts val="100"/>
              <a:buNone/>
              <a:defRPr sz="100"/>
            </a:lvl5pPr>
            <a:lvl6pPr lvl="5" algn="ctr" rtl="0">
              <a:lnSpc>
                <a:spcPct val="100000"/>
              </a:lnSpc>
              <a:spcBef>
                <a:spcPts val="0"/>
              </a:spcBef>
              <a:spcAft>
                <a:spcPts val="0"/>
              </a:spcAft>
              <a:buSzPts val="100"/>
              <a:buNone/>
              <a:defRPr sz="100"/>
            </a:lvl6pPr>
            <a:lvl7pPr lvl="6" algn="ctr" rtl="0">
              <a:lnSpc>
                <a:spcPct val="100000"/>
              </a:lnSpc>
              <a:spcBef>
                <a:spcPts val="0"/>
              </a:spcBef>
              <a:spcAft>
                <a:spcPts val="0"/>
              </a:spcAft>
              <a:buSzPts val="100"/>
              <a:buNone/>
              <a:defRPr sz="100"/>
            </a:lvl7pPr>
            <a:lvl8pPr lvl="7" algn="ctr" rtl="0">
              <a:lnSpc>
                <a:spcPct val="100000"/>
              </a:lnSpc>
              <a:spcBef>
                <a:spcPts val="0"/>
              </a:spcBef>
              <a:spcAft>
                <a:spcPts val="0"/>
              </a:spcAft>
              <a:buSzPts val="100"/>
              <a:buNone/>
              <a:defRPr sz="100"/>
            </a:lvl8pPr>
            <a:lvl9pPr lvl="8" algn="ctr" rtl="0">
              <a:lnSpc>
                <a:spcPct val="100000"/>
              </a:lnSpc>
              <a:spcBef>
                <a:spcPts val="0"/>
              </a:spcBef>
              <a:spcAft>
                <a:spcPts val="0"/>
              </a:spcAft>
              <a:buSzPts val="100"/>
              <a:buNone/>
              <a:defRPr sz="100"/>
            </a:lvl9pPr>
          </a:lstStyle>
          <a:p>
            <a:r>
              <a:rPr lang="de-DE" dirty="0"/>
              <a:t>Überschrift</a:t>
            </a:r>
          </a:p>
        </p:txBody>
      </p:sp>
      <p:sp>
        <p:nvSpPr>
          <p:cNvPr id="4" name="Textplatzhalter 7">
            <a:extLst>
              <a:ext uri="{FF2B5EF4-FFF2-40B4-BE49-F238E27FC236}">
                <a16:creationId xmlns:a16="http://schemas.microsoft.com/office/drawing/2014/main" id="{0709CF0B-4A22-7F98-4DBC-73EA25C187AC}"/>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5" name="Textplatzhalter 12">
            <a:extLst>
              <a:ext uri="{FF2B5EF4-FFF2-40B4-BE49-F238E27FC236}">
                <a16:creationId xmlns:a16="http://schemas.microsoft.com/office/drawing/2014/main" id="{DA949EC9-A40B-1292-64FA-37E467387967}"/>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
        <p:nvSpPr>
          <p:cNvPr id="8" name="Foliennummernplatzhalter 5">
            <a:extLst>
              <a:ext uri="{FF2B5EF4-FFF2-40B4-BE49-F238E27FC236}">
                <a16:creationId xmlns:a16="http://schemas.microsoft.com/office/drawing/2014/main" id="{BD04D2D6-44BF-D037-310A-DC4A23CEA61A}"/>
              </a:ext>
            </a:extLst>
          </p:cNvPr>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dirty="0"/>
          </a:p>
        </p:txBody>
      </p:sp>
    </p:spTree>
    <p:extLst>
      <p:ext uri="{BB962C8B-B14F-4D97-AF65-F5344CB8AC3E}">
        <p14:creationId xmlns:p14="http://schemas.microsoft.com/office/powerpoint/2010/main" val="82693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six columns 1" preserve="1" userDrawn="1">
  <p:cSld name="Infografik 1">
    <p:spTree>
      <p:nvGrpSpPr>
        <p:cNvPr id="1" name="Shape 433"/>
        <p:cNvGrpSpPr/>
        <p:nvPr/>
      </p:nvGrpSpPr>
      <p:grpSpPr>
        <a:xfrm>
          <a:off x="0" y="0"/>
          <a:ext cx="0" cy="0"/>
          <a:chOff x="0" y="0"/>
          <a:chExt cx="0" cy="0"/>
        </a:xfrm>
      </p:grpSpPr>
      <p:sp>
        <p:nvSpPr>
          <p:cNvPr id="2" name="Rechteck 1">
            <a:extLst>
              <a:ext uri="{FF2B5EF4-FFF2-40B4-BE49-F238E27FC236}">
                <a16:creationId xmlns:a16="http://schemas.microsoft.com/office/drawing/2014/main" id="{41F32C48-F8DA-C70A-1770-92F3C8C33D8A}"/>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3" name="Rechteck 2">
            <a:extLst>
              <a:ext uri="{FF2B5EF4-FFF2-40B4-BE49-F238E27FC236}">
                <a16:creationId xmlns:a16="http://schemas.microsoft.com/office/drawing/2014/main" id="{898EFB41-7493-7258-C136-EFEDD0F0562C}"/>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grpSp>
        <p:nvGrpSpPr>
          <p:cNvPr id="38" name="Google Shape;357;p33">
            <a:extLst>
              <a:ext uri="{FF2B5EF4-FFF2-40B4-BE49-F238E27FC236}">
                <a16:creationId xmlns:a16="http://schemas.microsoft.com/office/drawing/2014/main" id="{51474ADC-CEC6-7A29-D4D4-11C83282535D}"/>
              </a:ext>
            </a:extLst>
          </p:cNvPr>
          <p:cNvGrpSpPr/>
          <p:nvPr userDrawn="1"/>
        </p:nvGrpSpPr>
        <p:grpSpPr>
          <a:xfrm>
            <a:off x="179512" y="1387203"/>
            <a:ext cx="8712968" cy="5277439"/>
            <a:chOff x="-1" y="403295"/>
            <a:chExt cx="9144352" cy="5531308"/>
          </a:xfrm>
        </p:grpSpPr>
        <p:sp>
          <p:nvSpPr>
            <p:cNvPr id="40" name="Google Shape;359;p33">
              <a:extLst>
                <a:ext uri="{FF2B5EF4-FFF2-40B4-BE49-F238E27FC236}">
                  <a16:creationId xmlns:a16="http://schemas.microsoft.com/office/drawing/2014/main" id="{3AE8DCFC-F6CC-7CAC-DC85-957ED516CDCC}"/>
                </a:ext>
              </a:extLst>
            </p:cNvPr>
            <p:cNvSpPr/>
            <p:nvPr/>
          </p:nvSpPr>
          <p:spPr>
            <a:xfrm>
              <a:off x="3488661" y="403295"/>
              <a:ext cx="2277000" cy="2277000"/>
            </a:xfrm>
            <a:prstGeom prst="ellipse">
              <a:avLst/>
            </a:prstGeom>
            <a:solidFill>
              <a:srgbClr val="FABB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41" name="Google Shape;360;p33">
              <a:extLst>
                <a:ext uri="{FF2B5EF4-FFF2-40B4-BE49-F238E27FC236}">
                  <a16:creationId xmlns:a16="http://schemas.microsoft.com/office/drawing/2014/main" id="{B51B00DB-ABDD-AA77-61A6-0ACB7506CB83}"/>
                </a:ext>
              </a:extLst>
            </p:cNvPr>
            <p:cNvSpPr/>
            <p:nvPr/>
          </p:nvSpPr>
          <p:spPr>
            <a:xfrm rot="16200000">
              <a:off x="15824" y="5068777"/>
              <a:ext cx="850001" cy="881651"/>
            </a:xfrm>
            <a:custGeom>
              <a:avLst/>
              <a:gdLst/>
              <a:ahLst/>
              <a:cxnLst/>
              <a:rect l="l" t="t" r="r" b="b"/>
              <a:pathLst>
                <a:path w="81672" h="84713" extrusionOk="0">
                  <a:moveTo>
                    <a:pt x="0" y="0"/>
                  </a:moveTo>
                  <a:lnTo>
                    <a:pt x="0" y="84712"/>
                  </a:lnTo>
                  <a:cubicBezTo>
                    <a:pt x="45080" y="84712"/>
                    <a:pt x="81672" y="46851"/>
                    <a:pt x="81672" y="0"/>
                  </a:cubicBezTo>
                  <a:close/>
                </a:path>
              </a:pathLst>
            </a:custGeom>
            <a:solidFill>
              <a:srgbClr val="005F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42" name="Google Shape;361;p33">
              <a:extLst>
                <a:ext uri="{FF2B5EF4-FFF2-40B4-BE49-F238E27FC236}">
                  <a16:creationId xmlns:a16="http://schemas.microsoft.com/office/drawing/2014/main" id="{A6BDC404-22D3-2DE6-72D9-5CDA3EF8A7A3}"/>
                </a:ext>
              </a:extLst>
            </p:cNvPr>
            <p:cNvSpPr/>
            <p:nvPr/>
          </p:nvSpPr>
          <p:spPr>
            <a:xfrm rot="5400000" flipH="1">
              <a:off x="8263967" y="5054218"/>
              <a:ext cx="864294" cy="896475"/>
            </a:xfrm>
            <a:custGeom>
              <a:avLst/>
              <a:gdLst/>
              <a:ahLst/>
              <a:cxnLst/>
              <a:rect l="l" t="t" r="r" b="b"/>
              <a:pathLst>
                <a:path w="81672" h="84713" extrusionOk="0">
                  <a:moveTo>
                    <a:pt x="0" y="0"/>
                  </a:moveTo>
                  <a:lnTo>
                    <a:pt x="0" y="84712"/>
                  </a:lnTo>
                  <a:cubicBezTo>
                    <a:pt x="45080" y="84712"/>
                    <a:pt x="81672" y="46851"/>
                    <a:pt x="81672" y="0"/>
                  </a:cubicBezTo>
                  <a:close/>
                </a:path>
              </a:pathLst>
            </a:custGeom>
            <a:solidFill>
              <a:srgbClr val="005F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43" name="Google Shape;362;p33">
              <a:extLst>
                <a:ext uri="{FF2B5EF4-FFF2-40B4-BE49-F238E27FC236}">
                  <a16:creationId xmlns:a16="http://schemas.microsoft.com/office/drawing/2014/main" id="{8317CD5E-2891-4DD3-5B15-7BA1246026E6}"/>
                </a:ext>
              </a:extLst>
            </p:cNvPr>
            <p:cNvSpPr/>
            <p:nvPr/>
          </p:nvSpPr>
          <p:spPr>
            <a:xfrm>
              <a:off x="1008723" y="5391902"/>
              <a:ext cx="477966" cy="459912"/>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rgbClr val="009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44" name="Google Shape;363;p33">
              <a:extLst>
                <a:ext uri="{FF2B5EF4-FFF2-40B4-BE49-F238E27FC236}">
                  <a16:creationId xmlns:a16="http://schemas.microsoft.com/office/drawing/2014/main" id="{9A97D14B-BF1E-73DE-1EFC-B080B07B428E}"/>
                </a:ext>
              </a:extLst>
            </p:cNvPr>
            <p:cNvSpPr/>
            <p:nvPr/>
          </p:nvSpPr>
          <p:spPr>
            <a:xfrm>
              <a:off x="7642824" y="5391902"/>
              <a:ext cx="477966" cy="459912"/>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rgbClr val="009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sp>
        <p:nvSpPr>
          <p:cNvPr id="434" name="Google Shape;434;p39"/>
          <p:cNvSpPr txBox="1">
            <a:spLocks noGrp="1"/>
          </p:cNvSpPr>
          <p:nvPr>
            <p:ph type="ctrTitle"/>
          </p:nvPr>
        </p:nvSpPr>
        <p:spPr>
          <a:xfrm>
            <a:off x="3523691" y="1841484"/>
            <a:ext cx="2149489" cy="120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3200" b="1">
                <a:solidFill>
                  <a:srgbClr val="4B4B4D"/>
                </a:solidFill>
                <a:latin typeface="+mj-lt"/>
              </a:defRPr>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dirty="0"/>
          </a:p>
        </p:txBody>
      </p:sp>
      <p:sp>
        <p:nvSpPr>
          <p:cNvPr id="437" name="Google Shape;437;p39"/>
          <p:cNvSpPr txBox="1">
            <a:spLocks noGrp="1"/>
          </p:cNvSpPr>
          <p:nvPr>
            <p:ph type="subTitle" idx="3" hasCustomPrompt="1"/>
          </p:nvPr>
        </p:nvSpPr>
        <p:spPr>
          <a:xfrm>
            <a:off x="392236" y="2118989"/>
            <a:ext cx="2244000" cy="7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1400" b="0" cap="none">
                <a:solidFill>
                  <a:srgbClr val="4B4B4D"/>
                </a:solidFill>
                <a:latin typeface="+mj-lt"/>
              </a:defRPr>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r>
              <a:rPr lang="de-DE" dirty="0" err="1"/>
              <a:t>Consectetuer</a:t>
            </a:r>
            <a:r>
              <a:rPr lang="de-DE" dirty="0"/>
              <a:t> </a:t>
            </a:r>
            <a:r>
              <a:rPr lang="de-DE" dirty="0" err="1"/>
              <a:t>adipiscing</a:t>
            </a:r>
            <a:r>
              <a:rPr lang="de-DE" dirty="0"/>
              <a:t> </a:t>
            </a:r>
            <a:r>
              <a:rPr lang="de-DE" dirty="0" err="1"/>
              <a:t>elit</a:t>
            </a:r>
            <a:r>
              <a:rPr lang="de-DE" dirty="0"/>
              <a:t>.</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p:txBody>
      </p:sp>
      <p:sp>
        <p:nvSpPr>
          <p:cNvPr id="438" name="Google Shape;438;p39"/>
          <p:cNvSpPr txBox="1">
            <a:spLocks noGrp="1"/>
          </p:cNvSpPr>
          <p:nvPr>
            <p:ph type="subTitle" idx="4" hasCustomPrompt="1"/>
          </p:nvPr>
        </p:nvSpPr>
        <p:spPr>
          <a:xfrm>
            <a:off x="391732" y="1703789"/>
            <a:ext cx="2244600" cy="4152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600"/>
              <a:buFont typeface="Londrina Solid"/>
              <a:buNone/>
              <a:defRPr sz="1800" cap="none">
                <a:solidFill>
                  <a:srgbClr val="4B4B4D"/>
                </a:solidFill>
                <a:latin typeface="+mj-lt"/>
                <a:ea typeface="Londrina Solid"/>
                <a:cs typeface="Londrina Solid"/>
                <a:sym typeface="Londrina Solid"/>
              </a:defRPr>
            </a:lvl1pPr>
            <a:lvl2pPr lvl="1" algn="ctr" rtl="0">
              <a:lnSpc>
                <a:spcPct val="100000"/>
              </a:lnSpc>
              <a:spcBef>
                <a:spcPts val="0"/>
              </a:spcBef>
              <a:spcAft>
                <a:spcPts val="0"/>
              </a:spcAft>
              <a:buSzPts val="100"/>
              <a:buNone/>
              <a:defRPr sz="100"/>
            </a:lvl2pPr>
            <a:lvl3pPr lvl="2" algn="ctr" rtl="0">
              <a:lnSpc>
                <a:spcPct val="100000"/>
              </a:lnSpc>
              <a:spcBef>
                <a:spcPts val="0"/>
              </a:spcBef>
              <a:spcAft>
                <a:spcPts val="0"/>
              </a:spcAft>
              <a:buSzPts val="100"/>
              <a:buNone/>
              <a:defRPr sz="100"/>
            </a:lvl3pPr>
            <a:lvl4pPr lvl="3" algn="ctr" rtl="0">
              <a:lnSpc>
                <a:spcPct val="100000"/>
              </a:lnSpc>
              <a:spcBef>
                <a:spcPts val="0"/>
              </a:spcBef>
              <a:spcAft>
                <a:spcPts val="0"/>
              </a:spcAft>
              <a:buSzPts val="100"/>
              <a:buNone/>
              <a:defRPr sz="100"/>
            </a:lvl4pPr>
            <a:lvl5pPr lvl="4" algn="ctr" rtl="0">
              <a:lnSpc>
                <a:spcPct val="100000"/>
              </a:lnSpc>
              <a:spcBef>
                <a:spcPts val="0"/>
              </a:spcBef>
              <a:spcAft>
                <a:spcPts val="0"/>
              </a:spcAft>
              <a:buSzPts val="100"/>
              <a:buNone/>
              <a:defRPr sz="100"/>
            </a:lvl5pPr>
            <a:lvl6pPr lvl="5" algn="ctr" rtl="0">
              <a:lnSpc>
                <a:spcPct val="100000"/>
              </a:lnSpc>
              <a:spcBef>
                <a:spcPts val="0"/>
              </a:spcBef>
              <a:spcAft>
                <a:spcPts val="0"/>
              </a:spcAft>
              <a:buSzPts val="100"/>
              <a:buNone/>
              <a:defRPr sz="100"/>
            </a:lvl6pPr>
            <a:lvl7pPr lvl="6" algn="ctr" rtl="0">
              <a:lnSpc>
                <a:spcPct val="100000"/>
              </a:lnSpc>
              <a:spcBef>
                <a:spcPts val="0"/>
              </a:spcBef>
              <a:spcAft>
                <a:spcPts val="0"/>
              </a:spcAft>
              <a:buSzPts val="100"/>
              <a:buNone/>
              <a:defRPr sz="100"/>
            </a:lvl7pPr>
            <a:lvl8pPr lvl="7" algn="ctr" rtl="0">
              <a:lnSpc>
                <a:spcPct val="100000"/>
              </a:lnSpc>
              <a:spcBef>
                <a:spcPts val="0"/>
              </a:spcBef>
              <a:spcAft>
                <a:spcPts val="0"/>
              </a:spcAft>
              <a:buSzPts val="100"/>
              <a:buNone/>
              <a:defRPr sz="100"/>
            </a:lvl8pPr>
            <a:lvl9pPr lvl="8" algn="ctr" rtl="0">
              <a:lnSpc>
                <a:spcPct val="100000"/>
              </a:lnSpc>
              <a:spcBef>
                <a:spcPts val="0"/>
              </a:spcBef>
              <a:spcAft>
                <a:spcPts val="0"/>
              </a:spcAft>
              <a:buSzPts val="100"/>
              <a:buNone/>
              <a:defRPr sz="100"/>
            </a:lvl9pPr>
          </a:lstStyle>
          <a:p>
            <a:pPr marL="0" marR="0" lvl="0" indent="0" algn="ctr" defTabSz="914400" rtl="0" eaLnBrk="1" fontAlgn="auto" latinLnBrk="0" hangingPunct="1">
              <a:lnSpc>
                <a:spcPct val="100000"/>
              </a:lnSpc>
              <a:spcBef>
                <a:spcPts val="0"/>
              </a:spcBef>
              <a:spcAft>
                <a:spcPts val="0"/>
              </a:spcAft>
              <a:buClrTx/>
              <a:buSzPts val="1600"/>
              <a:buFont typeface="Londrina Solid"/>
              <a:buNone/>
              <a:tabLst/>
              <a:defRPr/>
            </a:pPr>
            <a:r>
              <a:rPr lang="de-DE" dirty="0"/>
              <a:t>Überschrift</a:t>
            </a:r>
          </a:p>
          <a:p>
            <a:endParaRPr lang="de-DE" dirty="0"/>
          </a:p>
        </p:txBody>
      </p:sp>
      <p:sp>
        <p:nvSpPr>
          <p:cNvPr id="4" name="Google Shape;1201;p99">
            <a:extLst>
              <a:ext uri="{FF2B5EF4-FFF2-40B4-BE49-F238E27FC236}">
                <a16:creationId xmlns:a16="http://schemas.microsoft.com/office/drawing/2014/main" id="{1FE52E67-7695-FD35-5E97-E50EEAFDBDDA}"/>
              </a:ext>
            </a:extLst>
          </p:cNvPr>
          <p:cNvSpPr/>
          <p:nvPr userDrawn="1"/>
        </p:nvSpPr>
        <p:spPr>
          <a:xfrm rot="8465552" flipH="1">
            <a:off x="3078894" y="3013221"/>
            <a:ext cx="293133" cy="586492"/>
          </a:xfrm>
          <a:custGeom>
            <a:avLst/>
            <a:gdLst/>
            <a:ahLst/>
            <a:cxnLst/>
            <a:rect l="l" t="t" r="r" b="b"/>
            <a:pathLst>
              <a:path w="20803" h="41622" extrusionOk="0">
                <a:moveTo>
                  <a:pt x="20803" y="0"/>
                </a:moveTo>
                <a:lnTo>
                  <a:pt x="1" y="20819"/>
                </a:lnTo>
                <a:lnTo>
                  <a:pt x="20803" y="41621"/>
                </a:lnTo>
                <a:lnTo>
                  <a:pt x="208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02;p99">
            <a:extLst>
              <a:ext uri="{FF2B5EF4-FFF2-40B4-BE49-F238E27FC236}">
                <a16:creationId xmlns:a16="http://schemas.microsoft.com/office/drawing/2014/main" id="{263B23BA-5616-3F81-CB73-DB87CC0AAD91}"/>
              </a:ext>
            </a:extLst>
          </p:cNvPr>
          <p:cNvSpPr/>
          <p:nvPr userDrawn="1"/>
        </p:nvSpPr>
        <p:spPr>
          <a:xfrm rot="10800000" flipH="1">
            <a:off x="2816821" y="1630029"/>
            <a:ext cx="293166" cy="586558"/>
          </a:xfrm>
          <a:custGeom>
            <a:avLst/>
            <a:gdLst/>
            <a:ahLst/>
            <a:cxnLst/>
            <a:rect l="l" t="t" r="r" b="b"/>
            <a:pathLst>
              <a:path w="20803" h="41622" extrusionOk="0">
                <a:moveTo>
                  <a:pt x="20803" y="0"/>
                </a:moveTo>
                <a:lnTo>
                  <a:pt x="1" y="20819"/>
                </a:lnTo>
                <a:lnTo>
                  <a:pt x="20803" y="41621"/>
                </a:lnTo>
                <a:lnTo>
                  <a:pt x="208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03;p99">
            <a:extLst>
              <a:ext uri="{FF2B5EF4-FFF2-40B4-BE49-F238E27FC236}">
                <a16:creationId xmlns:a16="http://schemas.microsoft.com/office/drawing/2014/main" id="{19750F69-178B-F37B-0B36-2E1495B92501}"/>
              </a:ext>
            </a:extLst>
          </p:cNvPr>
          <p:cNvSpPr/>
          <p:nvPr userDrawn="1"/>
        </p:nvSpPr>
        <p:spPr>
          <a:xfrm rot="-8465552">
            <a:off x="5743857" y="3013222"/>
            <a:ext cx="293133" cy="586492"/>
          </a:xfrm>
          <a:custGeom>
            <a:avLst/>
            <a:gdLst/>
            <a:ahLst/>
            <a:cxnLst/>
            <a:rect l="l" t="t" r="r" b="b"/>
            <a:pathLst>
              <a:path w="20803" h="41622" extrusionOk="0">
                <a:moveTo>
                  <a:pt x="20803" y="0"/>
                </a:moveTo>
                <a:lnTo>
                  <a:pt x="1" y="20819"/>
                </a:lnTo>
                <a:lnTo>
                  <a:pt x="20803" y="41621"/>
                </a:lnTo>
                <a:lnTo>
                  <a:pt x="208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04;p99">
            <a:extLst>
              <a:ext uri="{FF2B5EF4-FFF2-40B4-BE49-F238E27FC236}">
                <a16:creationId xmlns:a16="http://schemas.microsoft.com/office/drawing/2014/main" id="{D5A8BE95-FDBD-618D-3A24-1AA64A28C786}"/>
              </a:ext>
            </a:extLst>
          </p:cNvPr>
          <p:cNvSpPr/>
          <p:nvPr userDrawn="1"/>
        </p:nvSpPr>
        <p:spPr>
          <a:xfrm rot="10800000">
            <a:off x="6034013" y="1630029"/>
            <a:ext cx="293166" cy="586558"/>
          </a:xfrm>
          <a:custGeom>
            <a:avLst/>
            <a:gdLst/>
            <a:ahLst/>
            <a:cxnLst/>
            <a:rect l="l" t="t" r="r" b="b"/>
            <a:pathLst>
              <a:path w="20803" h="41622" extrusionOk="0">
                <a:moveTo>
                  <a:pt x="20803" y="0"/>
                </a:moveTo>
                <a:lnTo>
                  <a:pt x="1" y="20819"/>
                </a:lnTo>
                <a:lnTo>
                  <a:pt x="20803" y="41621"/>
                </a:lnTo>
                <a:lnTo>
                  <a:pt x="208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05;p99">
            <a:extLst>
              <a:ext uri="{FF2B5EF4-FFF2-40B4-BE49-F238E27FC236}">
                <a16:creationId xmlns:a16="http://schemas.microsoft.com/office/drawing/2014/main" id="{9B3B09AB-B9AC-44C5-5E9F-AD9A1B01DA9C}"/>
              </a:ext>
            </a:extLst>
          </p:cNvPr>
          <p:cNvSpPr/>
          <p:nvPr userDrawn="1"/>
        </p:nvSpPr>
        <p:spPr>
          <a:xfrm rot="-5400000">
            <a:off x="4425596" y="3696518"/>
            <a:ext cx="293166" cy="586558"/>
          </a:xfrm>
          <a:custGeom>
            <a:avLst/>
            <a:gdLst/>
            <a:ahLst/>
            <a:cxnLst/>
            <a:rect l="l" t="t" r="r" b="b"/>
            <a:pathLst>
              <a:path w="20803" h="41622" extrusionOk="0">
                <a:moveTo>
                  <a:pt x="20803" y="0"/>
                </a:moveTo>
                <a:lnTo>
                  <a:pt x="1" y="20819"/>
                </a:lnTo>
                <a:lnTo>
                  <a:pt x="20803" y="41621"/>
                </a:lnTo>
                <a:lnTo>
                  <a:pt x="208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37;p39">
            <a:extLst>
              <a:ext uri="{FF2B5EF4-FFF2-40B4-BE49-F238E27FC236}">
                <a16:creationId xmlns:a16="http://schemas.microsoft.com/office/drawing/2014/main" id="{4DBFA648-58DA-6D4C-4929-F0308BD8E076}"/>
              </a:ext>
            </a:extLst>
          </p:cNvPr>
          <p:cNvSpPr txBox="1">
            <a:spLocks/>
          </p:cNvSpPr>
          <p:nvPr userDrawn="1"/>
        </p:nvSpPr>
        <p:spPr>
          <a:xfrm>
            <a:off x="6507286" y="2118989"/>
            <a:ext cx="2244000" cy="784800"/>
          </a:xfrm>
          <a:prstGeom prst="rect">
            <a:avLst/>
          </a:prstGeom>
        </p:spPr>
        <p:txBody>
          <a:bodyPr spcFirstLastPara="1" vert="horz" wrap="square" lIns="91425" tIns="91425" rIns="91425" bIns="91425" rtlCol="0" anchor="t" anchorCtr="0">
            <a:noAutofit/>
          </a:bodyPr>
          <a:lstStyle>
            <a:lvl1pPr marL="0" lvl="0" indent="0" algn="ctr" defTabSz="914400" rtl="0" eaLnBrk="1" latinLnBrk="0" hangingPunct="1">
              <a:lnSpc>
                <a:spcPct val="100000"/>
              </a:lnSpc>
              <a:spcBef>
                <a:spcPts val="0"/>
              </a:spcBef>
              <a:spcAft>
                <a:spcPts val="0"/>
              </a:spcAft>
              <a:buSzPts val="900"/>
              <a:buFont typeface="Arial" pitchFamily="34" charset="0"/>
              <a:buNone/>
              <a:tabLst/>
              <a:defRPr kumimoji="0" lang="de-DE" sz="1400" b="0" i="0" u="none" strike="noStrike" kern="1200" cap="none" spc="0" normalizeH="0" baseline="0" noProof="0">
                <a:ln>
                  <a:noFill/>
                </a:ln>
                <a:solidFill>
                  <a:srgbClr val="4B4B4D"/>
                </a:solidFill>
                <a:effectLst/>
                <a:uLnTx/>
                <a:uFillTx/>
                <a:latin typeface="+mj-lt"/>
                <a:ea typeface="+mn-ea"/>
                <a:cs typeface="+mn-cs"/>
              </a:defRPr>
            </a:lvl1pPr>
            <a:lvl2pPr marL="0" lvl="1" indent="0" algn="ctr" defTabSz="914400" rtl="0" eaLnBrk="1" latinLnBrk="0" hangingPunct="1">
              <a:lnSpc>
                <a:spcPct val="100000"/>
              </a:lnSpc>
              <a:spcBef>
                <a:spcPts val="0"/>
              </a:spcBef>
              <a:spcAft>
                <a:spcPts val="0"/>
              </a:spcAft>
              <a:buSzPts val="900"/>
              <a:buFontTx/>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ctr" defTabSz="914400" rtl="0" eaLnBrk="1" latinLnBrk="0" hangingPunct="1">
              <a:lnSpc>
                <a:spcPct val="100000"/>
              </a:lnSpc>
              <a:spcBef>
                <a:spcPts val="0"/>
              </a:spcBef>
              <a:spcAft>
                <a:spcPts val="0"/>
              </a:spcAft>
              <a:buClr>
                <a:schemeClr val="bg2"/>
              </a:buClr>
              <a:buSzPts val="900"/>
              <a:buFont typeface="Arial" pitchFamily="34" charset="0"/>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ctr" defTabSz="914400" rtl="0" eaLnBrk="1" latinLnBrk="0" hangingPunct="1">
              <a:lnSpc>
                <a:spcPct val="100000"/>
              </a:lnSpc>
              <a:spcBef>
                <a:spcPts val="0"/>
              </a:spcBef>
              <a:spcAft>
                <a:spcPts val="0"/>
              </a:spcAft>
              <a:buClr>
                <a:srgbClr val="4B4B4D"/>
              </a:buClr>
              <a:buSzPts val="900"/>
              <a:buFont typeface="Arial" pitchFamily="34" charset="0"/>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ctr" defTabSz="914400" rtl="0" eaLnBrk="1" latinLnBrk="0" hangingPunct="1">
              <a:lnSpc>
                <a:spcPct val="100000"/>
              </a:lnSpc>
              <a:spcBef>
                <a:spcPts val="0"/>
              </a:spcBef>
              <a:spcAft>
                <a:spcPts val="0"/>
              </a:spcAft>
              <a:buSzPts val="900"/>
              <a:buFont typeface="Symbol" panose="05050102010706020507" pitchFamily="18" charset="2"/>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ctr"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6pPr>
            <a:lvl7pPr marL="2971800" lvl="6" indent="-228600" algn="ctr"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7pPr>
            <a:lvl8pPr marL="3429000" lvl="7" indent="-228600" algn="ctr"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8pPr>
            <a:lvl9pPr marL="3886200" lvl="8" indent="-228600" algn="ctr"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9pPr>
          </a:lstStyle>
          <a:p>
            <a:r>
              <a:rPr lang="de-DE"/>
              <a:t>Lorem ipsum dolor sit amet,</a:t>
            </a:r>
          </a:p>
          <a:p>
            <a:r>
              <a:rPr lang="de-DE"/>
              <a:t>Consectetuer adipiscing elit.</a:t>
            </a:r>
          </a:p>
          <a:p>
            <a:r>
              <a:rPr lang="de-DE"/>
              <a:t>Aenean commodo ligula eget dolor. Aenean massa.</a:t>
            </a:r>
            <a:endParaRPr lang="de-DE" dirty="0"/>
          </a:p>
        </p:txBody>
      </p:sp>
      <p:sp>
        <p:nvSpPr>
          <p:cNvPr id="24" name="Google Shape;438;p39">
            <a:extLst>
              <a:ext uri="{FF2B5EF4-FFF2-40B4-BE49-F238E27FC236}">
                <a16:creationId xmlns:a16="http://schemas.microsoft.com/office/drawing/2014/main" id="{B594031C-C198-E44C-6FFA-77817E43B6F5}"/>
              </a:ext>
            </a:extLst>
          </p:cNvPr>
          <p:cNvSpPr txBox="1">
            <a:spLocks/>
          </p:cNvSpPr>
          <p:nvPr userDrawn="1"/>
        </p:nvSpPr>
        <p:spPr>
          <a:xfrm>
            <a:off x="6506782" y="1703789"/>
            <a:ext cx="2244600" cy="415200"/>
          </a:xfrm>
          <a:prstGeom prst="rect">
            <a:avLst/>
          </a:prstGeom>
        </p:spPr>
        <p:txBody>
          <a:bodyPr spcFirstLastPara="1" vert="horz" wrap="square" lIns="91425" tIns="91425" rIns="91425" bIns="91425" rtlCol="0" anchor="t" anchorCtr="0">
            <a:noAutofit/>
          </a:bodyPr>
          <a:lstStyle>
            <a:lvl1pPr marL="0" marR="0" lvl="0" indent="0" algn="ctr" defTabSz="914400" rtl="0" eaLnBrk="1" latinLnBrk="0" hangingPunct="1">
              <a:lnSpc>
                <a:spcPct val="100000"/>
              </a:lnSpc>
              <a:spcBef>
                <a:spcPts val="0"/>
              </a:spcBef>
              <a:spcAft>
                <a:spcPts val="0"/>
              </a:spcAft>
              <a:buSzPts val="1600"/>
              <a:buFont typeface="Londrina Solid"/>
              <a:buNone/>
              <a:tabLst/>
              <a:defRPr kumimoji="0" lang="de-DE" sz="1800" b="1" i="0" u="none" strike="noStrike" kern="1200" cap="none" spc="0" normalizeH="0" baseline="0" noProof="0">
                <a:ln>
                  <a:noFill/>
                </a:ln>
                <a:solidFill>
                  <a:srgbClr val="4B4B4D"/>
                </a:solidFill>
                <a:effectLst/>
                <a:uLnTx/>
                <a:uFillTx/>
                <a:latin typeface="+mj-lt"/>
                <a:ea typeface="Londrina Solid"/>
                <a:cs typeface="Londrina Solid"/>
                <a:sym typeface="Londrina Solid"/>
              </a:defRPr>
            </a:lvl1pPr>
            <a:lvl2pPr marL="0" lvl="1" indent="0" algn="ctr" defTabSz="914400" rtl="0" eaLnBrk="1" latinLnBrk="0" hangingPunct="1">
              <a:lnSpc>
                <a:spcPct val="100000"/>
              </a:lnSpc>
              <a:spcBef>
                <a:spcPts val="0"/>
              </a:spcBef>
              <a:spcAft>
                <a:spcPts val="0"/>
              </a:spcAft>
              <a:buSzPts val="100"/>
              <a:buFontTx/>
              <a:buNone/>
              <a:defRPr kumimoji="0" lang="de-DE" sz="1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ctr" defTabSz="914400" rtl="0" eaLnBrk="1" latinLnBrk="0" hangingPunct="1">
              <a:lnSpc>
                <a:spcPct val="100000"/>
              </a:lnSpc>
              <a:spcBef>
                <a:spcPts val="0"/>
              </a:spcBef>
              <a:spcAft>
                <a:spcPts val="0"/>
              </a:spcAft>
              <a:buClr>
                <a:schemeClr val="bg2"/>
              </a:buClr>
              <a:buSzPts val="100"/>
              <a:buFont typeface="Arial" pitchFamily="34" charset="0"/>
              <a:buNone/>
              <a:defRPr kumimoji="0" lang="de-DE" sz="1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ctr" defTabSz="914400" rtl="0" eaLnBrk="1" latinLnBrk="0" hangingPunct="1">
              <a:lnSpc>
                <a:spcPct val="100000"/>
              </a:lnSpc>
              <a:spcBef>
                <a:spcPts val="0"/>
              </a:spcBef>
              <a:spcAft>
                <a:spcPts val="0"/>
              </a:spcAft>
              <a:buClr>
                <a:srgbClr val="4B4B4D"/>
              </a:buClr>
              <a:buSzPts val="100"/>
              <a:buFont typeface="Arial" pitchFamily="34" charset="0"/>
              <a:buNone/>
              <a:defRPr kumimoji="0" lang="de-DE" sz="1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ctr" defTabSz="914400" rtl="0" eaLnBrk="1" latinLnBrk="0" hangingPunct="1">
              <a:lnSpc>
                <a:spcPct val="100000"/>
              </a:lnSpc>
              <a:spcBef>
                <a:spcPts val="0"/>
              </a:spcBef>
              <a:spcAft>
                <a:spcPts val="0"/>
              </a:spcAft>
              <a:buSzPts val="100"/>
              <a:buFont typeface="Symbol" panose="05050102010706020507" pitchFamily="18" charset="2"/>
              <a:buNone/>
              <a:defRPr kumimoji="0" lang="de-DE" sz="1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ctr" defTabSz="914400" rtl="0" eaLnBrk="1" latinLnBrk="0" hangingPunct="1">
              <a:lnSpc>
                <a:spcPct val="100000"/>
              </a:lnSpc>
              <a:spcBef>
                <a:spcPts val="0"/>
              </a:spcBef>
              <a:spcAft>
                <a:spcPts val="0"/>
              </a:spcAft>
              <a:buSzPts val="100"/>
              <a:buFont typeface="Arial" pitchFamily="34" charset="0"/>
              <a:buNone/>
              <a:defRPr sz="100" kern="1200">
                <a:solidFill>
                  <a:schemeClr val="tx1"/>
                </a:solidFill>
                <a:latin typeface="+mn-lt"/>
                <a:ea typeface="+mn-ea"/>
                <a:cs typeface="+mn-cs"/>
              </a:defRPr>
            </a:lvl6pPr>
            <a:lvl7pPr marL="2971800" lvl="6" indent="-228600" algn="ctr" defTabSz="914400" rtl="0" eaLnBrk="1" latinLnBrk="0" hangingPunct="1">
              <a:lnSpc>
                <a:spcPct val="100000"/>
              </a:lnSpc>
              <a:spcBef>
                <a:spcPts val="0"/>
              </a:spcBef>
              <a:spcAft>
                <a:spcPts val="0"/>
              </a:spcAft>
              <a:buSzPts val="100"/>
              <a:buFont typeface="Arial" pitchFamily="34" charset="0"/>
              <a:buNone/>
              <a:defRPr sz="100" kern="1200">
                <a:solidFill>
                  <a:schemeClr val="tx1"/>
                </a:solidFill>
                <a:latin typeface="+mn-lt"/>
                <a:ea typeface="+mn-ea"/>
                <a:cs typeface="+mn-cs"/>
              </a:defRPr>
            </a:lvl7pPr>
            <a:lvl8pPr marL="3429000" lvl="7" indent="-228600" algn="ctr" defTabSz="914400" rtl="0" eaLnBrk="1" latinLnBrk="0" hangingPunct="1">
              <a:lnSpc>
                <a:spcPct val="100000"/>
              </a:lnSpc>
              <a:spcBef>
                <a:spcPts val="0"/>
              </a:spcBef>
              <a:spcAft>
                <a:spcPts val="0"/>
              </a:spcAft>
              <a:buSzPts val="100"/>
              <a:buFont typeface="Arial" pitchFamily="34" charset="0"/>
              <a:buNone/>
              <a:defRPr sz="100" kern="1200">
                <a:solidFill>
                  <a:schemeClr val="tx1"/>
                </a:solidFill>
                <a:latin typeface="+mn-lt"/>
                <a:ea typeface="+mn-ea"/>
                <a:cs typeface="+mn-cs"/>
              </a:defRPr>
            </a:lvl8pPr>
            <a:lvl9pPr marL="3886200" lvl="8" indent="-228600" algn="ctr" defTabSz="914400" rtl="0" eaLnBrk="1" latinLnBrk="0" hangingPunct="1">
              <a:lnSpc>
                <a:spcPct val="100000"/>
              </a:lnSpc>
              <a:spcBef>
                <a:spcPts val="0"/>
              </a:spcBef>
              <a:spcAft>
                <a:spcPts val="0"/>
              </a:spcAft>
              <a:buSzPts val="100"/>
              <a:buFont typeface="Arial" pitchFamily="34" charset="0"/>
              <a:buNone/>
              <a:defRPr sz="100" kern="1200">
                <a:solidFill>
                  <a:schemeClr val="tx1"/>
                </a:solidFill>
                <a:latin typeface="+mn-lt"/>
                <a:ea typeface="+mn-ea"/>
                <a:cs typeface="+mn-cs"/>
              </a:defRPr>
            </a:lvl9pPr>
          </a:lstStyle>
          <a:p>
            <a:r>
              <a:rPr lang="de-DE"/>
              <a:t>Überschrift</a:t>
            </a:r>
          </a:p>
          <a:p>
            <a:endParaRPr lang="de-DE" dirty="0"/>
          </a:p>
        </p:txBody>
      </p:sp>
      <p:sp>
        <p:nvSpPr>
          <p:cNvPr id="25" name="Google Shape;437;p39">
            <a:extLst>
              <a:ext uri="{FF2B5EF4-FFF2-40B4-BE49-F238E27FC236}">
                <a16:creationId xmlns:a16="http://schemas.microsoft.com/office/drawing/2014/main" id="{FE54D176-44B1-7B41-D576-0EFDA769C0AA}"/>
              </a:ext>
            </a:extLst>
          </p:cNvPr>
          <p:cNvSpPr txBox="1">
            <a:spLocks/>
          </p:cNvSpPr>
          <p:nvPr userDrawn="1"/>
        </p:nvSpPr>
        <p:spPr>
          <a:xfrm>
            <a:off x="392236" y="4109714"/>
            <a:ext cx="2244000" cy="784800"/>
          </a:xfrm>
          <a:prstGeom prst="rect">
            <a:avLst/>
          </a:prstGeom>
        </p:spPr>
        <p:txBody>
          <a:bodyPr spcFirstLastPara="1" vert="horz" wrap="square" lIns="91425" tIns="91425" rIns="91425" bIns="91425" rtlCol="0" anchor="t" anchorCtr="0">
            <a:noAutofit/>
          </a:bodyPr>
          <a:lstStyle>
            <a:lvl1pPr marL="0" lvl="0" indent="0" algn="ctr" defTabSz="914400" rtl="0" eaLnBrk="1" latinLnBrk="0" hangingPunct="1">
              <a:lnSpc>
                <a:spcPct val="100000"/>
              </a:lnSpc>
              <a:spcBef>
                <a:spcPts val="0"/>
              </a:spcBef>
              <a:spcAft>
                <a:spcPts val="0"/>
              </a:spcAft>
              <a:buSzPts val="900"/>
              <a:buFont typeface="Arial" pitchFamily="34" charset="0"/>
              <a:buNone/>
              <a:tabLst/>
              <a:defRPr kumimoji="0" lang="de-DE" sz="1400" b="0" i="0" u="none" strike="noStrike" kern="1200" cap="none" spc="0" normalizeH="0" baseline="0" noProof="0">
                <a:ln>
                  <a:noFill/>
                </a:ln>
                <a:solidFill>
                  <a:srgbClr val="4B4B4D"/>
                </a:solidFill>
                <a:effectLst/>
                <a:uLnTx/>
                <a:uFillTx/>
                <a:latin typeface="+mj-lt"/>
                <a:ea typeface="+mn-ea"/>
                <a:cs typeface="+mn-cs"/>
              </a:defRPr>
            </a:lvl1pPr>
            <a:lvl2pPr marL="0" lvl="1" indent="0" algn="ctr" defTabSz="914400" rtl="0" eaLnBrk="1" latinLnBrk="0" hangingPunct="1">
              <a:lnSpc>
                <a:spcPct val="100000"/>
              </a:lnSpc>
              <a:spcBef>
                <a:spcPts val="0"/>
              </a:spcBef>
              <a:spcAft>
                <a:spcPts val="0"/>
              </a:spcAft>
              <a:buSzPts val="900"/>
              <a:buFontTx/>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ctr" defTabSz="914400" rtl="0" eaLnBrk="1" latinLnBrk="0" hangingPunct="1">
              <a:lnSpc>
                <a:spcPct val="100000"/>
              </a:lnSpc>
              <a:spcBef>
                <a:spcPts val="0"/>
              </a:spcBef>
              <a:spcAft>
                <a:spcPts val="0"/>
              </a:spcAft>
              <a:buClr>
                <a:schemeClr val="bg2"/>
              </a:buClr>
              <a:buSzPts val="900"/>
              <a:buFont typeface="Arial" pitchFamily="34" charset="0"/>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ctr" defTabSz="914400" rtl="0" eaLnBrk="1" latinLnBrk="0" hangingPunct="1">
              <a:lnSpc>
                <a:spcPct val="100000"/>
              </a:lnSpc>
              <a:spcBef>
                <a:spcPts val="0"/>
              </a:spcBef>
              <a:spcAft>
                <a:spcPts val="0"/>
              </a:spcAft>
              <a:buClr>
                <a:srgbClr val="4B4B4D"/>
              </a:buClr>
              <a:buSzPts val="900"/>
              <a:buFont typeface="Arial" pitchFamily="34" charset="0"/>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ctr" defTabSz="914400" rtl="0" eaLnBrk="1" latinLnBrk="0" hangingPunct="1">
              <a:lnSpc>
                <a:spcPct val="100000"/>
              </a:lnSpc>
              <a:spcBef>
                <a:spcPts val="0"/>
              </a:spcBef>
              <a:spcAft>
                <a:spcPts val="0"/>
              </a:spcAft>
              <a:buSzPts val="900"/>
              <a:buFont typeface="Symbol" panose="05050102010706020507" pitchFamily="18" charset="2"/>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ctr"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6pPr>
            <a:lvl7pPr marL="2971800" lvl="6" indent="-228600" algn="ctr"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7pPr>
            <a:lvl8pPr marL="3429000" lvl="7" indent="-228600" algn="ctr"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8pPr>
            <a:lvl9pPr marL="3886200" lvl="8" indent="-228600" algn="ctr"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9pPr>
          </a:lstStyle>
          <a:p>
            <a:r>
              <a:rPr lang="de-DE"/>
              <a:t>Lorem ipsum dolor sit amet,</a:t>
            </a:r>
          </a:p>
          <a:p>
            <a:r>
              <a:rPr lang="de-DE"/>
              <a:t>Consectetuer adipiscing elit.</a:t>
            </a:r>
          </a:p>
          <a:p>
            <a:r>
              <a:rPr lang="de-DE"/>
              <a:t>Aenean commodo ligula eget dolor. Aenean massa.</a:t>
            </a:r>
            <a:endParaRPr lang="de-DE" dirty="0"/>
          </a:p>
        </p:txBody>
      </p:sp>
      <p:sp>
        <p:nvSpPr>
          <p:cNvPr id="26" name="Google Shape;438;p39">
            <a:extLst>
              <a:ext uri="{FF2B5EF4-FFF2-40B4-BE49-F238E27FC236}">
                <a16:creationId xmlns:a16="http://schemas.microsoft.com/office/drawing/2014/main" id="{74275C12-C9AB-7AA1-D0EC-0B2E51499339}"/>
              </a:ext>
            </a:extLst>
          </p:cNvPr>
          <p:cNvSpPr txBox="1">
            <a:spLocks/>
          </p:cNvSpPr>
          <p:nvPr userDrawn="1"/>
        </p:nvSpPr>
        <p:spPr>
          <a:xfrm>
            <a:off x="391732" y="3694514"/>
            <a:ext cx="2244600" cy="415200"/>
          </a:xfrm>
          <a:prstGeom prst="rect">
            <a:avLst/>
          </a:prstGeom>
        </p:spPr>
        <p:txBody>
          <a:bodyPr spcFirstLastPara="1" vert="horz" wrap="square" lIns="91425" tIns="91425" rIns="91425" bIns="91425" rtlCol="0" anchor="t" anchorCtr="0">
            <a:noAutofit/>
          </a:bodyPr>
          <a:lstStyle>
            <a:lvl1pPr marL="0" marR="0" lvl="0" indent="0" algn="ctr" defTabSz="914400" rtl="0" eaLnBrk="1" latinLnBrk="0" hangingPunct="1">
              <a:lnSpc>
                <a:spcPct val="100000"/>
              </a:lnSpc>
              <a:spcBef>
                <a:spcPts val="0"/>
              </a:spcBef>
              <a:spcAft>
                <a:spcPts val="0"/>
              </a:spcAft>
              <a:buSzPts val="1600"/>
              <a:buFont typeface="Londrina Solid"/>
              <a:buNone/>
              <a:tabLst/>
              <a:defRPr kumimoji="0" lang="de-DE" sz="1800" b="1" i="0" u="none" strike="noStrike" kern="1200" cap="none" spc="0" normalizeH="0" baseline="0" noProof="0">
                <a:ln>
                  <a:noFill/>
                </a:ln>
                <a:solidFill>
                  <a:srgbClr val="4B4B4D"/>
                </a:solidFill>
                <a:effectLst/>
                <a:uLnTx/>
                <a:uFillTx/>
                <a:latin typeface="+mj-lt"/>
                <a:ea typeface="Londrina Solid"/>
                <a:cs typeface="Londrina Solid"/>
                <a:sym typeface="Londrina Solid"/>
              </a:defRPr>
            </a:lvl1pPr>
            <a:lvl2pPr marL="0" lvl="1" indent="0" algn="ctr" defTabSz="914400" rtl="0" eaLnBrk="1" latinLnBrk="0" hangingPunct="1">
              <a:lnSpc>
                <a:spcPct val="100000"/>
              </a:lnSpc>
              <a:spcBef>
                <a:spcPts val="0"/>
              </a:spcBef>
              <a:spcAft>
                <a:spcPts val="0"/>
              </a:spcAft>
              <a:buSzPts val="100"/>
              <a:buFontTx/>
              <a:buNone/>
              <a:defRPr kumimoji="0" lang="de-DE" sz="1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ctr" defTabSz="914400" rtl="0" eaLnBrk="1" latinLnBrk="0" hangingPunct="1">
              <a:lnSpc>
                <a:spcPct val="100000"/>
              </a:lnSpc>
              <a:spcBef>
                <a:spcPts val="0"/>
              </a:spcBef>
              <a:spcAft>
                <a:spcPts val="0"/>
              </a:spcAft>
              <a:buClr>
                <a:schemeClr val="bg2"/>
              </a:buClr>
              <a:buSzPts val="100"/>
              <a:buFont typeface="Arial" pitchFamily="34" charset="0"/>
              <a:buNone/>
              <a:defRPr kumimoji="0" lang="de-DE" sz="1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ctr" defTabSz="914400" rtl="0" eaLnBrk="1" latinLnBrk="0" hangingPunct="1">
              <a:lnSpc>
                <a:spcPct val="100000"/>
              </a:lnSpc>
              <a:spcBef>
                <a:spcPts val="0"/>
              </a:spcBef>
              <a:spcAft>
                <a:spcPts val="0"/>
              </a:spcAft>
              <a:buClr>
                <a:srgbClr val="4B4B4D"/>
              </a:buClr>
              <a:buSzPts val="100"/>
              <a:buFont typeface="Arial" pitchFamily="34" charset="0"/>
              <a:buNone/>
              <a:defRPr kumimoji="0" lang="de-DE" sz="1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ctr" defTabSz="914400" rtl="0" eaLnBrk="1" latinLnBrk="0" hangingPunct="1">
              <a:lnSpc>
                <a:spcPct val="100000"/>
              </a:lnSpc>
              <a:spcBef>
                <a:spcPts val="0"/>
              </a:spcBef>
              <a:spcAft>
                <a:spcPts val="0"/>
              </a:spcAft>
              <a:buSzPts val="100"/>
              <a:buFont typeface="Symbol" panose="05050102010706020507" pitchFamily="18" charset="2"/>
              <a:buNone/>
              <a:defRPr kumimoji="0" lang="de-DE" sz="1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ctr" defTabSz="914400" rtl="0" eaLnBrk="1" latinLnBrk="0" hangingPunct="1">
              <a:lnSpc>
                <a:spcPct val="100000"/>
              </a:lnSpc>
              <a:spcBef>
                <a:spcPts val="0"/>
              </a:spcBef>
              <a:spcAft>
                <a:spcPts val="0"/>
              </a:spcAft>
              <a:buSzPts val="100"/>
              <a:buFont typeface="Arial" pitchFamily="34" charset="0"/>
              <a:buNone/>
              <a:defRPr sz="100" kern="1200">
                <a:solidFill>
                  <a:schemeClr val="tx1"/>
                </a:solidFill>
                <a:latin typeface="+mn-lt"/>
                <a:ea typeface="+mn-ea"/>
                <a:cs typeface="+mn-cs"/>
              </a:defRPr>
            </a:lvl6pPr>
            <a:lvl7pPr marL="2971800" lvl="6" indent="-228600" algn="ctr" defTabSz="914400" rtl="0" eaLnBrk="1" latinLnBrk="0" hangingPunct="1">
              <a:lnSpc>
                <a:spcPct val="100000"/>
              </a:lnSpc>
              <a:spcBef>
                <a:spcPts val="0"/>
              </a:spcBef>
              <a:spcAft>
                <a:spcPts val="0"/>
              </a:spcAft>
              <a:buSzPts val="100"/>
              <a:buFont typeface="Arial" pitchFamily="34" charset="0"/>
              <a:buNone/>
              <a:defRPr sz="100" kern="1200">
                <a:solidFill>
                  <a:schemeClr val="tx1"/>
                </a:solidFill>
                <a:latin typeface="+mn-lt"/>
                <a:ea typeface="+mn-ea"/>
                <a:cs typeface="+mn-cs"/>
              </a:defRPr>
            </a:lvl7pPr>
            <a:lvl8pPr marL="3429000" lvl="7" indent="-228600" algn="ctr" defTabSz="914400" rtl="0" eaLnBrk="1" latinLnBrk="0" hangingPunct="1">
              <a:lnSpc>
                <a:spcPct val="100000"/>
              </a:lnSpc>
              <a:spcBef>
                <a:spcPts val="0"/>
              </a:spcBef>
              <a:spcAft>
                <a:spcPts val="0"/>
              </a:spcAft>
              <a:buSzPts val="100"/>
              <a:buFont typeface="Arial" pitchFamily="34" charset="0"/>
              <a:buNone/>
              <a:defRPr sz="100" kern="1200">
                <a:solidFill>
                  <a:schemeClr val="tx1"/>
                </a:solidFill>
                <a:latin typeface="+mn-lt"/>
                <a:ea typeface="+mn-ea"/>
                <a:cs typeface="+mn-cs"/>
              </a:defRPr>
            </a:lvl8pPr>
            <a:lvl9pPr marL="3886200" lvl="8" indent="-228600" algn="ctr" defTabSz="914400" rtl="0" eaLnBrk="1" latinLnBrk="0" hangingPunct="1">
              <a:lnSpc>
                <a:spcPct val="100000"/>
              </a:lnSpc>
              <a:spcBef>
                <a:spcPts val="0"/>
              </a:spcBef>
              <a:spcAft>
                <a:spcPts val="0"/>
              </a:spcAft>
              <a:buSzPts val="100"/>
              <a:buFont typeface="Arial" pitchFamily="34" charset="0"/>
              <a:buNone/>
              <a:defRPr sz="100" kern="1200">
                <a:solidFill>
                  <a:schemeClr val="tx1"/>
                </a:solidFill>
                <a:latin typeface="+mn-lt"/>
                <a:ea typeface="+mn-ea"/>
                <a:cs typeface="+mn-cs"/>
              </a:defRPr>
            </a:lvl9pPr>
          </a:lstStyle>
          <a:p>
            <a:r>
              <a:rPr lang="de-DE"/>
              <a:t>Überschrift</a:t>
            </a:r>
          </a:p>
          <a:p>
            <a:endParaRPr lang="de-DE" dirty="0"/>
          </a:p>
        </p:txBody>
      </p:sp>
      <p:sp>
        <p:nvSpPr>
          <p:cNvPr id="27" name="Google Shape;437;p39">
            <a:extLst>
              <a:ext uri="{FF2B5EF4-FFF2-40B4-BE49-F238E27FC236}">
                <a16:creationId xmlns:a16="http://schemas.microsoft.com/office/drawing/2014/main" id="{964C75F9-FEB2-A7AE-E1CF-D7C5883D5CC4}"/>
              </a:ext>
            </a:extLst>
          </p:cNvPr>
          <p:cNvSpPr txBox="1">
            <a:spLocks/>
          </p:cNvSpPr>
          <p:nvPr userDrawn="1"/>
        </p:nvSpPr>
        <p:spPr>
          <a:xfrm>
            <a:off x="6507286" y="4109714"/>
            <a:ext cx="2244000" cy="784800"/>
          </a:xfrm>
          <a:prstGeom prst="rect">
            <a:avLst/>
          </a:prstGeom>
        </p:spPr>
        <p:txBody>
          <a:bodyPr spcFirstLastPara="1" vert="horz" wrap="square" lIns="91425" tIns="91425" rIns="91425" bIns="91425" rtlCol="0" anchor="t" anchorCtr="0">
            <a:noAutofit/>
          </a:bodyPr>
          <a:lstStyle>
            <a:lvl1pPr marL="0" lvl="0" indent="0" algn="ctr" defTabSz="914400" rtl="0" eaLnBrk="1" latinLnBrk="0" hangingPunct="1">
              <a:lnSpc>
                <a:spcPct val="100000"/>
              </a:lnSpc>
              <a:spcBef>
                <a:spcPts val="0"/>
              </a:spcBef>
              <a:spcAft>
                <a:spcPts val="0"/>
              </a:spcAft>
              <a:buSzPts val="900"/>
              <a:buFont typeface="Arial" pitchFamily="34" charset="0"/>
              <a:buNone/>
              <a:tabLst/>
              <a:defRPr kumimoji="0" lang="de-DE" sz="1400" b="0" i="0" u="none" strike="noStrike" kern="1200" cap="none" spc="0" normalizeH="0" baseline="0" noProof="0">
                <a:ln>
                  <a:noFill/>
                </a:ln>
                <a:solidFill>
                  <a:srgbClr val="4B4B4D"/>
                </a:solidFill>
                <a:effectLst/>
                <a:uLnTx/>
                <a:uFillTx/>
                <a:latin typeface="+mj-lt"/>
                <a:ea typeface="+mn-ea"/>
                <a:cs typeface="+mn-cs"/>
              </a:defRPr>
            </a:lvl1pPr>
            <a:lvl2pPr marL="0" lvl="1" indent="0" algn="ctr" defTabSz="914400" rtl="0" eaLnBrk="1" latinLnBrk="0" hangingPunct="1">
              <a:lnSpc>
                <a:spcPct val="100000"/>
              </a:lnSpc>
              <a:spcBef>
                <a:spcPts val="0"/>
              </a:spcBef>
              <a:spcAft>
                <a:spcPts val="0"/>
              </a:spcAft>
              <a:buSzPts val="900"/>
              <a:buFontTx/>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ctr" defTabSz="914400" rtl="0" eaLnBrk="1" latinLnBrk="0" hangingPunct="1">
              <a:lnSpc>
                <a:spcPct val="100000"/>
              </a:lnSpc>
              <a:spcBef>
                <a:spcPts val="0"/>
              </a:spcBef>
              <a:spcAft>
                <a:spcPts val="0"/>
              </a:spcAft>
              <a:buClr>
                <a:schemeClr val="bg2"/>
              </a:buClr>
              <a:buSzPts val="900"/>
              <a:buFont typeface="Arial" pitchFamily="34" charset="0"/>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ctr" defTabSz="914400" rtl="0" eaLnBrk="1" latinLnBrk="0" hangingPunct="1">
              <a:lnSpc>
                <a:spcPct val="100000"/>
              </a:lnSpc>
              <a:spcBef>
                <a:spcPts val="0"/>
              </a:spcBef>
              <a:spcAft>
                <a:spcPts val="0"/>
              </a:spcAft>
              <a:buClr>
                <a:srgbClr val="4B4B4D"/>
              </a:buClr>
              <a:buSzPts val="900"/>
              <a:buFont typeface="Arial" pitchFamily="34" charset="0"/>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ctr" defTabSz="914400" rtl="0" eaLnBrk="1" latinLnBrk="0" hangingPunct="1">
              <a:lnSpc>
                <a:spcPct val="100000"/>
              </a:lnSpc>
              <a:spcBef>
                <a:spcPts val="0"/>
              </a:spcBef>
              <a:spcAft>
                <a:spcPts val="0"/>
              </a:spcAft>
              <a:buSzPts val="900"/>
              <a:buFont typeface="Symbol" panose="05050102010706020507" pitchFamily="18" charset="2"/>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ctr"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6pPr>
            <a:lvl7pPr marL="2971800" lvl="6" indent="-228600" algn="ctr"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7pPr>
            <a:lvl8pPr marL="3429000" lvl="7" indent="-228600" algn="ctr"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8pPr>
            <a:lvl9pPr marL="3886200" lvl="8" indent="-228600" algn="ctr"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9pPr>
          </a:lstStyle>
          <a:p>
            <a:r>
              <a:rPr lang="de-DE"/>
              <a:t>Lorem ipsum dolor sit amet,</a:t>
            </a:r>
          </a:p>
          <a:p>
            <a:r>
              <a:rPr lang="de-DE"/>
              <a:t>Consectetuer adipiscing elit.</a:t>
            </a:r>
          </a:p>
          <a:p>
            <a:r>
              <a:rPr lang="de-DE"/>
              <a:t>Aenean commodo ligula eget dolor. Aenean massa.</a:t>
            </a:r>
            <a:endParaRPr lang="de-DE" dirty="0"/>
          </a:p>
        </p:txBody>
      </p:sp>
      <p:sp>
        <p:nvSpPr>
          <p:cNvPr id="28" name="Google Shape;438;p39">
            <a:extLst>
              <a:ext uri="{FF2B5EF4-FFF2-40B4-BE49-F238E27FC236}">
                <a16:creationId xmlns:a16="http://schemas.microsoft.com/office/drawing/2014/main" id="{C2EE47AA-E64C-A550-5B06-EAB07103633B}"/>
              </a:ext>
            </a:extLst>
          </p:cNvPr>
          <p:cNvSpPr txBox="1">
            <a:spLocks/>
          </p:cNvSpPr>
          <p:nvPr userDrawn="1"/>
        </p:nvSpPr>
        <p:spPr>
          <a:xfrm>
            <a:off x="6506782" y="3694514"/>
            <a:ext cx="2244600" cy="415200"/>
          </a:xfrm>
          <a:prstGeom prst="rect">
            <a:avLst/>
          </a:prstGeom>
        </p:spPr>
        <p:txBody>
          <a:bodyPr spcFirstLastPara="1" vert="horz" wrap="square" lIns="91425" tIns="91425" rIns="91425" bIns="91425" rtlCol="0" anchor="t" anchorCtr="0">
            <a:noAutofit/>
          </a:bodyPr>
          <a:lstStyle>
            <a:lvl1pPr marL="0" marR="0" lvl="0" indent="0" algn="ctr" defTabSz="914400" rtl="0" eaLnBrk="1" latinLnBrk="0" hangingPunct="1">
              <a:lnSpc>
                <a:spcPct val="100000"/>
              </a:lnSpc>
              <a:spcBef>
                <a:spcPts val="0"/>
              </a:spcBef>
              <a:spcAft>
                <a:spcPts val="0"/>
              </a:spcAft>
              <a:buSzPts val="1600"/>
              <a:buFont typeface="Londrina Solid"/>
              <a:buNone/>
              <a:tabLst/>
              <a:defRPr kumimoji="0" lang="de-DE" sz="1800" b="1" i="0" u="none" strike="noStrike" kern="1200" cap="none" spc="0" normalizeH="0" baseline="0" noProof="0">
                <a:ln>
                  <a:noFill/>
                </a:ln>
                <a:solidFill>
                  <a:srgbClr val="4B4B4D"/>
                </a:solidFill>
                <a:effectLst/>
                <a:uLnTx/>
                <a:uFillTx/>
                <a:latin typeface="+mj-lt"/>
                <a:ea typeface="Londrina Solid"/>
                <a:cs typeface="Londrina Solid"/>
                <a:sym typeface="Londrina Solid"/>
              </a:defRPr>
            </a:lvl1pPr>
            <a:lvl2pPr marL="0" lvl="1" indent="0" algn="ctr" defTabSz="914400" rtl="0" eaLnBrk="1" latinLnBrk="0" hangingPunct="1">
              <a:lnSpc>
                <a:spcPct val="100000"/>
              </a:lnSpc>
              <a:spcBef>
                <a:spcPts val="0"/>
              </a:spcBef>
              <a:spcAft>
                <a:spcPts val="0"/>
              </a:spcAft>
              <a:buSzPts val="100"/>
              <a:buFontTx/>
              <a:buNone/>
              <a:defRPr kumimoji="0" lang="de-DE" sz="1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ctr" defTabSz="914400" rtl="0" eaLnBrk="1" latinLnBrk="0" hangingPunct="1">
              <a:lnSpc>
                <a:spcPct val="100000"/>
              </a:lnSpc>
              <a:spcBef>
                <a:spcPts val="0"/>
              </a:spcBef>
              <a:spcAft>
                <a:spcPts val="0"/>
              </a:spcAft>
              <a:buClr>
                <a:schemeClr val="bg2"/>
              </a:buClr>
              <a:buSzPts val="100"/>
              <a:buFont typeface="Arial" pitchFamily="34" charset="0"/>
              <a:buNone/>
              <a:defRPr kumimoji="0" lang="de-DE" sz="1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ctr" defTabSz="914400" rtl="0" eaLnBrk="1" latinLnBrk="0" hangingPunct="1">
              <a:lnSpc>
                <a:spcPct val="100000"/>
              </a:lnSpc>
              <a:spcBef>
                <a:spcPts val="0"/>
              </a:spcBef>
              <a:spcAft>
                <a:spcPts val="0"/>
              </a:spcAft>
              <a:buClr>
                <a:srgbClr val="4B4B4D"/>
              </a:buClr>
              <a:buSzPts val="100"/>
              <a:buFont typeface="Arial" pitchFamily="34" charset="0"/>
              <a:buNone/>
              <a:defRPr kumimoji="0" lang="de-DE" sz="1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ctr" defTabSz="914400" rtl="0" eaLnBrk="1" latinLnBrk="0" hangingPunct="1">
              <a:lnSpc>
                <a:spcPct val="100000"/>
              </a:lnSpc>
              <a:spcBef>
                <a:spcPts val="0"/>
              </a:spcBef>
              <a:spcAft>
                <a:spcPts val="0"/>
              </a:spcAft>
              <a:buSzPts val="100"/>
              <a:buFont typeface="Symbol" panose="05050102010706020507" pitchFamily="18" charset="2"/>
              <a:buNone/>
              <a:defRPr kumimoji="0" lang="de-DE" sz="1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ctr" defTabSz="914400" rtl="0" eaLnBrk="1" latinLnBrk="0" hangingPunct="1">
              <a:lnSpc>
                <a:spcPct val="100000"/>
              </a:lnSpc>
              <a:spcBef>
                <a:spcPts val="0"/>
              </a:spcBef>
              <a:spcAft>
                <a:spcPts val="0"/>
              </a:spcAft>
              <a:buSzPts val="100"/>
              <a:buFont typeface="Arial" pitchFamily="34" charset="0"/>
              <a:buNone/>
              <a:defRPr sz="100" kern="1200">
                <a:solidFill>
                  <a:schemeClr val="tx1"/>
                </a:solidFill>
                <a:latin typeface="+mn-lt"/>
                <a:ea typeface="+mn-ea"/>
                <a:cs typeface="+mn-cs"/>
              </a:defRPr>
            </a:lvl6pPr>
            <a:lvl7pPr marL="2971800" lvl="6" indent="-228600" algn="ctr" defTabSz="914400" rtl="0" eaLnBrk="1" latinLnBrk="0" hangingPunct="1">
              <a:lnSpc>
                <a:spcPct val="100000"/>
              </a:lnSpc>
              <a:spcBef>
                <a:spcPts val="0"/>
              </a:spcBef>
              <a:spcAft>
                <a:spcPts val="0"/>
              </a:spcAft>
              <a:buSzPts val="100"/>
              <a:buFont typeface="Arial" pitchFamily="34" charset="0"/>
              <a:buNone/>
              <a:defRPr sz="100" kern="1200">
                <a:solidFill>
                  <a:schemeClr val="tx1"/>
                </a:solidFill>
                <a:latin typeface="+mn-lt"/>
                <a:ea typeface="+mn-ea"/>
                <a:cs typeface="+mn-cs"/>
              </a:defRPr>
            </a:lvl7pPr>
            <a:lvl8pPr marL="3429000" lvl="7" indent="-228600" algn="ctr" defTabSz="914400" rtl="0" eaLnBrk="1" latinLnBrk="0" hangingPunct="1">
              <a:lnSpc>
                <a:spcPct val="100000"/>
              </a:lnSpc>
              <a:spcBef>
                <a:spcPts val="0"/>
              </a:spcBef>
              <a:spcAft>
                <a:spcPts val="0"/>
              </a:spcAft>
              <a:buSzPts val="100"/>
              <a:buFont typeface="Arial" pitchFamily="34" charset="0"/>
              <a:buNone/>
              <a:defRPr sz="100" kern="1200">
                <a:solidFill>
                  <a:schemeClr val="tx1"/>
                </a:solidFill>
                <a:latin typeface="+mn-lt"/>
                <a:ea typeface="+mn-ea"/>
                <a:cs typeface="+mn-cs"/>
              </a:defRPr>
            </a:lvl8pPr>
            <a:lvl9pPr marL="3886200" lvl="8" indent="-228600" algn="ctr" defTabSz="914400" rtl="0" eaLnBrk="1" latinLnBrk="0" hangingPunct="1">
              <a:lnSpc>
                <a:spcPct val="100000"/>
              </a:lnSpc>
              <a:spcBef>
                <a:spcPts val="0"/>
              </a:spcBef>
              <a:spcAft>
                <a:spcPts val="0"/>
              </a:spcAft>
              <a:buSzPts val="100"/>
              <a:buFont typeface="Arial" pitchFamily="34" charset="0"/>
              <a:buNone/>
              <a:defRPr sz="100" kern="1200">
                <a:solidFill>
                  <a:schemeClr val="tx1"/>
                </a:solidFill>
                <a:latin typeface="+mn-lt"/>
                <a:ea typeface="+mn-ea"/>
                <a:cs typeface="+mn-cs"/>
              </a:defRPr>
            </a:lvl9pPr>
          </a:lstStyle>
          <a:p>
            <a:r>
              <a:rPr lang="de-DE" dirty="0"/>
              <a:t>Überschrift</a:t>
            </a:r>
          </a:p>
          <a:p>
            <a:endParaRPr lang="de-DE" dirty="0"/>
          </a:p>
        </p:txBody>
      </p:sp>
      <p:sp>
        <p:nvSpPr>
          <p:cNvPr id="29" name="Google Shape;437;p39">
            <a:extLst>
              <a:ext uri="{FF2B5EF4-FFF2-40B4-BE49-F238E27FC236}">
                <a16:creationId xmlns:a16="http://schemas.microsoft.com/office/drawing/2014/main" id="{5B791CE5-9300-A4CA-BD70-9B8BBC6C1EEC}"/>
              </a:ext>
            </a:extLst>
          </p:cNvPr>
          <p:cNvSpPr txBox="1">
            <a:spLocks/>
          </p:cNvSpPr>
          <p:nvPr userDrawn="1"/>
        </p:nvSpPr>
        <p:spPr>
          <a:xfrm>
            <a:off x="3460007" y="4881239"/>
            <a:ext cx="2244000" cy="784800"/>
          </a:xfrm>
          <a:prstGeom prst="rect">
            <a:avLst/>
          </a:prstGeom>
        </p:spPr>
        <p:txBody>
          <a:bodyPr spcFirstLastPara="1" vert="horz" wrap="square" lIns="91425" tIns="91425" rIns="91425" bIns="91425" rtlCol="0" anchor="t" anchorCtr="0">
            <a:noAutofit/>
          </a:bodyPr>
          <a:lstStyle>
            <a:lvl1pPr marL="0" lvl="0" indent="0" algn="ctr" defTabSz="914400" rtl="0" eaLnBrk="1" latinLnBrk="0" hangingPunct="1">
              <a:lnSpc>
                <a:spcPct val="100000"/>
              </a:lnSpc>
              <a:spcBef>
                <a:spcPts val="0"/>
              </a:spcBef>
              <a:spcAft>
                <a:spcPts val="0"/>
              </a:spcAft>
              <a:buSzPts val="900"/>
              <a:buFont typeface="Arial" pitchFamily="34" charset="0"/>
              <a:buNone/>
              <a:tabLst/>
              <a:defRPr kumimoji="0" lang="de-DE" sz="1400" b="0" i="0" u="none" strike="noStrike" kern="1200" cap="none" spc="0" normalizeH="0" baseline="0" noProof="0">
                <a:ln>
                  <a:noFill/>
                </a:ln>
                <a:solidFill>
                  <a:srgbClr val="4B4B4D"/>
                </a:solidFill>
                <a:effectLst/>
                <a:uLnTx/>
                <a:uFillTx/>
                <a:latin typeface="+mj-lt"/>
                <a:ea typeface="+mn-ea"/>
                <a:cs typeface="+mn-cs"/>
              </a:defRPr>
            </a:lvl1pPr>
            <a:lvl2pPr marL="0" lvl="1" indent="0" algn="ctr" defTabSz="914400" rtl="0" eaLnBrk="1" latinLnBrk="0" hangingPunct="1">
              <a:lnSpc>
                <a:spcPct val="100000"/>
              </a:lnSpc>
              <a:spcBef>
                <a:spcPts val="0"/>
              </a:spcBef>
              <a:spcAft>
                <a:spcPts val="0"/>
              </a:spcAft>
              <a:buSzPts val="900"/>
              <a:buFontTx/>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ctr" defTabSz="914400" rtl="0" eaLnBrk="1" latinLnBrk="0" hangingPunct="1">
              <a:lnSpc>
                <a:spcPct val="100000"/>
              </a:lnSpc>
              <a:spcBef>
                <a:spcPts val="0"/>
              </a:spcBef>
              <a:spcAft>
                <a:spcPts val="0"/>
              </a:spcAft>
              <a:buClr>
                <a:schemeClr val="bg2"/>
              </a:buClr>
              <a:buSzPts val="900"/>
              <a:buFont typeface="Arial" pitchFamily="34" charset="0"/>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ctr" defTabSz="914400" rtl="0" eaLnBrk="1" latinLnBrk="0" hangingPunct="1">
              <a:lnSpc>
                <a:spcPct val="100000"/>
              </a:lnSpc>
              <a:spcBef>
                <a:spcPts val="0"/>
              </a:spcBef>
              <a:spcAft>
                <a:spcPts val="0"/>
              </a:spcAft>
              <a:buClr>
                <a:srgbClr val="4B4B4D"/>
              </a:buClr>
              <a:buSzPts val="900"/>
              <a:buFont typeface="Arial" pitchFamily="34" charset="0"/>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ctr" defTabSz="914400" rtl="0" eaLnBrk="1" latinLnBrk="0" hangingPunct="1">
              <a:lnSpc>
                <a:spcPct val="100000"/>
              </a:lnSpc>
              <a:spcBef>
                <a:spcPts val="0"/>
              </a:spcBef>
              <a:spcAft>
                <a:spcPts val="0"/>
              </a:spcAft>
              <a:buSzPts val="900"/>
              <a:buFont typeface="Symbol" panose="05050102010706020507" pitchFamily="18" charset="2"/>
              <a:buNone/>
              <a:defRPr kumimoji="0" lang="de-DE" sz="9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ctr"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6pPr>
            <a:lvl7pPr marL="2971800" lvl="6" indent="-228600" algn="ctr"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7pPr>
            <a:lvl8pPr marL="3429000" lvl="7" indent="-228600" algn="ctr"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8pPr>
            <a:lvl9pPr marL="3886200" lvl="8" indent="-228600" algn="ctr" defTabSz="914400" rtl="0" eaLnBrk="1" latinLnBrk="0" hangingPunct="1">
              <a:lnSpc>
                <a:spcPct val="100000"/>
              </a:lnSpc>
              <a:spcBef>
                <a:spcPts val="0"/>
              </a:spcBef>
              <a:spcAft>
                <a:spcPts val="0"/>
              </a:spcAft>
              <a:buSzPts val="900"/>
              <a:buFont typeface="Arial" pitchFamily="34" charset="0"/>
              <a:buNone/>
              <a:defRPr sz="900" kern="1200">
                <a:solidFill>
                  <a:schemeClr val="tx1"/>
                </a:solidFill>
                <a:latin typeface="+mn-lt"/>
                <a:ea typeface="+mn-ea"/>
                <a:cs typeface="+mn-cs"/>
              </a:defRPr>
            </a:lvl9pPr>
          </a:lstStyle>
          <a:p>
            <a:r>
              <a:rPr lang="de-DE"/>
              <a:t>Lorem ipsum dolor sit amet,</a:t>
            </a:r>
          </a:p>
          <a:p>
            <a:r>
              <a:rPr lang="de-DE"/>
              <a:t>Consectetuer adipiscing elit.</a:t>
            </a:r>
          </a:p>
          <a:p>
            <a:r>
              <a:rPr lang="de-DE"/>
              <a:t>Aenean commodo ligula eget dolor. Aenean massa.</a:t>
            </a:r>
            <a:endParaRPr lang="de-DE" dirty="0"/>
          </a:p>
        </p:txBody>
      </p:sp>
      <p:sp>
        <p:nvSpPr>
          <p:cNvPr id="30" name="Google Shape;438;p39">
            <a:extLst>
              <a:ext uri="{FF2B5EF4-FFF2-40B4-BE49-F238E27FC236}">
                <a16:creationId xmlns:a16="http://schemas.microsoft.com/office/drawing/2014/main" id="{6DE87F79-2B63-1AF3-1536-53E0CED259AC}"/>
              </a:ext>
            </a:extLst>
          </p:cNvPr>
          <p:cNvSpPr txBox="1">
            <a:spLocks/>
          </p:cNvSpPr>
          <p:nvPr userDrawn="1"/>
        </p:nvSpPr>
        <p:spPr>
          <a:xfrm>
            <a:off x="3459503" y="4466039"/>
            <a:ext cx="2244600" cy="415200"/>
          </a:xfrm>
          <a:prstGeom prst="rect">
            <a:avLst/>
          </a:prstGeom>
        </p:spPr>
        <p:txBody>
          <a:bodyPr spcFirstLastPara="1" vert="horz" wrap="square" lIns="91425" tIns="91425" rIns="91425" bIns="91425" rtlCol="0" anchor="t" anchorCtr="0">
            <a:noAutofit/>
          </a:bodyPr>
          <a:lstStyle>
            <a:lvl1pPr marL="0" marR="0" lvl="0" indent="0" algn="ctr" defTabSz="914400" rtl="0" eaLnBrk="1" latinLnBrk="0" hangingPunct="1">
              <a:lnSpc>
                <a:spcPct val="100000"/>
              </a:lnSpc>
              <a:spcBef>
                <a:spcPts val="0"/>
              </a:spcBef>
              <a:spcAft>
                <a:spcPts val="0"/>
              </a:spcAft>
              <a:buSzPts val="1600"/>
              <a:buFont typeface="Londrina Solid"/>
              <a:buNone/>
              <a:tabLst/>
              <a:defRPr kumimoji="0" lang="de-DE" sz="1800" b="1" i="0" u="none" strike="noStrike" kern="1200" cap="none" spc="0" normalizeH="0" baseline="0" noProof="0">
                <a:ln>
                  <a:noFill/>
                </a:ln>
                <a:solidFill>
                  <a:srgbClr val="4B4B4D"/>
                </a:solidFill>
                <a:effectLst/>
                <a:uLnTx/>
                <a:uFillTx/>
                <a:latin typeface="+mj-lt"/>
                <a:ea typeface="Londrina Solid"/>
                <a:cs typeface="Londrina Solid"/>
                <a:sym typeface="Londrina Solid"/>
              </a:defRPr>
            </a:lvl1pPr>
            <a:lvl2pPr marL="0" lvl="1" indent="0" algn="ctr" defTabSz="914400" rtl="0" eaLnBrk="1" latinLnBrk="0" hangingPunct="1">
              <a:lnSpc>
                <a:spcPct val="100000"/>
              </a:lnSpc>
              <a:spcBef>
                <a:spcPts val="0"/>
              </a:spcBef>
              <a:spcAft>
                <a:spcPts val="0"/>
              </a:spcAft>
              <a:buSzPts val="100"/>
              <a:buFontTx/>
              <a:buNone/>
              <a:defRPr kumimoji="0" lang="de-DE" sz="1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ctr" defTabSz="914400" rtl="0" eaLnBrk="1" latinLnBrk="0" hangingPunct="1">
              <a:lnSpc>
                <a:spcPct val="100000"/>
              </a:lnSpc>
              <a:spcBef>
                <a:spcPts val="0"/>
              </a:spcBef>
              <a:spcAft>
                <a:spcPts val="0"/>
              </a:spcAft>
              <a:buClr>
                <a:schemeClr val="bg2"/>
              </a:buClr>
              <a:buSzPts val="100"/>
              <a:buFont typeface="Arial" pitchFamily="34" charset="0"/>
              <a:buNone/>
              <a:defRPr kumimoji="0" lang="de-DE" sz="1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ctr" defTabSz="914400" rtl="0" eaLnBrk="1" latinLnBrk="0" hangingPunct="1">
              <a:lnSpc>
                <a:spcPct val="100000"/>
              </a:lnSpc>
              <a:spcBef>
                <a:spcPts val="0"/>
              </a:spcBef>
              <a:spcAft>
                <a:spcPts val="0"/>
              </a:spcAft>
              <a:buClr>
                <a:srgbClr val="4B4B4D"/>
              </a:buClr>
              <a:buSzPts val="100"/>
              <a:buFont typeface="Arial" pitchFamily="34" charset="0"/>
              <a:buNone/>
              <a:defRPr kumimoji="0" lang="de-DE" sz="1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ctr" defTabSz="914400" rtl="0" eaLnBrk="1" latinLnBrk="0" hangingPunct="1">
              <a:lnSpc>
                <a:spcPct val="100000"/>
              </a:lnSpc>
              <a:spcBef>
                <a:spcPts val="0"/>
              </a:spcBef>
              <a:spcAft>
                <a:spcPts val="0"/>
              </a:spcAft>
              <a:buSzPts val="100"/>
              <a:buFont typeface="Symbol" panose="05050102010706020507" pitchFamily="18" charset="2"/>
              <a:buNone/>
              <a:defRPr kumimoji="0" lang="de-DE" sz="1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ctr" defTabSz="914400" rtl="0" eaLnBrk="1" latinLnBrk="0" hangingPunct="1">
              <a:lnSpc>
                <a:spcPct val="100000"/>
              </a:lnSpc>
              <a:spcBef>
                <a:spcPts val="0"/>
              </a:spcBef>
              <a:spcAft>
                <a:spcPts val="0"/>
              </a:spcAft>
              <a:buSzPts val="100"/>
              <a:buFont typeface="Arial" pitchFamily="34" charset="0"/>
              <a:buNone/>
              <a:defRPr sz="100" kern="1200">
                <a:solidFill>
                  <a:schemeClr val="tx1"/>
                </a:solidFill>
                <a:latin typeface="+mn-lt"/>
                <a:ea typeface="+mn-ea"/>
                <a:cs typeface="+mn-cs"/>
              </a:defRPr>
            </a:lvl6pPr>
            <a:lvl7pPr marL="2971800" lvl="6" indent="-228600" algn="ctr" defTabSz="914400" rtl="0" eaLnBrk="1" latinLnBrk="0" hangingPunct="1">
              <a:lnSpc>
                <a:spcPct val="100000"/>
              </a:lnSpc>
              <a:spcBef>
                <a:spcPts val="0"/>
              </a:spcBef>
              <a:spcAft>
                <a:spcPts val="0"/>
              </a:spcAft>
              <a:buSzPts val="100"/>
              <a:buFont typeface="Arial" pitchFamily="34" charset="0"/>
              <a:buNone/>
              <a:defRPr sz="100" kern="1200">
                <a:solidFill>
                  <a:schemeClr val="tx1"/>
                </a:solidFill>
                <a:latin typeface="+mn-lt"/>
                <a:ea typeface="+mn-ea"/>
                <a:cs typeface="+mn-cs"/>
              </a:defRPr>
            </a:lvl7pPr>
            <a:lvl8pPr marL="3429000" lvl="7" indent="-228600" algn="ctr" defTabSz="914400" rtl="0" eaLnBrk="1" latinLnBrk="0" hangingPunct="1">
              <a:lnSpc>
                <a:spcPct val="100000"/>
              </a:lnSpc>
              <a:spcBef>
                <a:spcPts val="0"/>
              </a:spcBef>
              <a:spcAft>
                <a:spcPts val="0"/>
              </a:spcAft>
              <a:buSzPts val="100"/>
              <a:buFont typeface="Arial" pitchFamily="34" charset="0"/>
              <a:buNone/>
              <a:defRPr sz="100" kern="1200">
                <a:solidFill>
                  <a:schemeClr val="tx1"/>
                </a:solidFill>
                <a:latin typeface="+mn-lt"/>
                <a:ea typeface="+mn-ea"/>
                <a:cs typeface="+mn-cs"/>
              </a:defRPr>
            </a:lvl8pPr>
            <a:lvl9pPr marL="3886200" lvl="8" indent="-228600" algn="ctr" defTabSz="914400" rtl="0" eaLnBrk="1" latinLnBrk="0" hangingPunct="1">
              <a:lnSpc>
                <a:spcPct val="100000"/>
              </a:lnSpc>
              <a:spcBef>
                <a:spcPts val="0"/>
              </a:spcBef>
              <a:spcAft>
                <a:spcPts val="0"/>
              </a:spcAft>
              <a:buSzPts val="100"/>
              <a:buFont typeface="Arial" pitchFamily="34" charset="0"/>
              <a:buNone/>
              <a:defRPr sz="100" kern="1200">
                <a:solidFill>
                  <a:schemeClr val="tx1"/>
                </a:solidFill>
                <a:latin typeface="+mn-lt"/>
                <a:ea typeface="+mn-ea"/>
                <a:cs typeface="+mn-cs"/>
              </a:defRPr>
            </a:lvl9pPr>
          </a:lstStyle>
          <a:p>
            <a:r>
              <a:rPr lang="de-DE" dirty="0"/>
              <a:t>Überschrift</a:t>
            </a:r>
          </a:p>
          <a:p>
            <a:endParaRPr lang="de-DE" dirty="0"/>
          </a:p>
        </p:txBody>
      </p:sp>
      <p:sp>
        <p:nvSpPr>
          <p:cNvPr id="9" name="Textplatzhalter 7">
            <a:extLst>
              <a:ext uri="{FF2B5EF4-FFF2-40B4-BE49-F238E27FC236}">
                <a16:creationId xmlns:a16="http://schemas.microsoft.com/office/drawing/2014/main" id="{4E0F0F22-3058-9737-8CB2-9A219F2A63B7}"/>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10" name="Textplatzhalter 12">
            <a:extLst>
              <a:ext uri="{FF2B5EF4-FFF2-40B4-BE49-F238E27FC236}">
                <a16:creationId xmlns:a16="http://schemas.microsoft.com/office/drawing/2014/main" id="{B2A499AC-CA2B-C68F-1E25-69EEE4DBAC36}"/>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
        <p:nvSpPr>
          <p:cNvPr id="11" name="Foliennummernplatzhalter 5">
            <a:extLst>
              <a:ext uri="{FF2B5EF4-FFF2-40B4-BE49-F238E27FC236}">
                <a16:creationId xmlns:a16="http://schemas.microsoft.com/office/drawing/2014/main" id="{B7E0AB75-FB77-AF15-71E0-1318A42A190A}"/>
              </a:ext>
            </a:extLst>
          </p:cNvPr>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dirty="0"/>
          </a:p>
        </p:txBody>
      </p:sp>
    </p:spTree>
    <p:extLst>
      <p:ext uri="{BB962C8B-B14F-4D97-AF65-F5344CB8AC3E}">
        <p14:creationId xmlns:p14="http://schemas.microsoft.com/office/powerpoint/2010/main" val="20256049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eld Kapit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223162" y="169251"/>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dirty="0"/>
          </a:p>
        </p:txBody>
      </p:sp>
      <p:grpSp>
        <p:nvGrpSpPr>
          <p:cNvPr id="19" name="Gruppieren 18">
            <a:extLst>
              <a:ext uri="{FF2B5EF4-FFF2-40B4-BE49-F238E27FC236}">
                <a16:creationId xmlns:a16="http://schemas.microsoft.com/office/drawing/2014/main" id="{38A98AF1-BC44-1489-5B5B-D82AEC0CF3EA}"/>
              </a:ext>
            </a:extLst>
          </p:cNvPr>
          <p:cNvGrpSpPr/>
          <p:nvPr userDrawn="1"/>
        </p:nvGrpSpPr>
        <p:grpSpPr>
          <a:xfrm>
            <a:off x="176842" y="187240"/>
            <a:ext cx="8778771" cy="6490760"/>
            <a:chOff x="749" y="64605"/>
            <a:chExt cx="9142598" cy="9013020"/>
          </a:xfrm>
        </p:grpSpPr>
        <p:sp>
          <p:nvSpPr>
            <p:cNvPr id="20" name="Google Shape;87;p11">
              <a:extLst>
                <a:ext uri="{FF2B5EF4-FFF2-40B4-BE49-F238E27FC236}">
                  <a16:creationId xmlns:a16="http://schemas.microsoft.com/office/drawing/2014/main" id="{26242910-89A0-6220-E6C2-F27D39BED8B6}"/>
                </a:ext>
              </a:extLst>
            </p:cNvPr>
            <p:cNvSpPr/>
            <p:nvPr/>
          </p:nvSpPr>
          <p:spPr>
            <a:xfrm rot="19038736">
              <a:off x="6086893" y="7335773"/>
              <a:ext cx="1099584" cy="1420359"/>
            </a:xfrm>
            <a:custGeom>
              <a:avLst/>
              <a:gdLst/>
              <a:ahLst/>
              <a:cxnLst/>
              <a:rect l="l" t="t" r="r" b="b"/>
              <a:pathLst>
                <a:path w="34287" h="33217" extrusionOk="0">
                  <a:moveTo>
                    <a:pt x="0" y="0"/>
                  </a:moveTo>
                  <a:lnTo>
                    <a:pt x="0" y="33217"/>
                  </a:lnTo>
                  <a:lnTo>
                    <a:pt x="34286" y="33217"/>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1" name="Google Shape;88;p11">
              <a:extLst>
                <a:ext uri="{FF2B5EF4-FFF2-40B4-BE49-F238E27FC236}">
                  <a16:creationId xmlns:a16="http://schemas.microsoft.com/office/drawing/2014/main" id="{55EAB561-E5BA-0D69-8D62-CFE3424FC152}"/>
                </a:ext>
              </a:extLst>
            </p:cNvPr>
            <p:cNvSpPr/>
            <p:nvPr/>
          </p:nvSpPr>
          <p:spPr>
            <a:xfrm rot="10800000">
              <a:off x="430263" y="466507"/>
              <a:ext cx="1696271" cy="2191114"/>
            </a:xfrm>
            <a:custGeom>
              <a:avLst/>
              <a:gdLst/>
              <a:ahLst/>
              <a:cxnLst/>
              <a:rect l="l" t="t" r="r" b="b"/>
              <a:pathLst>
                <a:path w="34287" h="33217" extrusionOk="0">
                  <a:moveTo>
                    <a:pt x="34286" y="0"/>
                  </a:moveTo>
                  <a:lnTo>
                    <a:pt x="0" y="33217"/>
                  </a:lnTo>
                  <a:lnTo>
                    <a:pt x="34286" y="33217"/>
                  </a:lnTo>
                  <a:lnTo>
                    <a:pt x="34286" y="0"/>
                  </a:lnTo>
                  <a:close/>
                </a:path>
              </a:pathLst>
            </a:custGeom>
            <a:solidFill>
              <a:srgbClr val="0076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2" name="Google Shape;89;p11">
              <a:extLst>
                <a:ext uri="{FF2B5EF4-FFF2-40B4-BE49-F238E27FC236}">
                  <a16:creationId xmlns:a16="http://schemas.microsoft.com/office/drawing/2014/main" id="{B6551CCD-2FF6-E7B6-B6D5-4581B22DC9D9}"/>
                </a:ext>
              </a:extLst>
            </p:cNvPr>
            <p:cNvSpPr/>
            <p:nvPr/>
          </p:nvSpPr>
          <p:spPr>
            <a:xfrm rot="10800000">
              <a:off x="6584347" y="5659958"/>
              <a:ext cx="2559000" cy="3402740"/>
            </a:xfrm>
            <a:custGeom>
              <a:avLst/>
              <a:gdLst/>
              <a:ahLst/>
              <a:cxnLst/>
              <a:rect l="l" t="t" r="r" b="b"/>
              <a:pathLst>
                <a:path w="103961" h="103343" extrusionOk="0">
                  <a:moveTo>
                    <a:pt x="0" y="1"/>
                  </a:moveTo>
                  <a:lnTo>
                    <a:pt x="0" y="103343"/>
                  </a:lnTo>
                  <a:lnTo>
                    <a:pt x="103961" y="1"/>
                  </a:lnTo>
                  <a:close/>
                </a:path>
              </a:pathLst>
            </a:custGeom>
            <a:solidFill>
              <a:srgbClr val="FABB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3" name="Google Shape;90;p11">
              <a:extLst>
                <a:ext uri="{FF2B5EF4-FFF2-40B4-BE49-F238E27FC236}">
                  <a16:creationId xmlns:a16="http://schemas.microsoft.com/office/drawing/2014/main" id="{628D07B5-5AE4-2A25-F109-1736E80256F5}"/>
                </a:ext>
              </a:extLst>
            </p:cNvPr>
            <p:cNvSpPr/>
            <p:nvPr/>
          </p:nvSpPr>
          <p:spPr>
            <a:xfrm rot="10800000">
              <a:off x="7768332" y="64605"/>
              <a:ext cx="1375001" cy="1038127"/>
            </a:xfrm>
            <a:custGeom>
              <a:avLst/>
              <a:gdLst/>
              <a:ahLst/>
              <a:cxnLst/>
              <a:rect l="l" t="t" r="r" b="b"/>
              <a:pathLst>
                <a:path w="42875" h="24278" extrusionOk="0">
                  <a:moveTo>
                    <a:pt x="0" y="1"/>
                  </a:moveTo>
                  <a:lnTo>
                    <a:pt x="0" y="24278"/>
                  </a:lnTo>
                  <a:lnTo>
                    <a:pt x="42874" y="24278"/>
                  </a:lnTo>
                  <a:lnTo>
                    <a:pt x="42874" y="1"/>
                  </a:lnTo>
                  <a:close/>
                </a:path>
              </a:pathLst>
            </a:custGeom>
            <a:solidFill>
              <a:srgbClr val="009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4B4B4D"/>
                </a:solidFill>
                <a:effectLst/>
                <a:uLnTx/>
                <a:uFillTx/>
                <a:latin typeface="Arial"/>
              </a:endParaRPr>
            </a:p>
          </p:txBody>
        </p:sp>
        <p:sp>
          <p:nvSpPr>
            <p:cNvPr id="24" name="Google Shape;91;p11">
              <a:extLst>
                <a:ext uri="{FF2B5EF4-FFF2-40B4-BE49-F238E27FC236}">
                  <a16:creationId xmlns:a16="http://schemas.microsoft.com/office/drawing/2014/main" id="{BE52A1F0-CFCA-94EE-3E5C-210A7233FCED}"/>
                </a:ext>
              </a:extLst>
            </p:cNvPr>
            <p:cNvSpPr/>
            <p:nvPr/>
          </p:nvSpPr>
          <p:spPr>
            <a:xfrm rot="10800000">
              <a:off x="1807" y="466505"/>
              <a:ext cx="451673" cy="8608690"/>
            </a:xfrm>
            <a:custGeom>
              <a:avLst/>
              <a:gdLst/>
              <a:ahLst/>
              <a:cxnLst/>
              <a:rect l="l" t="t" r="r" b="b"/>
              <a:pathLst>
                <a:path w="16442" h="153302" extrusionOk="0">
                  <a:moveTo>
                    <a:pt x="0" y="0"/>
                  </a:moveTo>
                  <a:lnTo>
                    <a:pt x="0" y="153301"/>
                  </a:lnTo>
                  <a:lnTo>
                    <a:pt x="16441" y="153301"/>
                  </a:lnTo>
                  <a:lnTo>
                    <a:pt x="16441" y="0"/>
                  </a:lnTo>
                  <a:close/>
                </a:path>
              </a:pathLst>
            </a:custGeom>
            <a:solidFill>
              <a:srgbClr val="5EAD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5" name="Google Shape;92;p11">
              <a:extLst>
                <a:ext uri="{FF2B5EF4-FFF2-40B4-BE49-F238E27FC236}">
                  <a16:creationId xmlns:a16="http://schemas.microsoft.com/office/drawing/2014/main" id="{348E1686-8A4D-AE6F-CA0B-ECEC2FA0CCA0}"/>
                </a:ext>
              </a:extLst>
            </p:cNvPr>
            <p:cNvSpPr/>
            <p:nvPr/>
          </p:nvSpPr>
          <p:spPr>
            <a:xfrm rot="10800000">
              <a:off x="7259838" y="7807453"/>
              <a:ext cx="1881900" cy="1270172"/>
            </a:xfrm>
            <a:custGeom>
              <a:avLst/>
              <a:gdLst/>
              <a:ahLst/>
              <a:cxnLst/>
              <a:rect l="l" t="t" r="r" b="b"/>
              <a:pathLst>
                <a:path w="58681" h="29341" extrusionOk="0">
                  <a:moveTo>
                    <a:pt x="0" y="0"/>
                  </a:moveTo>
                  <a:lnTo>
                    <a:pt x="0" y="217"/>
                  </a:lnTo>
                  <a:lnTo>
                    <a:pt x="1" y="217"/>
                  </a:lnTo>
                  <a:cubicBezTo>
                    <a:pt x="0" y="145"/>
                    <a:pt x="0" y="72"/>
                    <a:pt x="0" y="0"/>
                  </a:cubicBezTo>
                  <a:close/>
                  <a:moveTo>
                    <a:pt x="1" y="217"/>
                  </a:moveTo>
                  <a:cubicBezTo>
                    <a:pt x="118" y="16324"/>
                    <a:pt x="13206" y="29340"/>
                    <a:pt x="29340" y="29340"/>
                  </a:cubicBezTo>
                  <a:cubicBezTo>
                    <a:pt x="30142" y="29340"/>
                    <a:pt x="30961" y="29307"/>
                    <a:pt x="31763" y="29240"/>
                  </a:cubicBezTo>
                  <a:cubicBezTo>
                    <a:pt x="46834" y="28003"/>
                    <a:pt x="58681" y="15606"/>
                    <a:pt x="58681" y="217"/>
                  </a:cubicBezTo>
                  <a:close/>
                </a:path>
              </a:pathLst>
            </a:custGeom>
            <a:solidFill>
              <a:srgbClr val="CE1F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6" name="Google Shape;93;p11">
              <a:extLst>
                <a:ext uri="{FF2B5EF4-FFF2-40B4-BE49-F238E27FC236}">
                  <a16:creationId xmlns:a16="http://schemas.microsoft.com/office/drawing/2014/main" id="{3C213829-AA63-480A-73B9-9A524038A383}"/>
                </a:ext>
              </a:extLst>
            </p:cNvPr>
            <p:cNvSpPr/>
            <p:nvPr/>
          </p:nvSpPr>
          <p:spPr>
            <a:xfrm rot="10800000">
              <a:off x="749" y="6784713"/>
              <a:ext cx="1696271" cy="2290485"/>
            </a:xfrm>
            <a:custGeom>
              <a:avLst/>
              <a:gdLst/>
              <a:ahLst/>
              <a:cxnLst/>
              <a:rect l="l" t="t" r="r" b="b"/>
              <a:pathLst>
                <a:path w="54772" h="54772" extrusionOk="0">
                  <a:moveTo>
                    <a:pt x="1" y="1"/>
                  </a:moveTo>
                  <a:lnTo>
                    <a:pt x="54772" y="54771"/>
                  </a:lnTo>
                  <a:lnTo>
                    <a:pt x="54772" y="1"/>
                  </a:lnTo>
                  <a:close/>
                </a:path>
              </a:pathLst>
            </a:custGeom>
            <a:solidFill>
              <a:srgbClr val="005F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sp>
        <p:nvSpPr>
          <p:cNvPr id="48" name="Textplatzhalter 7">
            <a:extLst>
              <a:ext uri="{FF2B5EF4-FFF2-40B4-BE49-F238E27FC236}">
                <a16:creationId xmlns:a16="http://schemas.microsoft.com/office/drawing/2014/main" id="{BA4BDC38-4816-7C47-69B0-46C484B4BF88}"/>
              </a:ext>
            </a:extLst>
          </p:cNvPr>
          <p:cNvSpPr>
            <a:spLocks noGrp="1"/>
          </p:cNvSpPr>
          <p:nvPr>
            <p:ph type="body" sz="quarter" idx="13" hasCustomPrompt="1"/>
          </p:nvPr>
        </p:nvSpPr>
        <p:spPr>
          <a:xfrm>
            <a:off x="251520" y="245448"/>
            <a:ext cx="5400601"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27" name="Google Shape;85;p11">
            <a:extLst>
              <a:ext uri="{FF2B5EF4-FFF2-40B4-BE49-F238E27FC236}">
                <a16:creationId xmlns:a16="http://schemas.microsoft.com/office/drawing/2014/main" id="{07D62915-6CB7-24E3-4997-B49442ECB00D}"/>
              </a:ext>
            </a:extLst>
          </p:cNvPr>
          <p:cNvSpPr txBox="1">
            <a:spLocks noGrp="1"/>
          </p:cNvSpPr>
          <p:nvPr>
            <p:ph type="title" hasCustomPrompt="1"/>
          </p:nvPr>
        </p:nvSpPr>
        <p:spPr>
          <a:xfrm>
            <a:off x="720000" y="2744121"/>
            <a:ext cx="7704000" cy="1348711"/>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7200" b="1">
                <a:solidFill>
                  <a:srgbClr val="4B4B4D"/>
                </a:solidFill>
                <a:latin typeface="+mj-lt"/>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de-DE" dirty="0"/>
              <a:t>Überschrift</a:t>
            </a:r>
            <a:endParaRPr dirty="0"/>
          </a:p>
        </p:txBody>
      </p:sp>
      <p:sp>
        <p:nvSpPr>
          <p:cNvPr id="28" name="Google Shape;86;p11">
            <a:extLst>
              <a:ext uri="{FF2B5EF4-FFF2-40B4-BE49-F238E27FC236}">
                <a16:creationId xmlns:a16="http://schemas.microsoft.com/office/drawing/2014/main" id="{3C4DCAE0-D600-3F56-24B9-C5B9E1431B2D}"/>
              </a:ext>
            </a:extLst>
          </p:cNvPr>
          <p:cNvSpPr txBox="1">
            <a:spLocks noGrp="1"/>
          </p:cNvSpPr>
          <p:nvPr>
            <p:ph type="body" idx="1"/>
          </p:nvPr>
        </p:nvSpPr>
        <p:spPr>
          <a:xfrm>
            <a:off x="720000" y="4202967"/>
            <a:ext cx="7704000" cy="1734400"/>
          </a:xfrm>
          <a:prstGeom prst="rect">
            <a:avLst/>
          </a:prstGeom>
        </p:spPr>
        <p:txBody>
          <a:bodyPr spcFirstLastPara="1" wrap="square" lIns="91425" tIns="91425" rIns="91425" bIns="91425" anchor="t" anchorCtr="0">
            <a:noAutofit/>
          </a:bodyPr>
          <a:lstStyle>
            <a:lvl1pPr marL="114300" lvl="0" indent="0" algn="ctr">
              <a:spcBef>
                <a:spcPts val="0"/>
              </a:spcBef>
              <a:spcAft>
                <a:spcPts val="0"/>
              </a:spcAft>
              <a:buSzPts val="1800"/>
              <a:buNone/>
              <a:defRPr sz="2000" b="1">
                <a:solidFill>
                  <a:srgbClr val="4B4B4D"/>
                </a:solidFill>
                <a:latin typeface="+mj-lt"/>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dirty="0"/>
          </a:p>
        </p:txBody>
      </p:sp>
      <p:grpSp>
        <p:nvGrpSpPr>
          <p:cNvPr id="29" name="Gruppieren 28">
            <a:extLst>
              <a:ext uri="{FF2B5EF4-FFF2-40B4-BE49-F238E27FC236}">
                <a16:creationId xmlns:a16="http://schemas.microsoft.com/office/drawing/2014/main" id="{C8BCDCA9-5DF0-00B7-52CB-7E8B2A74675D}"/>
              </a:ext>
            </a:extLst>
          </p:cNvPr>
          <p:cNvGrpSpPr/>
          <p:nvPr userDrawn="1"/>
        </p:nvGrpSpPr>
        <p:grpSpPr>
          <a:xfrm>
            <a:off x="3748087" y="721488"/>
            <a:ext cx="1648967" cy="1905094"/>
            <a:chOff x="3748087" y="721488"/>
            <a:chExt cx="1648967" cy="1905094"/>
          </a:xfrm>
          <a:solidFill>
            <a:schemeClr val="bg2"/>
          </a:solidFill>
        </p:grpSpPr>
        <p:sp>
          <p:nvSpPr>
            <p:cNvPr id="30" name="Freihandform: Form 29">
              <a:extLst>
                <a:ext uri="{FF2B5EF4-FFF2-40B4-BE49-F238E27FC236}">
                  <a16:creationId xmlns:a16="http://schemas.microsoft.com/office/drawing/2014/main" id="{C414C0BB-F00B-F1AC-50BE-C50312386569}"/>
                </a:ext>
              </a:extLst>
            </p:cNvPr>
            <p:cNvSpPr/>
            <p:nvPr/>
          </p:nvSpPr>
          <p:spPr>
            <a:xfrm>
              <a:off x="3748087" y="1674083"/>
              <a:ext cx="1518189" cy="952499"/>
            </a:xfrm>
            <a:custGeom>
              <a:avLst/>
              <a:gdLst>
                <a:gd name="connsiteX0" fmla="*/ 1518190 w 1518189"/>
                <a:gd name="connsiteY0" fmla="*/ 952405 h 952499"/>
                <a:gd name="connsiteX1" fmla="*/ 0 w 1518189"/>
                <a:gd name="connsiteY1" fmla="*/ 952405 h 952499"/>
                <a:gd name="connsiteX2" fmla="*/ 0 w 1518189"/>
                <a:gd name="connsiteY2" fmla="*/ 0 h 952499"/>
                <a:gd name="connsiteX3" fmla="*/ 50959 w 1518189"/>
                <a:gd name="connsiteY3" fmla="*/ 0 h 952499"/>
                <a:gd name="connsiteX4" fmla="*/ 148876 w 1518189"/>
                <a:gd name="connsiteY4" fmla="*/ 97917 h 952499"/>
                <a:gd name="connsiteX5" fmla="*/ 1518190 w 1518189"/>
                <a:gd name="connsiteY5" fmla="*/ 97917 h 952499"/>
                <a:gd name="connsiteX6" fmla="*/ 1518190 w 1518189"/>
                <a:gd name="connsiteY6" fmla="*/ 426339 h 952499"/>
                <a:gd name="connsiteX7" fmla="*/ 1205579 w 1518189"/>
                <a:gd name="connsiteY7" fmla="*/ 426339 h 952499"/>
                <a:gd name="connsiteX8" fmla="*/ 1205579 w 1518189"/>
                <a:gd name="connsiteY8" fmla="*/ 637985 h 952499"/>
                <a:gd name="connsiteX9" fmla="*/ 1518190 w 1518189"/>
                <a:gd name="connsiteY9" fmla="*/ 637985 h 952499"/>
                <a:gd name="connsiteX10" fmla="*/ 1518190 w 1518189"/>
                <a:gd name="connsiteY10" fmla="*/ 952500 h 952499"/>
                <a:gd name="connsiteX11" fmla="*/ 50959 w 1518189"/>
                <a:gd name="connsiteY11" fmla="*/ 901446 h 952499"/>
                <a:gd name="connsiteX12" fmla="*/ 1467136 w 1518189"/>
                <a:gd name="connsiteY12" fmla="*/ 901446 h 952499"/>
                <a:gd name="connsiteX13" fmla="*/ 1467136 w 1518189"/>
                <a:gd name="connsiteY13" fmla="*/ 688848 h 952499"/>
                <a:gd name="connsiteX14" fmla="*/ 1154525 w 1518189"/>
                <a:gd name="connsiteY14" fmla="*/ 688848 h 952499"/>
                <a:gd name="connsiteX15" fmla="*/ 1154525 w 1518189"/>
                <a:gd name="connsiteY15" fmla="*/ 375285 h 952499"/>
                <a:gd name="connsiteX16" fmla="*/ 1467136 w 1518189"/>
                <a:gd name="connsiteY16" fmla="*/ 375285 h 952499"/>
                <a:gd name="connsiteX17" fmla="*/ 1467136 w 1518189"/>
                <a:gd name="connsiteY17" fmla="*/ 148780 h 952499"/>
                <a:gd name="connsiteX18" fmla="*/ 148876 w 1518189"/>
                <a:gd name="connsiteY18" fmla="*/ 148780 h 952499"/>
                <a:gd name="connsiteX19" fmla="*/ 50959 w 1518189"/>
                <a:gd name="connsiteY19" fmla="*/ 112014 h 952499"/>
                <a:gd name="connsiteX20" fmla="*/ 50959 w 1518189"/>
                <a:gd name="connsiteY20" fmla="*/ 901351 h 95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8189" h="952499">
                  <a:moveTo>
                    <a:pt x="1518190" y="952405"/>
                  </a:moveTo>
                  <a:lnTo>
                    <a:pt x="0" y="952405"/>
                  </a:lnTo>
                  <a:lnTo>
                    <a:pt x="0" y="0"/>
                  </a:lnTo>
                  <a:lnTo>
                    <a:pt x="50959" y="0"/>
                  </a:lnTo>
                  <a:cubicBezTo>
                    <a:pt x="50959" y="54007"/>
                    <a:pt x="94869" y="97917"/>
                    <a:pt x="148876" y="97917"/>
                  </a:cubicBezTo>
                  <a:lnTo>
                    <a:pt x="1518190" y="97917"/>
                  </a:lnTo>
                  <a:lnTo>
                    <a:pt x="1518190" y="426339"/>
                  </a:lnTo>
                  <a:lnTo>
                    <a:pt x="1205579" y="426339"/>
                  </a:lnTo>
                  <a:lnTo>
                    <a:pt x="1205579" y="637985"/>
                  </a:lnTo>
                  <a:lnTo>
                    <a:pt x="1518190" y="637985"/>
                  </a:lnTo>
                  <a:lnTo>
                    <a:pt x="1518190" y="952500"/>
                  </a:lnTo>
                  <a:close/>
                  <a:moveTo>
                    <a:pt x="50959" y="901446"/>
                  </a:moveTo>
                  <a:lnTo>
                    <a:pt x="1467136" y="901446"/>
                  </a:lnTo>
                  <a:lnTo>
                    <a:pt x="1467136" y="688848"/>
                  </a:lnTo>
                  <a:lnTo>
                    <a:pt x="1154525" y="688848"/>
                  </a:lnTo>
                  <a:lnTo>
                    <a:pt x="1154525" y="375285"/>
                  </a:lnTo>
                  <a:lnTo>
                    <a:pt x="1467136" y="375285"/>
                  </a:lnTo>
                  <a:lnTo>
                    <a:pt x="1467136" y="148780"/>
                  </a:lnTo>
                  <a:lnTo>
                    <a:pt x="148876" y="148780"/>
                  </a:lnTo>
                  <a:cubicBezTo>
                    <a:pt x="111443" y="148780"/>
                    <a:pt x="77153" y="134874"/>
                    <a:pt x="50959" y="112014"/>
                  </a:cubicBezTo>
                  <a:lnTo>
                    <a:pt x="50959" y="901351"/>
                  </a:lnTo>
                  <a:close/>
                </a:path>
              </a:pathLst>
            </a:custGeom>
            <a:grpFill/>
            <a:ln w="9525" cap="flat">
              <a:noFill/>
              <a:prstDash val="solid"/>
              <a:miter/>
            </a:ln>
          </p:spPr>
          <p:txBody>
            <a:bodyPr rtlCol="0" anchor="ctr"/>
            <a:lstStyle/>
            <a:p>
              <a:endParaRPr lang="de-DE"/>
            </a:p>
          </p:txBody>
        </p:sp>
        <p:sp>
          <p:nvSpPr>
            <p:cNvPr id="31" name="Freihandform: Form 30">
              <a:extLst>
                <a:ext uri="{FF2B5EF4-FFF2-40B4-BE49-F238E27FC236}">
                  <a16:creationId xmlns:a16="http://schemas.microsoft.com/office/drawing/2014/main" id="{585B68C0-8854-30B0-BACF-053A2A7319EB}"/>
                </a:ext>
              </a:extLst>
            </p:cNvPr>
            <p:cNvSpPr/>
            <p:nvPr/>
          </p:nvSpPr>
          <p:spPr>
            <a:xfrm>
              <a:off x="3748087" y="1525207"/>
              <a:ext cx="1518189" cy="297751"/>
            </a:xfrm>
            <a:custGeom>
              <a:avLst/>
              <a:gdLst>
                <a:gd name="connsiteX0" fmla="*/ 1518190 w 1518189"/>
                <a:gd name="connsiteY0" fmla="*/ 297752 h 297751"/>
                <a:gd name="connsiteX1" fmla="*/ 148876 w 1518189"/>
                <a:gd name="connsiteY1" fmla="*/ 297752 h 297751"/>
                <a:gd name="connsiteX2" fmla="*/ 0 w 1518189"/>
                <a:gd name="connsiteY2" fmla="*/ 148876 h 297751"/>
                <a:gd name="connsiteX3" fmla="*/ 43529 w 1518189"/>
                <a:gd name="connsiteY3" fmla="*/ 43625 h 297751"/>
                <a:gd name="connsiteX4" fmla="*/ 148876 w 1518189"/>
                <a:gd name="connsiteY4" fmla="*/ 0 h 297751"/>
                <a:gd name="connsiteX5" fmla="*/ 327850 w 1518189"/>
                <a:gd name="connsiteY5" fmla="*/ 0 h 297751"/>
                <a:gd name="connsiteX6" fmla="*/ 405670 w 1518189"/>
                <a:gd name="connsiteY6" fmla="*/ 123349 h 297751"/>
                <a:gd name="connsiteX7" fmla="*/ 954119 w 1518189"/>
                <a:gd name="connsiteY7" fmla="*/ 123349 h 297751"/>
                <a:gd name="connsiteX8" fmla="*/ 1149858 w 1518189"/>
                <a:gd name="connsiteY8" fmla="*/ 0 h 297751"/>
                <a:gd name="connsiteX9" fmla="*/ 1518190 w 1518189"/>
                <a:gd name="connsiteY9" fmla="*/ 0 h 297751"/>
                <a:gd name="connsiteX10" fmla="*/ 1518190 w 1518189"/>
                <a:gd name="connsiteY10" fmla="*/ 297752 h 297751"/>
                <a:gd name="connsiteX11" fmla="*/ 148876 w 1518189"/>
                <a:gd name="connsiteY11" fmla="*/ 50959 h 297751"/>
                <a:gd name="connsiteX12" fmla="*/ 79629 w 1518189"/>
                <a:gd name="connsiteY12" fmla="*/ 79629 h 297751"/>
                <a:gd name="connsiteX13" fmla="*/ 51054 w 1518189"/>
                <a:gd name="connsiteY13" fmla="*/ 148876 h 297751"/>
                <a:gd name="connsiteX14" fmla="*/ 148971 w 1518189"/>
                <a:gd name="connsiteY14" fmla="*/ 246793 h 297751"/>
                <a:gd name="connsiteX15" fmla="*/ 1467326 w 1518189"/>
                <a:gd name="connsiteY15" fmla="*/ 246793 h 297751"/>
                <a:gd name="connsiteX16" fmla="*/ 1467326 w 1518189"/>
                <a:gd name="connsiteY16" fmla="*/ 51054 h 297751"/>
                <a:gd name="connsiteX17" fmla="*/ 1164717 w 1518189"/>
                <a:gd name="connsiteY17" fmla="*/ 51054 h 297751"/>
                <a:gd name="connsiteX18" fmla="*/ 968978 w 1518189"/>
                <a:gd name="connsiteY18" fmla="*/ 174403 h 297751"/>
                <a:gd name="connsiteX19" fmla="*/ 377666 w 1518189"/>
                <a:gd name="connsiteY19" fmla="*/ 174403 h 297751"/>
                <a:gd name="connsiteX20" fmla="*/ 299847 w 1518189"/>
                <a:gd name="connsiteY20" fmla="*/ 51054 h 297751"/>
                <a:gd name="connsiteX21" fmla="*/ 148971 w 1518189"/>
                <a:gd name="connsiteY21" fmla="*/ 51054 h 29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8189" h="297751">
                  <a:moveTo>
                    <a:pt x="1518190" y="297752"/>
                  </a:moveTo>
                  <a:lnTo>
                    <a:pt x="148876" y="297752"/>
                  </a:lnTo>
                  <a:cubicBezTo>
                    <a:pt x="66770" y="297752"/>
                    <a:pt x="0" y="230981"/>
                    <a:pt x="0" y="148876"/>
                  </a:cubicBezTo>
                  <a:cubicBezTo>
                    <a:pt x="0" y="109156"/>
                    <a:pt x="15431" y="71723"/>
                    <a:pt x="43529" y="43625"/>
                  </a:cubicBezTo>
                  <a:cubicBezTo>
                    <a:pt x="71723" y="15526"/>
                    <a:pt x="109157" y="0"/>
                    <a:pt x="148876" y="0"/>
                  </a:cubicBezTo>
                  <a:lnTo>
                    <a:pt x="327850" y="0"/>
                  </a:lnTo>
                  <a:lnTo>
                    <a:pt x="405670" y="123349"/>
                  </a:lnTo>
                  <a:lnTo>
                    <a:pt x="954119" y="123349"/>
                  </a:lnTo>
                  <a:lnTo>
                    <a:pt x="1149858" y="0"/>
                  </a:lnTo>
                  <a:lnTo>
                    <a:pt x="1518190" y="0"/>
                  </a:lnTo>
                  <a:lnTo>
                    <a:pt x="1518190" y="297752"/>
                  </a:lnTo>
                  <a:close/>
                  <a:moveTo>
                    <a:pt x="148876" y="50959"/>
                  </a:moveTo>
                  <a:cubicBezTo>
                    <a:pt x="122777" y="50959"/>
                    <a:pt x="98108" y="61151"/>
                    <a:pt x="79629" y="79629"/>
                  </a:cubicBezTo>
                  <a:cubicBezTo>
                    <a:pt x="61246" y="98108"/>
                    <a:pt x="51054" y="122682"/>
                    <a:pt x="51054" y="148876"/>
                  </a:cubicBezTo>
                  <a:cubicBezTo>
                    <a:pt x="51054" y="202883"/>
                    <a:pt x="94964" y="246793"/>
                    <a:pt x="148971" y="246793"/>
                  </a:cubicBezTo>
                  <a:lnTo>
                    <a:pt x="1467326" y="246793"/>
                  </a:lnTo>
                  <a:lnTo>
                    <a:pt x="1467326" y="51054"/>
                  </a:lnTo>
                  <a:lnTo>
                    <a:pt x="1164717" y="51054"/>
                  </a:lnTo>
                  <a:lnTo>
                    <a:pt x="968978" y="174403"/>
                  </a:lnTo>
                  <a:lnTo>
                    <a:pt x="377666" y="174403"/>
                  </a:lnTo>
                  <a:lnTo>
                    <a:pt x="299847" y="51054"/>
                  </a:lnTo>
                  <a:lnTo>
                    <a:pt x="148971" y="51054"/>
                  </a:lnTo>
                  <a:close/>
                </a:path>
              </a:pathLst>
            </a:custGeom>
            <a:grpFill/>
            <a:ln w="9525" cap="flat">
              <a:noFill/>
              <a:prstDash val="solid"/>
              <a:miter/>
            </a:ln>
          </p:spPr>
          <p:txBody>
            <a:bodyPr rtlCol="0" anchor="ctr"/>
            <a:lstStyle/>
            <a:p>
              <a:endParaRPr lang="de-DE"/>
            </a:p>
          </p:txBody>
        </p:sp>
        <p:sp>
          <p:nvSpPr>
            <p:cNvPr id="32" name="Freihandform: Form 31">
              <a:extLst>
                <a:ext uri="{FF2B5EF4-FFF2-40B4-BE49-F238E27FC236}">
                  <a16:creationId xmlns:a16="http://schemas.microsoft.com/office/drawing/2014/main" id="{23634C04-D850-84C3-E005-8C98815F314B}"/>
                </a:ext>
              </a:extLst>
            </p:cNvPr>
            <p:cNvSpPr/>
            <p:nvPr/>
          </p:nvSpPr>
          <p:spPr>
            <a:xfrm>
              <a:off x="4902231" y="2048892"/>
              <a:ext cx="427100" cy="314610"/>
            </a:xfrm>
            <a:custGeom>
              <a:avLst/>
              <a:gdLst>
                <a:gd name="connsiteX0" fmla="*/ 427101 w 427100"/>
                <a:gd name="connsiteY0" fmla="*/ 314611 h 314610"/>
                <a:gd name="connsiteX1" fmla="*/ 0 w 427100"/>
                <a:gd name="connsiteY1" fmla="*/ 314611 h 314610"/>
                <a:gd name="connsiteX2" fmla="*/ 0 w 427100"/>
                <a:gd name="connsiteY2" fmla="*/ 0 h 314610"/>
                <a:gd name="connsiteX3" fmla="*/ 427101 w 427100"/>
                <a:gd name="connsiteY3" fmla="*/ 0 h 314610"/>
                <a:gd name="connsiteX4" fmla="*/ 427101 w 427100"/>
                <a:gd name="connsiteY4" fmla="*/ 314611 h 314610"/>
                <a:gd name="connsiteX5" fmla="*/ 52006 w 427100"/>
                <a:gd name="connsiteY5" fmla="*/ 262604 h 314610"/>
                <a:gd name="connsiteX6" fmla="*/ 375095 w 427100"/>
                <a:gd name="connsiteY6" fmla="*/ 262604 h 314610"/>
                <a:gd name="connsiteX7" fmla="*/ 375095 w 427100"/>
                <a:gd name="connsiteY7" fmla="*/ 52007 h 314610"/>
                <a:gd name="connsiteX8" fmla="*/ 52006 w 427100"/>
                <a:gd name="connsiteY8" fmla="*/ 52007 h 314610"/>
                <a:gd name="connsiteX9" fmla="*/ 52006 w 427100"/>
                <a:gd name="connsiteY9" fmla="*/ 262604 h 31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100" h="314610">
                  <a:moveTo>
                    <a:pt x="427101" y="314611"/>
                  </a:moveTo>
                  <a:lnTo>
                    <a:pt x="0" y="314611"/>
                  </a:lnTo>
                  <a:lnTo>
                    <a:pt x="0" y="0"/>
                  </a:lnTo>
                  <a:lnTo>
                    <a:pt x="427101" y="0"/>
                  </a:lnTo>
                  <a:lnTo>
                    <a:pt x="427101" y="314611"/>
                  </a:lnTo>
                  <a:close/>
                  <a:moveTo>
                    <a:pt x="52006" y="262604"/>
                  </a:moveTo>
                  <a:lnTo>
                    <a:pt x="375095" y="262604"/>
                  </a:lnTo>
                  <a:lnTo>
                    <a:pt x="375095" y="52007"/>
                  </a:lnTo>
                  <a:lnTo>
                    <a:pt x="52006" y="52007"/>
                  </a:lnTo>
                  <a:lnTo>
                    <a:pt x="52006" y="262604"/>
                  </a:lnTo>
                  <a:close/>
                </a:path>
              </a:pathLst>
            </a:custGeom>
            <a:grpFill/>
            <a:ln w="9525" cap="flat">
              <a:noFill/>
              <a:prstDash val="solid"/>
              <a:miter/>
            </a:ln>
          </p:spPr>
          <p:txBody>
            <a:bodyPr rtlCol="0" anchor="ctr"/>
            <a:lstStyle/>
            <a:p>
              <a:endParaRPr lang="de-DE"/>
            </a:p>
          </p:txBody>
        </p:sp>
        <p:sp>
          <p:nvSpPr>
            <p:cNvPr id="33" name="Freihandform: Form 32">
              <a:extLst>
                <a:ext uri="{FF2B5EF4-FFF2-40B4-BE49-F238E27FC236}">
                  <a16:creationId xmlns:a16="http://schemas.microsoft.com/office/drawing/2014/main" id="{EE238F79-9C51-3D88-F7B2-4044635DC0A2}"/>
                </a:ext>
              </a:extLst>
            </p:cNvPr>
            <p:cNvSpPr/>
            <p:nvPr/>
          </p:nvSpPr>
          <p:spPr>
            <a:xfrm>
              <a:off x="5033485" y="2152809"/>
              <a:ext cx="99631" cy="99631"/>
            </a:xfrm>
            <a:custGeom>
              <a:avLst/>
              <a:gdLst>
                <a:gd name="connsiteX0" fmla="*/ 49816 w 99631"/>
                <a:gd name="connsiteY0" fmla="*/ 99631 h 99631"/>
                <a:gd name="connsiteX1" fmla="*/ 0 w 99631"/>
                <a:gd name="connsiteY1" fmla="*/ 49816 h 99631"/>
                <a:gd name="connsiteX2" fmla="*/ 49816 w 99631"/>
                <a:gd name="connsiteY2" fmla="*/ 0 h 99631"/>
                <a:gd name="connsiteX3" fmla="*/ 99632 w 99631"/>
                <a:gd name="connsiteY3" fmla="*/ 49816 h 99631"/>
                <a:gd name="connsiteX4" fmla="*/ 49816 w 99631"/>
                <a:gd name="connsiteY4" fmla="*/ 99631 h 99631"/>
                <a:gd name="connsiteX5" fmla="*/ 49816 w 99631"/>
                <a:gd name="connsiteY5" fmla="*/ 47625 h 99631"/>
                <a:gd name="connsiteX6" fmla="*/ 47625 w 99631"/>
                <a:gd name="connsiteY6" fmla="*/ 49816 h 99631"/>
                <a:gd name="connsiteX7" fmla="*/ 49816 w 99631"/>
                <a:gd name="connsiteY7" fmla="*/ 52006 h 99631"/>
                <a:gd name="connsiteX8" fmla="*/ 52007 w 99631"/>
                <a:gd name="connsiteY8" fmla="*/ 49816 h 99631"/>
                <a:gd name="connsiteX9" fmla="*/ 49816 w 99631"/>
                <a:gd name="connsiteY9" fmla="*/ 47625 h 9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 h="99631">
                  <a:moveTo>
                    <a:pt x="49816" y="99631"/>
                  </a:moveTo>
                  <a:cubicBezTo>
                    <a:pt x="22384" y="99631"/>
                    <a:pt x="0" y="77248"/>
                    <a:pt x="0" y="49816"/>
                  </a:cubicBezTo>
                  <a:cubicBezTo>
                    <a:pt x="0" y="22384"/>
                    <a:pt x="22384" y="0"/>
                    <a:pt x="49816" y="0"/>
                  </a:cubicBezTo>
                  <a:cubicBezTo>
                    <a:pt x="77248" y="0"/>
                    <a:pt x="99632" y="22384"/>
                    <a:pt x="99632" y="49816"/>
                  </a:cubicBezTo>
                  <a:cubicBezTo>
                    <a:pt x="99632" y="77248"/>
                    <a:pt x="77248" y="99631"/>
                    <a:pt x="49816" y="99631"/>
                  </a:cubicBezTo>
                  <a:close/>
                  <a:moveTo>
                    <a:pt x="49816" y="47625"/>
                  </a:moveTo>
                  <a:cubicBezTo>
                    <a:pt x="48578" y="47625"/>
                    <a:pt x="47625" y="48577"/>
                    <a:pt x="47625" y="49816"/>
                  </a:cubicBezTo>
                  <a:cubicBezTo>
                    <a:pt x="47625" y="51054"/>
                    <a:pt x="48578" y="52006"/>
                    <a:pt x="49816" y="52006"/>
                  </a:cubicBezTo>
                  <a:cubicBezTo>
                    <a:pt x="51054" y="52006"/>
                    <a:pt x="52007" y="51054"/>
                    <a:pt x="52007" y="49816"/>
                  </a:cubicBezTo>
                  <a:cubicBezTo>
                    <a:pt x="52007" y="48577"/>
                    <a:pt x="51054" y="47625"/>
                    <a:pt x="49816" y="47625"/>
                  </a:cubicBezTo>
                  <a:close/>
                </a:path>
              </a:pathLst>
            </a:custGeom>
            <a:solidFill>
              <a:schemeClr val="bg2"/>
            </a:solidFill>
            <a:ln w="9525" cap="flat">
              <a:noFill/>
              <a:prstDash val="solid"/>
              <a:miter/>
            </a:ln>
          </p:spPr>
          <p:txBody>
            <a:bodyPr rtlCol="0" anchor="ctr"/>
            <a:lstStyle/>
            <a:p>
              <a:endParaRPr lang="de-DE"/>
            </a:p>
          </p:txBody>
        </p:sp>
        <p:sp>
          <p:nvSpPr>
            <p:cNvPr id="34" name="Freihandform: Form 33">
              <a:extLst>
                <a:ext uri="{FF2B5EF4-FFF2-40B4-BE49-F238E27FC236}">
                  <a16:creationId xmlns:a16="http://schemas.microsoft.com/office/drawing/2014/main" id="{A4A8624C-885D-FB48-AE2F-3D99B16A60C4}"/>
                </a:ext>
              </a:extLst>
            </p:cNvPr>
            <p:cNvSpPr/>
            <p:nvPr/>
          </p:nvSpPr>
          <p:spPr>
            <a:xfrm>
              <a:off x="3855528" y="2203578"/>
              <a:ext cx="310419" cy="310419"/>
            </a:xfrm>
            <a:custGeom>
              <a:avLst/>
              <a:gdLst>
                <a:gd name="connsiteX0" fmla="*/ 310420 w 310419"/>
                <a:gd name="connsiteY0" fmla="*/ 310420 h 310419"/>
                <a:gd name="connsiteX1" fmla="*/ 0 w 310419"/>
                <a:gd name="connsiteY1" fmla="*/ 310420 h 310419"/>
                <a:gd name="connsiteX2" fmla="*/ 0 w 310419"/>
                <a:gd name="connsiteY2" fmla="*/ 0 h 310419"/>
                <a:gd name="connsiteX3" fmla="*/ 51054 w 310419"/>
                <a:gd name="connsiteY3" fmla="*/ 0 h 310419"/>
                <a:gd name="connsiteX4" fmla="*/ 51054 w 310419"/>
                <a:gd name="connsiteY4" fmla="*/ 259366 h 310419"/>
                <a:gd name="connsiteX5" fmla="*/ 310420 w 310419"/>
                <a:gd name="connsiteY5" fmla="*/ 259366 h 310419"/>
                <a:gd name="connsiteX6" fmla="*/ 310420 w 310419"/>
                <a:gd name="connsiteY6" fmla="*/ 310420 h 31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419" h="310419">
                  <a:moveTo>
                    <a:pt x="310420" y="310420"/>
                  </a:moveTo>
                  <a:lnTo>
                    <a:pt x="0" y="310420"/>
                  </a:lnTo>
                  <a:lnTo>
                    <a:pt x="0" y="0"/>
                  </a:lnTo>
                  <a:lnTo>
                    <a:pt x="51054" y="0"/>
                  </a:lnTo>
                  <a:lnTo>
                    <a:pt x="51054" y="259366"/>
                  </a:lnTo>
                  <a:lnTo>
                    <a:pt x="310420" y="259366"/>
                  </a:lnTo>
                  <a:lnTo>
                    <a:pt x="310420" y="310420"/>
                  </a:lnTo>
                  <a:close/>
                </a:path>
              </a:pathLst>
            </a:custGeom>
            <a:grpFill/>
            <a:ln w="9525" cap="flat">
              <a:noFill/>
              <a:prstDash val="solid"/>
              <a:miter/>
            </a:ln>
          </p:spPr>
          <p:txBody>
            <a:bodyPr rtlCol="0" anchor="ctr"/>
            <a:lstStyle/>
            <a:p>
              <a:endParaRPr lang="de-DE"/>
            </a:p>
          </p:txBody>
        </p:sp>
        <p:sp>
          <p:nvSpPr>
            <p:cNvPr id="35" name="Freihandform: Form 34">
              <a:extLst>
                <a:ext uri="{FF2B5EF4-FFF2-40B4-BE49-F238E27FC236}">
                  <a16:creationId xmlns:a16="http://schemas.microsoft.com/office/drawing/2014/main" id="{57935EC7-74B9-5813-9070-94B12172D4B5}"/>
                </a:ext>
              </a:extLst>
            </p:cNvPr>
            <p:cNvSpPr/>
            <p:nvPr/>
          </p:nvSpPr>
          <p:spPr>
            <a:xfrm>
              <a:off x="3947445" y="721488"/>
              <a:ext cx="1449609" cy="978122"/>
            </a:xfrm>
            <a:custGeom>
              <a:avLst/>
              <a:gdLst>
                <a:gd name="connsiteX0" fmla="*/ 769430 w 1449609"/>
                <a:gd name="connsiteY0" fmla="*/ 978122 h 978122"/>
                <a:gd name="connsiteX1" fmla="*/ 462534 w 1449609"/>
                <a:gd name="connsiteY1" fmla="*/ 978122 h 978122"/>
                <a:gd name="connsiteX2" fmla="*/ 1164431 w 1449609"/>
                <a:gd name="connsiteY2" fmla="*/ 535781 h 978122"/>
                <a:gd name="connsiteX3" fmla="*/ 1184815 w 1449609"/>
                <a:gd name="connsiteY3" fmla="*/ 446151 h 978122"/>
                <a:gd name="connsiteX4" fmla="*/ 1082326 w 1449609"/>
                <a:gd name="connsiteY4" fmla="*/ 283559 h 978122"/>
                <a:gd name="connsiteX5" fmla="*/ 992696 w 1449609"/>
                <a:gd name="connsiteY5" fmla="*/ 263176 h 978122"/>
                <a:gd name="connsiteX6" fmla="*/ 285179 w 1449609"/>
                <a:gd name="connsiteY6" fmla="*/ 709041 h 978122"/>
                <a:gd name="connsiteX7" fmla="*/ 286703 w 1449609"/>
                <a:gd name="connsiteY7" fmla="*/ 756476 h 978122"/>
                <a:gd name="connsiteX8" fmla="*/ 264890 w 1449609"/>
                <a:gd name="connsiteY8" fmla="*/ 798671 h 978122"/>
                <a:gd name="connsiteX9" fmla="*/ 377857 w 1449609"/>
                <a:gd name="connsiteY9" fmla="*/ 978027 h 978122"/>
                <a:gd name="connsiteX10" fmla="*/ 178213 w 1449609"/>
                <a:gd name="connsiteY10" fmla="*/ 978027 h 978122"/>
                <a:gd name="connsiteX11" fmla="*/ 0 w 1449609"/>
                <a:gd name="connsiteY11" fmla="*/ 695325 h 978122"/>
                <a:gd name="connsiteX12" fmla="*/ 1103376 w 1449609"/>
                <a:gd name="connsiteY12" fmla="*/ 0 h 978122"/>
                <a:gd name="connsiteX13" fmla="*/ 1449610 w 1449609"/>
                <a:gd name="connsiteY13" fmla="*/ 549497 h 978122"/>
                <a:gd name="connsiteX14" fmla="*/ 769525 w 1449609"/>
                <a:gd name="connsiteY14" fmla="*/ 978122 h 978122"/>
                <a:gd name="connsiteX15" fmla="*/ 639032 w 1449609"/>
                <a:gd name="connsiteY15" fmla="*/ 927068 h 978122"/>
                <a:gd name="connsiteX16" fmla="*/ 754666 w 1449609"/>
                <a:gd name="connsiteY16" fmla="*/ 927068 h 978122"/>
                <a:gd name="connsiteX17" fmla="*/ 1379220 w 1449609"/>
                <a:gd name="connsiteY17" fmla="*/ 533495 h 978122"/>
                <a:gd name="connsiteX18" fmla="*/ 1087374 w 1449609"/>
                <a:gd name="connsiteY18" fmla="*/ 70295 h 978122"/>
                <a:gd name="connsiteX19" fmla="*/ 70294 w 1449609"/>
                <a:gd name="connsiteY19" fmla="*/ 711327 h 978122"/>
                <a:gd name="connsiteX20" fmla="*/ 206312 w 1449609"/>
                <a:gd name="connsiteY20" fmla="*/ 927068 h 978122"/>
                <a:gd name="connsiteX21" fmla="*/ 285464 w 1449609"/>
                <a:gd name="connsiteY21" fmla="*/ 927068 h 978122"/>
                <a:gd name="connsiteX22" fmla="*/ 196405 w 1449609"/>
                <a:gd name="connsiteY22" fmla="*/ 785717 h 978122"/>
                <a:gd name="connsiteX23" fmla="*/ 218027 w 1449609"/>
                <a:gd name="connsiteY23" fmla="*/ 772097 h 978122"/>
                <a:gd name="connsiteX24" fmla="*/ 236982 w 1449609"/>
                <a:gd name="connsiteY24" fmla="*/ 745236 h 978122"/>
                <a:gd name="connsiteX25" fmla="*/ 231458 w 1449609"/>
                <a:gd name="connsiteY25" fmla="*/ 712851 h 978122"/>
                <a:gd name="connsiteX26" fmla="*/ 217837 w 1449609"/>
                <a:gd name="connsiteY26" fmla="*/ 691325 h 978122"/>
                <a:gd name="connsiteX27" fmla="*/ 1005650 w 1449609"/>
                <a:gd name="connsiteY27" fmla="*/ 194786 h 978122"/>
                <a:gd name="connsiteX28" fmla="*/ 1019270 w 1449609"/>
                <a:gd name="connsiteY28" fmla="*/ 216313 h 978122"/>
                <a:gd name="connsiteX29" fmla="*/ 1078706 w 1449609"/>
                <a:gd name="connsiteY29" fmla="*/ 229838 h 978122"/>
                <a:gd name="connsiteX30" fmla="*/ 1100233 w 1449609"/>
                <a:gd name="connsiteY30" fmla="*/ 216313 h 978122"/>
                <a:gd name="connsiteX31" fmla="*/ 1253300 w 1449609"/>
                <a:gd name="connsiteY31" fmla="*/ 459200 h 978122"/>
                <a:gd name="connsiteX32" fmla="*/ 1231773 w 1449609"/>
                <a:gd name="connsiteY32" fmla="*/ 472821 h 978122"/>
                <a:gd name="connsiteX33" fmla="*/ 1218248 w 1449609"/>
                <a:gd name="connsiteY33" fmla="*/ 532257 h 978122"/>
                <a:gd name="connsiteX34" fmla="*/ 1231773 w 1449609"/>
                <a:gd name="connsiteY34" fmla="*/ 553784 h 978122"/>
                <a:gd name="connsiteX35" fmla="*/ 639128 w 1449609"/>
                <a:gd name="connsiteY35" fmla="*/ 927259 h 97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9609" h="978122">
                  <a:moveTo>
                    <a:pt x="769430" y="978122"/>
                  </a:moveTo>
                  <a:lnTo>
                    <a:pt x="462534" y="978122"/>
                  </a:lnTo>
                  <a:lnTo>
                    <a:pt x="1164431" y="535781"/>
                  </a:lnTo>
                  <a:cubicBezTo>
                    <a:pt x="1155192" y="504539"/>
                    <a:pt x="1163003" y="470345"/>
                    <a:pt x="1184815" y="446151"/>
                  </a:cubicBezTo>
                  <a:lnTo>
                    <a:pt x="1082326" y="283559"/>
                  </a:lnTo>
                  <a:cubicBezTo>
                    <a:pt x="1051084" y="292799"/>
                    <a:pt x="1016889" y="284988"/>
                    <a:pt x="992696" y="263176"/>
                  </a:cubicBezTo>
                  <a:lnTo>
                    <a:pt x="285179" y="709041"/>
                  </a:lnTo>
                  <a:cubicBezTo>
                    <a:pt x="289750" y="724281"/>
                    <a:pt x="290322" y="740569"/>
                    <a:pt x="286703" y="756476"/>
                  </a:cubicBezTo>
                  <a:cubicBezTo>
                    <a:pt x="283083" y="772478"/>
                    <a:pt x="275558" y="786860"/>
                    <a:pt x="264890" y="798671"/>
                  </a:cubicBezTo>
                  <a:lnTo>
                    <a:pt x="377857" y="978027"/>
                  </a:lnTo>
                  <a:lnTo>
                    <a:pt x="178213" y="978027"/>
                  </a:lnTo>
                  <a:lnTo>
                    <a:pt x="0" y="695325"/>
                  </a:lnTo>
                  <a:lnTo>
                    <a:pt x="1103376" y="0"/>
                  </a:lnTo>
                  <a:lnTo>
                    <a:pt x="1449610" y="549497"/>
                  </a:lnTo>
                  <a:lnTo>
                    <a:pt x="769525" y="978122"/>
                  </a:lnTo>
                  <a:close/>
                  <a:moveTo>
                    <a:pt x="639032" y="927068"/>
                  </a:moveTo>
                  <a:lnTo>
                    <a:pt x="754666" y="927068"/>
                  </a:lnTo>
                  <a:lnTo>
                    <a:pt x="1379220" y="533495"/>
                  </a:lnTo>
                  <a:lnTo>
                    <a:pt x="1087374" y="70295"/>
                  </a:lnTo>
                  <a:lnTo>
                    <a:pt x="70294" y="711327"/>
                  </a:lnTo>
                  <a:lnTo>
                    <a:pt x="206312" y="927068"/>
                  </a:lnTo>
                  <a:lnTo>
                    <a:pt x="285464" y="927068"/>
                  </a:lnTo>
                  <a:lnTo>
                    <a:pt x="196405" y="785717"/>
                  </a:lnTo>
                  <a:lnTo>
                    <a:pt x="218027" y="772097"/>
                  </a:lnTo>
                  <a:cubicBezTo>
                    <a:pt x="227743" y="766001"/>
                    <a:pt x="234505" y="756476"/>
                    <a:pt x="236982" y="745236"/>
                  </a:cubicBezTo>
                  <a:cubicBezTo>
                    <a:pt x="239554" y="733997"/>
                    <a:pt x="237553" y="722471"/>
                    <a:pt x="231458" y="712851"/>
                  </a:cubicBezTo>
                  <a:lnTo>
                    <a:pt x="217837" y="691325"/>
                  </a:lnTo>
                  <a:lnTo>
                    <a:pt x="1005650" y="194786"/>
                  </a:lnTo>
                  <a:lnTo>
                    <a:pt x="1019270" y="216313"/>
                  </a:lnTo>
                  <a:cubicBezTo>
                    <a:pt x="1031939" y="236411"/>
                    <a:pt x="1058609" y="242411"/>
                    <a:pt x="1078706" y="229838"/>
                  </a:cubicBezTo>
                  <a:lnTo>
                    <a:pt x="1100233" y="216313"/>
                  </a:lnTo>
                  <a:lnTo>
                    <a:pt x="1253300" y="459200"/>
                  </a:lnTo>
                  <a:lnTo>
                    <a:pt x="1231773" y="472821"/>
                  </a:lnTo>
                  <a:cubicBezTo>
                    <a:pt x="1211675" y="485489"/>
                    <a:pt x="1205675" y="512064"/>
                    <a:pt x="1218248" y="532257"/>
                  </a:cubicBezTo>
                  <a:lnTo>
                    <a:pt x="1231773" y="553784"/>
                  </a:lnTo>
                  <a:lnTo>
                    <a:pt x="639128" y="927259"/>
                  </a:lnTo>
                  <a:close/>
                </a:path>
              </a:pathLst>
            </a:custGeom>
            <a:grpFill/>
            <a:ln w="9525" cap="flat">
              <a:noFill/>
              <a:prstDash val="solid"/>
              <a:miter/>
            </a:ln>
          </p:spPr>
          <p:txBody>
            <a:bodyPr rtlCol="0" anchor="ctr"/>
            <a:lstStyle/>
            <a:p>
              <a:endParaRPr lang="de-DE"/>
            </a:p>
          </p:txBody>
        </p:sp>
        <p:sp>
          <p:nvSpPr>
            <p:cNvPr id="36" name="Freihandform: Form 35">
              <a:extLst>
                <a:ext uri="{FF2B5EF4-FFF2-40B4-BE49-F238E27FC236}">
                  <a16:creationId xmlns:a16="http://schemas.microsoft.com/office/drawing/2014/main" id="{6E53975C-9B57-077D-4F00-EEBA14F071AB}"/>
                </a:ext>
              </a:extLst>
            </p:cNvPr>
            <p:cNvSpPr/>
            <p:nvPr/>
          </p:nvSpPr>
          <p:spPr>
            <a:xfrm>
              <a:off x="4582423" y="1214882"/>
              <a:ext cx="180203" cy="257841"/>
            </a:xfrm>
            <a:custGeom>
              <a:avLst/>
              <a:gdLst>
                <a:gd name="connsiteX0" fmla="*/ 171218 w 180203"/>
                <a:gd name="connsiteY0" fmla="*/ 134588 h 257841"/>
                <a:gd name="connsiteX1" fmla="*/ 117307 w 180203"/>
                <a:gd name="connsiteY1" fmla="*/ 106585 h 257841"/>
                <a:gd name="connsiteX2" fmla="*/ 90637 w 180203"/>
                <a:gd name="connsiteY2" fmla="*/ 109252 h 257841"/>
                <a:gd name="connsiteX3" fmla="*/ 61585 w 180203"/>
                <a:gd name="connsiteY3" fmla="*/ 112395 h 257841"/>
                <a:gd name="connsiteX4" fmla="*/ 32153 w 180203"/>
                <a:gd name="connsiteY4" fmla="*/ 98489 h 257841"/>
                <a:gd name="connsiteX5" fmla="*/ 47584 w 180203"/>
                <a:gd name="connsiteY5" fmla="*/ 52864 h 257841"/>
                <a:gd name="connsiteX6" fmla="*/ 91494 w 180203"/>
                <a:gd name="connsiteY6" fmla="*/ 39338 h 257841"/>
                <a:gd name="connsiteX7" fmla="*/ 86636 w 180203"/>
                <a:gd name="connsiteY7" fmla="*/ 14954 h 257841"/>
                <a:gd name="connsiteX8" fmla="*/ 41202 w 180203"/>
                <a:gd name="connsiteY8" fmla="*/ 28956 h 257841"/>
                <a:gd name="connsiteX9" fmla="*/ 23009 w 180203"/>
                <a:gd name="connsiteY9" fmla="*/ 0 h 257841"/>
                <a:gd name="connsiteX10" fmla="*/ 4531 w 180203"/>
                <a:gd name="connsiteY10" fmla="*/ 11716 h 257841"/>
                <a:gd name="connsiteX11" fmla="*/ 23485 w 180203"/>
                <a:gd name="connsiteY11" fmla="*/ 41815 h 257841"/>
                <a:gd name="connsiteX12" fmla="*/ 8626 w 180203"/>
                <a:gd name="connsiteY12" fmla="*/ 118205 h 257841"/>
                <a:gd name="connsiteX13" fmla="*/ 57680 w 180203"/>
                <a:gd name="connsiteY13" fmla="*/ 142399 h 257841"/>
                <a:gd name="connsiteX14" fmla="*/ 90351 w 180203"/>
                <a:gd name="connsiteY14" fmla="*/ 138779 h 257841"/>
                <a:gd name="connsiteX15" fmla="*/ 112068 w 180203"/>
                <a:gd name="connsiteY15" fmla="*/ 136589 h 257841"/>
                <a:gd name="connsiteX16" fmla="*/ 146548 w 180203"/>
                <a:gd name="connsiteY16" fmla="*/ 153067 h 257841"/>
                <a:gd name="connsiteX17" fmla="*/ 129499 w 180203"/>
                <a:gd name="connsiteY17" fmla="*/ 204692 h 257841"/>
                <a:gd name="connsiteX18" fmla="*/ 80445 w 180203"/>
                <a:gd name="connsiteY18" fmla="*/ 218980 h 257841"/>
                <a:gd name="connsiteX19" fmla="*/ 78445 w 180203"/>
                <a:gd name="connsiteY19" fmla="*/ 218980 h 257841"/>
                <a:gd name="connsiteX20" fmla="*/ 83874 w 180203"/>
                <a:gd name="connsiteY20" fmla="*/ 243459 h 257841"/>
                <a:gd name="connsiteX21" fmla="*/ 86827 w 180203"/>
                <a:gd name="connsiteY21" fmla="*/ 243459 h 257841"/>
                <a:gd name="connsiteX22" fmla="*/ 137785 w 180203"/>
                <a:gd name="connsiteY22" fmla="*/ 227743 h 257841"/>
                <a:gd name="connsiteX23" fmla="*/ 156740 w 180203"/>
                <a:gd name="connsiteY23" fmla="*/ 257842 h 257841"/>
                <a:gd name="connsiteX24" fmla="*/ 175504 w 180203"/>
                <a:gd name="connsiteY24" fmla="*/ 246031 h 257841"/>
                <a:gd name="connsiteX25" fmla="*/ 155978 w 180203"/>
                <a:gd name="connsiteY25" fmla="*/ 214979 h 257841"/>
                <a:gd name="connsiteX26" fmla="*/ 171218 w 180203"/>
                <a:gd name="connsiteY26" fmla="*/ 134588 h 25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0203" h="257841">
                  <a:moveTo>
                    <a:pt x="171218" y="134588"/>
                  </a:moveTo>
                  <a:cubicBezTo>
                    <a:pt x="158645" y="114776"/>
                    <a:pt x="141405" y="106585"/>
                    <a:pt x="117307" y="106585"/>
                  </a:cubicBezTo>
                  <a:cubicBezTo>
                    <a:pt x="109210" y="106585"/>
                    <a:pt x="100352" y="107537"/>
                    <a:pt x="90637" y="109252"/>
                  </a:cubicBezTo>
                  <a:cubicBezTo>
                    <a:pt x="79016" y="111252"/>
                    <a:pt x="69491" y="112395"/>
                    <a:pt x="61585" y="112395"/>
                  </a:cubicBezTo>
                  <a:cubicBezTo>
                    <a:pt x="47298" y="112395"/>
                    <a:pt x="38440" y="108490"/>
                    <a:pt x="32153" y="98489"/>
                  </a:cubicBezTo>
                  <a:cubicBezTo>
                    <a:pt x="24628" y="86582"/>
                    <a:pt x="24628" y="67437"/>
                    <a:pt x="47584" y="52864"/>
                  </a:cubicBezTo>
                  <a:cubicBezTo>
                    <a:pt x="66729" y="40862"/>
                    <a:pt x="83017" y="39719"/>
                    <a:pt x="91494" y="39338"/>
                  </a:cubicBezTo>
                  <a:lnTo>
                    <a:pt x="86636" y="14954"/>
                  </a:lnTo>
                  <a:cubicBezTo>
                    <a:pt x="74730" y="15335"/>
                    <a:pt x="59490" y="18193"/>
                    <a:pt x="41202" y="28956"/>
                  </a:cubicBezTo>
                  <a:lnTo>
                    <a:pt x="23009" y="0"/>
                  </a:lnTo>
                  <a:lnTo>
                    <a:pt x="4531" y="11716"/>
                  </a:lnTo>
                  <a:lnTo>
                    <a:pt x="23485" y="41815"/>
                  </a:lnTo>
                  <a:cubicBezTo>
                    <a:pt x="-1184" y="63627"/>
                    <a:pt x="-6899" y="93536"/>
                    <a:pt x="8626" y="118205"/>
                  </a:cubicBezTo>
                  <a:cubicBezTo>
                    <a:pt x="19866" y="135922"/>
                    <a:pt x="36249" y="142399"/>
                    <a:pt x="57680" y="142399"/>
                  </a:cubicBezTo>
                  <a:cubicBezTo>
                    <a:pt x="67491" y="142399"/>
                    <a:pt x="78445" y="141065"/>
                    <a:pt x="90351" y="138779"/>
                  </a:cubicBezTo>
                  <a:cubicBezTo>
                    <a:pt x="98352" y="137351"/>
                    <a:pt x="105591" y="136589"/>
                    <a:pt x="112068" y="136589"/>
                  </a:cubicBezTo>
                  <a:cubicBezTo>
                    <a:pt x="127975" y="136589"/>
                    <a:pt x="139119" y="141351"/>
                    <a:pt x="146548" y="153067"/>
                  </a:cubicBezTo>
                  <a:cubicBezTo>
                    <a:pt x="157216" y="170021"/>
                    <a:pt x="150644" y="191262"/>
                    <a:pt x="129499" y="204692"/>
                  </a:cubicBezTo>
                  <a:cubicBezTo>
                    <a:pt x="113497" y="214789"/>
                    <a:pt x="95304" y="218980"/>
                    <a:pt x="80445" y="218980"/>
                  </a:cubicBezTo>
                  <a:cubicBezTo>
                    <a:pt x="79778" y="218980"/>
                    <a:pt x="79111" y="218980"/>
                    <a:pt x="78445" y="218980"/>
                  </a:cubicBezTo>
                  <a:lnTo>
                    <a:pt x="83874" y="243459"/>
                  </a:lnTo>
                  <a:cubicBezTo>
                    <a:pt x="84826" y="243459"/>
                    <a:pt x="85779" y="243459"/>
                    <a:pt x="86827" y="243459"/>
                  </a:cubicBezTo>
                  <a:cubicBezTo>
                    <a:pt x="101686" y="243459"/>
                    <a:pt x="121402" y="237649"/>
                    <a:pt x="137785" y="227743"/>
                  </a:cubicBezTo>
                  <a:lnTo>
                    <a:pt x="156740" y="257842"/>
                  </a:lnTo>
                  <a:lnTo>
                    <a:pt x="175504" y="246031"/>
                  </a:lnTo>
                  <a:lnTo>
                    <a:pt x="155978" y="214979"/>
                  </a:lnTo>
                  <a:cubicBezTo>
                    <a:pt x="183505" y="190595"/>
                    <a:pt x="186077" y="158210"/>
                    <a:pt x="171218" y="134588"/>
                  </a:cubicBezTo>
                  <a:close/>
                </a:path>
              </a:pathLst>
            </a:custGeom>
            <a:grpFill/>
            <a:ln w="9525" cap="flat">
              <a:noFill/>
              <a:prstDash val="solid"/>
              <a:miter/>
            </a:ln>
          </p:spPr>
          <p:txBody>
            <a:bodyPr rtlCol="0" anchor="ctr"/>
            <a:lstStyle/>
            <a:p>
              <a:endParaRPr lang="de-DE"/>
            </a:p>
          </p:txBody>
        </p:sp>
        <p:sp>
          <p:nvSpPr>
            <p:cNvPr id="37" name="Freihandform: Form 36">
              <a:extLst>
                <a:ext uri="{FF2B5EF4-FFF2-40B4-BE49-F238E27FC236}">
                  <a16:creationId xmlns:a16="http://schemas.microsoft.com/office/drawing/2014/main" id="{257496C7-D9FA-B5C7-07D1-6C76B714C23F}"/>
                </a:ext>
              </a:extLst>
            </p:cNvPr>
            <p:cNvSpPr/>
            <p:nvPr/>
          </p:nvSpPr>
          <p:spPr>
            <a:xfrm>
              <a:off x="3902487" y="1648556"/>
              <a:ext cx="237172" cy="50958"/>
            </a:xfrm>
            <a:custGeom>
              <a:avLst/>
              <a:gdLst>
                <a:gd name="connsiteX0" fmla="*/ 0 w 237172"/>
                <a:gd name="connsiteY0" fmla="*/ 0 h 50958"/>
                <a:gd name="connsiteX1" fmla="*/ 237173 w 237172"/>
                <a:gd name="connsiteY1" fmla="*/ 0 h 50958"/>
                <a:gd name="connsiteX2" fmla="*/ 237173 w 237172"/>
                <a:gd name="connsiteY2" fmla="*/ 50959 h 50958"/>
                <a:gd name="connsiteX3" fmla="*/ 0 w 237172"/>
                <a:gd name="connsiteY3" fmla="*/ 50959 h 50958"/>
              </a:gdLst>
              <a:ahLst/>
              <a:cxnLst>
                <a:cxn ang="0">
                  <a:pos x="connsiteX0" y="connsiteY0"/>
                </a:cxn>
                <a:cxn ang="0">
                  <a:pos x="connsiteX1" y="connsiteY1"/>
                </a:cxn>
                <a:cxn ang="0">
                  <a:pos x="connsiteX2" y="connsiteY2"/>
                </a:cxn>
                <a:cxn ang="0">
                  <a:pos x="connsiteX3" y="connsiteY3"/>
                </a:cxn>
              </a:cxnLst>
              <a:rect l="l" t="t" r="r" b="b"/>
              <a:pathLst>
                <a:path w="237172" h="50958">
                  <a:moveTo>
                    <a:pt x="0" y="0"/>
                  </a:moveTo>
                  <a:lnTo>
                    <a:pt x="237173" y="0"/>
                  </a:lnTo>
                  <a:lnTo>
                    <a:pt x="237173" y="50959"/>
                  </a:lnTo>
                  <a:lnTo>
                    <a:pt x="0" y="50959"/>
                  </a:lnTo>
                  <a:close/>
                </a:path>
              </a:pathLst>
            </a:custGeom>
            <a:grpFill/>
            <a:ln w="9525" cap="flat">
              <a:noFill/>
              <a:prstDash val="solid"/>
              <a:miter/>
            </a:ln>
          </p:spPr>
          <p:txBody>
            <a:bodyPr rtlCol="0" anchor="ctr"/>
            <a:lstStyle/>
            <a:p>
              <a:endParaRPr lang="de-DE"/>
            </a:p>
          </p:txBody>
        </p:sp>
        <p:sp>
          <p:nvSpPr>
            <p:cNvPr id="38" name="Freihandform: Form 37">
              <a:extLst>
                <a:ext uri="{FF2B5EF4-FFF2-40B4-BE49-F238E27FC236}">
                  <a16:creationId xmlns:a16="http://schemas.microsoft.com/office/drawing/2014/main" id="{2C830F1D-10BF-8FF7-6B85-AA521A4D95FF}"/>
                </a:ext>
              </a:extLst>
            </p:cNvPr>
            <p:cNvSpPr/>
            <p:nvPr/>
          </p:nvSpPr>
          <p:spPr>
            <a:xfrm>
              <a:off x="4709540" y="1648556"/>
              <a:ext cx="403574" cy="50958"/>
            </a:xfrm>
            <a:custGeom>
              <a:avLst/>
              <a:gdLst>
                <a:gd name="connsiteX0" fmla="*/ 0 w 403574"/>
                <a:gd name="connsiteY0" fmla="*/ 0 h 50958"/>
                <a:gd name="connsiteX1" fmla="*/ 403574 w 403574"/>
                <a:gd name="connsiteY1" fmla="*/ 0 h 50958"/>
                <a:gd name="connsiteX2" fmla="*/ 403574 w 403574"/>
                <a:gd name="connsiteY2" fmla="*/ 50959 h 50958"/>
                <a:gd name="connsiteX3" fmla="*/ 0 w 403574"/>
                <a:gd name="connsiteY3" fmla="*/ 50959 h 50958"/>
              </a:gdLst>
              <a:ahLst/>
              <a:cxnLst>
                <a:cxn ang="0">
                  <a:pos x="connsiteX0" y="connsiteY0"/>
                </a:cxn>
                <a:cxn ang="0">
                  <a:pos x="connsiteX1" y="connsiteY1"/>
                </a:cxn>
                <a:cxn ang="0">
                  <a:pos x="connsiteX2" y="connsiteY2"/>
                </a:cxn>
                <a:cxn ang="0">
                  <a:pos x="connsiteX3" y="connsiteY3"/>
                </a:cxn>
              </a:cxnLst>
              <a:rect l="l" t="t" r="r" b="b"/>
              <a:pathLst>
                <a:path w="403574" h="50958">
                  <a:moveTo>
                    <a:pt x="0" y="0"/>
                  </a:moveTo>
                  <a:lnTo>
                    <a:pt x="403574" y="0"/>
                  </a:lnTo>
                  <a:lnTo>
                    <a:pt x="403574" y="50959"/>
                  </a:lnTo>
                  <a:lnTo>
                    <a:pt x="0" y="50959"/>
                  </a:lnTo>
                  <a:close/>
                </a:path>
              </a:pathLst>
            </a:custGeom>
            <a:grp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11890644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4_ohneForm">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18" name="Textplatzhalter 7">
            <a:extLst>
              <a:ext uri="{FF2B5EF4-FFF2-40B4-BE49-F238E27FC236}">
                <a16:creationId xmlns:a16="http://schemas.microsoft.com/office/drawing/2014/main" id="{597084CC-B98B-A426-72CD-26322297CC61}"/>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19" name="Textplatzhalter 12">
            <a:extLst>
              <a:ext uri="{FF2B5EF4-FFF2-40B4-BE49-F238E27FC236}">
                <a16:creationId xmlns:a16="http://schemas.microsoft.com/office/drawing/2014/main" id="{F3F5CB61-5150-7980-0EB0-1599303C5AB8}"/>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Tree>
    <p:extLst>
      <p:ext uri="{BB962C8B-B14F-4D97-AF65-F5344CB8AC3E}">
        <p14:creationId xmlns:p14="http://schemas.microsoft.com/office/powerpoint/2010/main" val="14468805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apitel Nachhaltigkei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grpSp>
        <p:nvGrpSpPr>
          <p:cNvPr id="2" name="Google Shape;295;p28">
            <a:extLst>
              <a:ext uri="{FF2B5EF4-FFF2-40B4-BE49-F238E27FC236}">
                <a16:creationId xmlns:a16="http://schemas.microsoft.com/office/drawing/2014/main" id="{3D6F9E70-E9C6-6F8E-E1EB-150837D71859}"/>
              </a:ext>
            </a:extLst>
          </p:cNvPr>
          <p:cNvGrpSpPr/>
          <p:nvPr userDrawn="1"/>
        </p:nvGrpSpPr>
        <p:grpSpPr>
          <a:xfrm>
            <a:off x="176842" y="177125"/>
            <a:ext cx="8778771" cy="1358464"/>
            <a:chOff x="-482" y="-1711"/>
            <a:chExt cx="9144488" cy="1425462"/>
          </a:xfrm>
        </p:grpSpPr>
        <p:sp>
          <p:nvSpPr>
            <p:cNvPr id="8" name="Google Shape;296;p28">
              <a:extLst>
                <a:ext uri="{FF2B5EF4-FFF2-40B4-BE49-F238E27FC236}">
                  <a16:creationId xmlns:a16="http://schemas.microsoft.com/office/drawing/2014/main" id="{24AEB329-5087-C68F-7C8B-0E5782730E0D}"/>
                </a:ext>
              </a:extLst>
            </p:cNvPr>
            <p:cNvSpPr/>
            <p:nvPr/>
          </p:nvSpPr>
          <p:spPr>
            <a:xfrm>
              <a:off x="-482" y="-1711"/>
              <a:ext cx="1320970" cy="1425462"/>
            </a:xfrm>
            <a:custGeom>
              <a:avLst/>
              <a:gdLst/>
              <a:ahLst/>
              <a:cxnLst/>
              <a:rect l="l" t="t" r="r" b="b"/>
              <a:pathLst>
                <a:path w="41187" h="44445" extrusionOk="0">
                  <a:moveTo>
                    <a:pt x="41153" y="0"/>
                  </a:moveTo>
                  <a:lnTo>
                    <a:pt x="0" y="117"/>
                  </a:lnTo>
                  <a:lnTo>
                    <a:pt x="0" y="44445"/>
                  </a:lnTo>
                  <a:cubicBezTo>
                    <a:pt x="22757" y="44445"/>
                    <a:pt x="41187" y="24562"/>
                    <a:pt x="41187" y="50"/>
                  </a:cubicBezTo>
                  <a:lnTo>
                    <a:pt x="411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 name="Google Shape;297;p28">
              <a:extLst>
                <a:ext uri="{FF2B5EF4-FFF2-40B4-BE49-F238E27FC236}">
                  <a16:creationId xmlns:a16="http://schemas.microsoft.com/office/drawing/2014/main" id="{9B7C3EDA-176A-3E7D-8BB8-510AA0D14C8B}"/>
                </a:ext>
              </a:extLst>
            </p:cNvPr>
            <p:cNvSpPr/>
            <p:nvPr/>
          </p:nvSpPr>
          <p:spPr>
            <a:xfrm>
              <a:off x="7719056" y="-1711"/>
              <a:ext cx="1424949" cy="1322574"/>
            </a:xfrm>
            <a:custGeom>
              <a:avLst/>
              <a:gdLst/>
              <a:ahLst/>
              <a:cxnLst/>
              <a:rect l="l" t="t" r="r" b="b"/>
              <a:pathLst>
                <a:path w="44429" h="41237" extrusionOk="0">
                  <a:moveTo>
                    <a:pt x="17" y="0"/>
                  </a:moveTo>
                  <a:lnTo>
                    <a:pt x="17" y="0"/>
                  </a:lnTo>
                  <a:cubicBezTo>
                    <a:pt x="0" y="22757"/>
                    <a:pt x="19850" y="41220"/>
                    <a:pt x="44362" y="41237"/>
                  </a:cubicBezTo>
                  <a:lnTo>
                    <a:pt x="44428" y="41203"/>
                  </a:lnTo>
                  <a:lnTo>
                    <a:pt x="44345" y="50"/>
                  </a:lnTo>
                  <a:lnTo>
                    <a:pt x="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48" name="Textplatzhalter 7">
            <a:extLst>
              <a:ext uri="{FF2B5EF4-FFF2-40B4-BE49-F238E27FC236}">
                <a16:creationId xmlns:a16="http://schemas.microsoft.com/office/drawing/2014/main" id="{BA4BDC38-4816-7C47-69B0-46C484B4BF88}"/>
              </a:ext>
            </a:extLst>
          </p:cNvPr>
          <p:cNvSpPr>
            <a:spLocks noGrp="1"/>
          </p:cNvSpPr>
          <p:nvPr>
            <p:ph type="body" sz="quarter" idx="13" hasCustomPrompt="1"/>
          </p:nvPr>
        </p:nvSpPr>
        <p:spPr>
          <a:xfrm>
            <a:off x="251520" y="245448"/>
            <a:ext cx="5400601"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27" name="Google Shape;85;p11">
            <a:extLst>
              <a:ext uri="{FF2B5EF4-FFF2-40B4-BE49-F238E27FC236}">
                <a16:creationId xmlns:a16="http://schemas.microsoft.com/office/drawing/2014/main" id="{07D62915-6CB7-24E3-4997-B49442ECB00D}"/>
              </a:ext>
            </a:extLst>
          </p:cNvPr>
          <p:cNvSpPr txBox="1">
            <a:spLocks noGrp="1"/>
          </p:cNvSpPr>
          <p:nvPr>
            <p:ph type="title" hasCustomPrompt="1"/>
          </p:nvPr>
        </p:nvSpPr>
        <p:spPr>
          <a:xfrm>
            <a:off x="720000" y="2744121"/>
            <a:ext cx="7704000" cy="1348711"/>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7200" b="1">
                <a:solidFill>
                  <a:srgbClr val="4B4B4D"/>
                </a:solidFill>
                <a:latin typeface="+mj-lt"/>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de-DE" dirty="0"/>
              <a:t>Überschrift</a:t>
            </a:r>
            <a:endParaRPr dirty="0"/>
          </a:p>
        </p:txBody>
      </p:sp>
      <p:sp>
        <p:nvSpPr>
          <p:cNvPr id="28" name="Google Shape;86;p11">
            <a:extLst>
              <a:ext uri="{FF2B5EF4-FFF2-40B4-BE49-F238E27FC236}">
                <a16:creationId xmlns:a16="http://schemas.microsoft.com/office/drawing/2014/main" id="{3C4DCAE0-D600-3F56-24B9-C5B9E1431B2D}"/>
              </a:ext>
            </a:extLst>
          </p:cNvPr>
          <p:cNvSpPr txBox="1">
            <a:spLocks noGrp="1"/>
          </p:cNvSpPr>
          <p:nvPr>
            <p:ph type="body" idx="1"/>
          </p:nvPr>
        </p:nvSpPr>
        <p:spPr>
          <a:xfrm>
            <a:off x="720000" y="4202967"/>
            <a:ext cx="7704000" cy="1734400"/>
          </a:xfrm>
          <a:prstGeom prst="rect">
            <a:avLst/>
          </a:prstGeom>
        </p:spPr>
        <p:txBody>
          <a:bodyPr spcFirstLastPara="1" wrap="square" lIns="91425" tIns="91425" rIns="91425" bIns="91425" anchor="t" anchorCtr="0">
            <a:noAutofit/>
          </a:bodyPr>
          <a:lstStyle>
            <a:lvl1pPr marL="114300" lvl="0" indent="0" algn="ctr">
              <a:spcBef>
                <a:spcPts val="0"/>
              </a:spcBef>
              <a:spcAft>
                <a:spcPts val="0"/>
              </a:spcAft>
              <a:buSzPts val="1800"/>
              <a:buNone/>
              <a:defRPr sz="2000" b="1">
                <a:solidFill>
                  <a:srgbClr val="4B4B4D"/>
                </a:solidFill>
                <a:latin typeface="+mj-lt"/>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dirty="0"/>
          </a:p>
        </p:txBody>
      </p:sp>
      <p:grpSp>
        <p:nvGrpSpPr>
          <p:cNvPr id="17" name="Gruppieren 16">
            <a:extLst>
              <a:ext uri="{FF2B5EF4-FFF2-40B4-BE49-F238E27FC236}">
                <a16:creationId xmlns:a16="http://schemas.microsoft.com/office/drawing/2014/main" id="{C5B85A40-6385-E862-27A7-6183275187A7}"/>
              </a:ext>
            </a:extLst>
          </p:cNvPr>
          <p:cNvGrpSpPr/>
          <p:nvPr userDrawn="1"/>
        </p:nvGrpSpPr>
        <p:grpSpPr>
          <a:xfrm>
            <a:off x="3619500" y="747014"/>
            <a:ext cx="1905000" cy="1905000"/>
            <a:chOff x="3619500" y="2476500"/>
            <a:chExt cx="1905000" cy="1905000"/>
          </a:xfrm>
          <a:solidFill>
            <a:schemeClr val="accent4"/>
          </a:solidFill>
        </p:grpSpPr>
        <p:sp>
          <p:nvSpPr>
            <p:cNvPr id="18" name="Freihandform: Form 17">
              <a:extLst>
                <a:ext uri="{FF2B5EF4-FFF2-40B4-BE49-F238E27FC236}">
                  <a16:creationId xmlns:a16="http://schemas.microsoft.com/office/drawing/2014/main" id="{A0719AD3-3EB9-9ECB-E80A-999EE84D71D9}"/>
                </a:ext>
              </a:extLst>
            </p:cNvPr>
            <p:cNvSpPr/>
            <p:nvPr/>
          </p:nvSpPr>
          <p:spPr>
            <a:xfrm>
              <a:off x="3824954" y="2681954"/>
              <a:ext cx="1494091" cy="1494091"/>
            </a:xfrm>
            <a:custGeom>
              <a:avLst/>
              <a:gdLst>
                <a:gd name="connsiteX0" fmla="*/ 747046 w 1494091"/>
                <a:gd name="connsiteY0" fmla="*/ 0 h 1494091"/>
                <a:gd name="connsiteX1" fmla="*/ 0 w 1494091"/>
                <a:gd name="connsiteY1" fmla="*/ 747046 h 1494091"/>
                <a:gd name="connsiteX2" fmla="*/ 747046 w 1494091"/>
                <a:gd name="connsiteY2" fmla="*/ 1494091 h 1494091"/>
                <a:gd name="connsiteX3" fmla="*/ 1494091 w 1494091"/>
                <a:gd name="connsiteY3" fmla="*/ 747046 h 1494091"/>
                <a:gd name="connsiteX4" fmla="*/ 747046 w 1494091"/>
                <a:gd name="connsiteY4" fmla="*/ 0 h 1494091"/>
                <a:gd name="connsiteX5" fmla="*/ 744284 w 1494091"/>
                <a:gd name="connsiteY5" fmla="*/ 1336739 h 1494091"/>
                <a:gd name="connsiteX6" fmla="*/ 659987 w 1494091"/>
                <a:gd name="connsiteY6" fmla="*/ 1439513 h 1494091"/>
                <a:gd name="connsiteX7" fmla="*/ 54483 w 1494091"/>
                <a:gd name="connsiteY7" fmla="*/ 833057 h 1494091"/>
                <a:gd name="connsiteX8" fmla="*/ 162116 w 1494091"/>
                <a:gd name="connsiteY8" fmla="*/ 744760 h 1494091"/>
                <a:gd name="connsiteX9" fmla="*/ 54959 w 1494091"/>
                <a:gd name="connsiteY9" fmla="*/ 656939 h 1494091"/>
                <a:gd name="connsiteX10" fmla="*/ 659987 w 1494091"/>
                <a:gd name="connsiteY10" fmla="*/ 54578 h 1494091"/>
                <a:gd name="connsiteX11" fmla="*/ 744284 w 1494091"/>
                <a:gd name="connsiteY11" fmla="*/ 157258 h 1494091"/>
                <a:gd name="connsiteX12" fmla="*/ 829056 w 1494091"/>
                <a:gd name="connsiteY12" fmla="*/ 53912 h 1494091"/>
                <a:gd name="connsiteX13" fmla="*/ 1439037 w 1494091"/>
                <a:gd name="connsiteY13" fmla="*/ 656844 h 1494091"/>
                <a:gd name="connsiteX14" fmla="*/ 1331881 w 1494091"/>
                <a:gd name="connsiteY14" fmla="*/ 744665 h 1494091"/>
                <a:gd name="connsiteX15" fmla="*/ 1439513 w 1494091"/>
                <a:gd name="connsiteY15" fmla="*/ 832961 h 1494091"/>
                <a:gd name="connsiteX16" fmla="*/ 828961 w 1494091"/>
                <a:gd name="connsiteY16" fmla="*/ 1439990 h 1494091"/>
                <a:gd name="connsiteX17" fmla="*/ 744188 w 1494091"/>
                <a:gd name="connsiteY17" fmla="*/ 1336643 h 149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4091" h="1494091">
                  <a:moveTo>
                    <a:pt x="747046" y="0"/>
                  </a:moveTo>
                  <a:cubicBezTo>
                    <a:pt x="335090" y="0"/>
                    <a:pt x="0" y="335090"/>
                    <a:pt x="0" y="747046"/>
                  </a:cubicBezTo>
                  <a:cubicBezTo>
                    <a:pt x="0" y="1159002"/>
                    <a:pt x="335090" y="1494091"/>
                    <a:pt x="747046" y="1494091"/>
                  </a:cubicBezTo>
                  <a:cubicBezTo>
                    <a:pt x="1159002" y="1494091"/>
                    <a:pt x="1494091" y="1159002"/>
                    <a:pt x="1494091" y="747046"/>
                  </a:cubicBezTo>
                  <a:cubicBezTo>
                    <a:pt x="1494091" y="335090"/>
                    <a:pt x="1159002" y="0"/>
                    <a:pt x="747046" y="0"/>
                  </a:cubicBezTo>
                  <a:close/>
                  <a:moveTo>
                    <a:pt x="744284" y="1336739"/>
                  </a:moveTo>
                  <a:lnTo>
                    <a:pt x="659987" y="1439513"/>
                  </a:lnTo>
                  <a:cubicBezTo>
                    <a:pt x="344234" y="1400080"/>
                    <a:pt x="93440" y="1149001"/>
                    <a:pt x="54483" y="833057"/>
                  </a:cubicBezTo>
                  <a:lnTo>
                    <a:pt x="162116" y="744760"/>
                  </a:lnTo>
                  <a:lnTo>
                    <a:pt x="54959" y="656939"/>
                  </a:lnTo>
                  <a:cubicBezTo>
                    <a:pt x="95631" y="342995"/>
                    <a:pt x="345567" y="93917"/>
                    <a:pt x="659987" y="54578"/>
                  </a:cubicBezTo>
                  <a:lnTo>
                    <a:pt x="744284" y="157258"/>
                  </a:lnTo>
                  <a:lnTo>
                    <a:pt x="829056" y="53912"/>
                  </a:lnTo>
                  <a:cubicBezTo>
                    <a:pt x="1145762" y="91154"/>
                    <a:pt x="1398175" y="341281"/>
                    <a:pt x="1439037" y="656844"/>
                  </a:cubicBezTo>
                  <a:lnTo>
                    <a:pt x="1331881" y="744665"/>
                  </a:lnTo>
                  <a:lnTo>
                    <a:pt x="1439513" y="832961"/>
                  </a:lnTo>
                  <a:cubicBezTo>
                    <a:pt x="1400270" y="1150525"/>
                    <a:pt x="1147096" y="1402556"/>
                    <a:pt x="828961" y="1439990"/>
                  </a:cubicBezTo>
                  <a:lnTo>
                    <a:pt x="744188" y="1336643"/>
                  </a:lnTo>
                  <a:close/>
                </a:path>
              </a:pathLst>
            </a:custGeom>
            <a:grpFill/>
            <a:ln w="9525" cap="flat">
              <a:noFill/>
              <a:prstDash val="solid"/>
              <a:miter/>
            </a:ln>
          </p:spPr>
          <p:txBody>
            <a:bodyPr rtlCol="0" anchor="ctr"/>
            <a:lstStyle/>
            <a:p>
              <a:endParaRPr lang="de-DE"/>
            </a:p>
          </p:txBody>
        </p:sp>
        <p:sp>
          <p:nvSpPr>
            <p:cNvPr id="39" name="Freihandform: Form 38">
              <a:extLst>
                <a:ext uri="{FF2B5EF4-FFF2-40B4-BE49-F238E27FC236}">
                  <a16:creationId xmlns:a16="http://schemas.microsoft.com/office/drawing/2014/main" id="{A59F6727-08A2-BD2C-933A-45D68D6DB4F0}"/>
                </a:ext>
              </a:extLst>
            </p:cNvPr>
            <p:cNvSpPr/>
            <p:nvPr/>
          </p:nvSpPr>
          <p:spPr>
            <a:xfrm>
              <a:off x="3619500" y="2476500"/>
              <a:ext cx="1905000" cy="1905000"/>
            </a:xfrm>
            <a:custGeom>
              <a:avLst/>
              <a:gdLst>
                <a:gd name="connsiteX0" fmla="*/ 952500 w 1905000"/>
                <a:gd name="connsiteY0" fmla="*/ 0 h 1905000"/>
                <a:gd name="connsiteX1" fmla="*/ 0 w 1905000"/>
                <a:gd name="connsiteY1" fmla="*/ 952500 h 1905000"/>
                <a:gd name="connsiteX2" fmla="*/ 952500 w 1905000"/>
                <a:gd name="connsiteY2" fmla="*/ 1905000 h 1905000"/>
                <a:gd name="connsiteX3" fmla="*/ 1905000 w 1905000"/>
                <a:gd name="connsiteY3" fmla="*/ 952500 h 1905000"/>
                <a:gd name="connsiteX4" fmla="*/ 952500 w 1905000"/>
                <a:gd name="connsiteY4" fmla="*/ 0 h 1905000"/>
                <a:gd name="connsiteX5" fmla="*/ 952500 w 1905000"/>
                <a:gd name="connsiteY5" fmla="*/ 1845469 h 1905000"/>
                <a:gd name="connsiteX6" fmla="*/ 59531 w 1905000"/>
                <a:gd name="connsiteY6" fmla="*/ 952500 h 1905000"/>
                <a:gd name="connsiteX7" fmla="*/ 952500 w 1905000"/>
                <a:gd name="connsiteY7" fmla="*/ 59531 h 1905000"/>
                <a:gd name="connsiteX8" fmla="*/ 1845564 w 1905000"/>
                <a:gd name="connsiteY8" fmla="*/ 952500 h 1905000"/>
                <a:gd name="connsiteX9" fmla="*/ 952500 w 1905000"/>
                <a:gd name="connsiteY9" fmla="*/ 1845469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0" h="1905000">
                  <a:moveTo>
                    <a:pt x="952500" y="0"/>
                  </a:moveTo>
                  <a:cubicBezTo>
                    <a:pt x="427292" y="0"/>
                    <a:pt x="0" y="427292"/>
                    <a:pt x="0" y="952500"/>
                  </a:cubicBezTo>
                  <a:cubicBezTo>
                    <a:pt x="0" y="1477709"/>
                    <a:pt x="427292" y="1905000"/>
                    <a:pt x="952500" y="1905000"/>
                  </a:cubicBezTo>
                  <a:cubicBezTo>
                    <a:pt x="1477709" y="1905000"/>
                    <a:pt x="1905000" y="1477709"/>
                    <a:pt x="1905000" y="952500"/>
                  </a:cubicBezTo>
                  <a:cubicBezTo>
                    <a:pt x="1905000" y="427292"/>
                    <a:pt x="1477709" y="0"/>
                    <a:pt x="952500" y="0"/>
                  </a:cubicBezTo>
                  <a:close/>
                  <a:moveTo>
                    <a:pt x="952500" y="1845469"/>
                  </a:moveTo>
                  <a:cubicBezTo>
                    <a:pt x="460058" y="1845469"/>
                    <a:pt x="59531" y="1444847"/>
                    <a:pt x="59531" y="952500"/>
                  </a:cubicBezTo>
                  <a:cubicBezTo>
                    <a:pt x="59531" y="460153"/>
                    <a:pt x="460058" y="59531"/>
                    <a:pt x="952500" y="59531"/>
                  </a:cubicBezTo>
                  <a:cubicBezTo>
                    <a:pt x="1444943" y="59531"/>
                    <a:pt x="1845564" y="460153"/>
                    <a:pt x="1845564" y="952500"/>
                  </a:cubicBezTo>
                  <a:cubicBezTo>
                    <a:pt x="1845564" y="1444847"/>
                    <a:pt x="1444943" y="1845469"/>
                    <a:pt x="952500" y="1845469"/>
                  </a:cubicBezTo>
                  <a:close/>
                </a:path>
              </a:pathLst>
            </a:custGeom>
            <a:grpFill/>
            <a:ln w="9525" cap="flat">
              <a:noFill/>
              <a:prstDash val="solid"/>
              <a:miter/>
            </a:ln>
          </p:spPr>
          <p:txBody>
            <a:bodyPr rtlCol="0" anchor="ctr"/>
            <a:lstStyle/>
            <a:p>
              <a:endParaRPr lang="de-DE"/>
            </a:p>
          </p:txBody>
        </p:sp>
        <p:sp>
          <p:nvSpPr>
            <p:cNvPr id="40" name="Freihandform: Form 39">
              <a:extLst>
                <a:ext uri="{FF2B5EF4-FFF2-40B4-BE49-F238E27FC236}">
                  <a16:creationId xmlns:a16="http://schemas.microsoft.com/office/drawing/2014/main" id="{312A5606-3F1C-DD2C-C6AE-F31C17406463}"/>
                </a:ext>
              </a:extLst>
            </p:cNvPr>
            <p:cNvSpPr/>
            <p:nvPr/>
          </p:nvSpPr>
          <p:spPr>
            <a:xfrm>
              <a:off x="4150709" y="2974371"/>
              <a:ext cx="920114" cy="911447"/>
            </a:xfrm>
            <a:custGeom>
              <a:avLst/>
              <a:gdLst>
                <a:gd name="connsiteX0" fmla="*/ 429387 w 920114"/>
                <a:gd name="connsiteY0" fmla="*/ 201073 h 911447"/>
                <a:gd name="connsiteX1" fmla="*/ 265462 w 920114"/>
                <a:gd name="connsiteY1" fmla="*/ 311277 h 911447"/>
                <a:gd name="connsiteX2" fmla="*/ 163163 w 920114"/>
                <a:gd name="connsiteY2" fmla="*/ 508349 h 911447"/>
                <a:gd name="connsiteX3" fmla="*/ 162782 w 920114"/>
                <a:gd name="connsiteY3" fmla="*/ 512350 h 911447"/>
                <a:gd name="connsiteX4" fmla="*/ 0 w 920114"/>
                <a:gd name="connsiteY4" fmla="*/ 911447 h 911447"/>
                <a:gd name="connsiteX5" fmla="*/ 372142 w 920114"/>
                <a:gd name="connsiteY5" fmla="*/ 759047 h 911447"/>
                <a:gd name="connsiteX6" fmla="*/ 372713 w 920114"/>
                <a:gd name="connsiteY6" fmla="*/ 759047 h 911447"/>
                <a:gd name="connsiteX7" fmla="*/ 375285 w 920114"/>
                <a:gd name="connsiteY7" fmla="*/ 759143 h 911447"/>
                <a:gd name="connsiteX8" fmla="*/ 608933 w 920114"/>
                <a:gd name="connsiteY8" fmla="*/ 654653 h 911447"/>
                <a:gd name="connsiteX9" fmla="*/ 719138 w 920114"/>
                <a:gd name="connsiteY9" fmla="*/ 490728 h 911447"/>
                <a:gd name="connsiteX10" fmla="*/ 920115 w 920114"/>
                <a:gd name="connsiteY10" fmla="*/ 0 h 911447"/>
                <a:gd name="connsiteX11" fmla="*/ 429292 w 920114"/>
                <a:gd name="connsiteY11" fmla="*/ 200978 h 911447"/>
                <a:gd name="connsiteX12" fmla="*/ 289179 w 920114"/>
                <a:gd name="connsiteY12" fmla="*/ 319373 h 911447"/>
                <a:gd name="connsiteX13" fmla="*/ 289179 w 920114"/>
                <a:gd name="connsiteY13" fmla="*/ 319373 h 911447"/>
                <a:gd name="connsiteX14" fmla="*/ 325469 w 920114"/>
                <a:gd name="connsiteY14" fmla="*/ 607790 h 911447"/>
                <a:gd name="connsiteX15" fmla="*/ 325469 w 920114"/>
                <a:gd name="connsiteY15" fmla="*/ 607790 h 911447"/>
                <a:gd name="connsiteX16" fmla="*/ 325469 w 920114"/>
                <a:gd name="connsiteY16" fmla="*/ 607790 h 911447"/>
                <a:gd name="connsiteX17" fmla="*/ 325469 w 920114"/>
                <a:gd name="connsiteY17" fmla="*/ 607790 h 911447"/>
                <a:gd name="connsiteX18" fmla="*/ 478917 w 920114"/>
                <a:gd name="connsiteY18" fmla="*/ 411766 h 911447"/>
                <a:gd name="connsiteX19" fmla="*/ 494919 w 920114"/>
                <a:gd name="connsiteY19" fmla="*/ 280130 h 911447"/>
                <a:gd name="connsiteX20" fmla="*/ 453390 w 920114"/>
                <a:gd name="connsiteY20" fmla="*/ 275082 h 911447"/>
                <a:gd name="connsiteX21" fmla="*/ 432149 w 920114"/>
                <a:gd name="connsiteY21" fmla="*/ 449866 h 911447"/>
                <a:gd name="connsiteX22" fmla="*/ 358807 w 920114"/>
                <a:gd name="connsiteY22" fmla="*/ 523208 h 911447"/>
                <a:gd name="connsiteX23" fmla="*/ 379857 w 920114"/>
                <a:gd name="connsiteY23" fmla="*/ 368808 h 911447"/>
                <a:gd name="connsiteX24" fmla="*/ 338423 w 920114"/>
                <a:gd name="connsiteY24" fmla="*/ 363188 h 911447"/>
                <a:gd name="connsiteX25" fmla="*/ 309943 w 920114"/>
                <a:gd name="connsiteY25" fmla="*/ 572167 h 911447"/>
                <a:gd name="connsiteX26" fmla="*/ 228981 w 920114"/>
                <a:gd name="connsiteY26" fmla="*/ 653129 h 911447"/>
                <a:gd name="connsiteX27" fmla="*/ 196310 w 920114"/>
                <a:gd name="connsiteY27" fmla="*/ 521970 h 911447"/>
                <a:gd name="connsiteX28" fmla="*/ 289655 w 920114"/>
                <a:gd name="connsiteY28" fmla="*/ 335470 h 911447"/>
                <a:gd name="connsiteX29" fmla="*/ 417576 w 920114"/>
                <a:gd name="connsiteY29" fmla="*/ 243935 h 911447"/>
                <a:gd name="connsiteX30" fmla="*/ 442341 w 920114"/>
                <a:gd name="connsiteY30" fmla="*/ 232791 h 911447"/>
                <a:gd name="connsiteX31" fmla="*/ 807625 w 920114"/>
                <a:gd name="connsiteY31" fmla="*/ 83248 h 911447"/>
                <a:gd name="connsiteX32" fmla="*/ 478917 w 920114"/>
                <a:gd name="connsiteY32" fmla="*/ 411956 h 911447"/>
                <a:gd name="connsiteX33" fmla="*/ 338137 w 920114"/>
                <a:gd name="connsiteY33" fmla="*/ 611696 h 911447"/>
                <a:gd name="connsiteX34" fmla="*/ 565785 w 920114"/>
                <a:gd name="connsiteY34" fmla="*/ 580739 h 911447"/>
                <a:gd name="connsiteX35" fmla="*/ 560165 w 920114"/>
                <a:gd name="connsiteY35" fmla="*/ 539306 h 911447"/>
                <a:gd name="connsiteX36" fmla="*/ 387001 w 920114"/>
                <a:gd name="connsiteY36" fmla="*/ 562832 h 911447"/>
                <a:gd name="connsiteX37" fmla="*/ 460724 w 920114"/>
                <a:gd name="connsiteY37" fmla="*/ 489109 h 911447"/>
                <a:gd name="connsiteX38" fmla="*/ 644366 w 920114"/>
                <a:gd name="connsiteY38" fmla="*/ 465963 h 911447"/>
                <a:gd name="connsiteX39" fmla="*/ 639128 w 920114"/>
                <a:gd name="connsiteY39" fmla="*/ 424434 h 911447"/>
                <a:gd name="connsiteX40" fmla="*/ 508921 w 920114"/>
                <a:gd name="connsiteY40" fmla="*/ 440817 h 911447"/>
                <a:gd name="connsiteX41" fmla="*/ 837152 w 920114"/>
                <a:gd name="connsiteY41" fmla="*/ 112585 h 911447"/>
                <a:gd name="connsiteX42" fmla="*/ 687610 w 920114"/>
                <a:gd name="connsiteY42" fmla="*/ 477869 h 911447"/>
                <a:gd name="connsiteX43" fmla="*/ 584835 w 920114"/>
                <a:gd name="connsiteY43" fmla="*/ 630555 h 911447"/>
                <a:gd name="connsiteX44" fmla="*/ 460915 w 920114"/>
                <a:gd name="connsiteY44" fmla="*/ 709803 h 911447"/>
                <a:gd name="connsiteX45" fmla="*/ 366617 w 920114"/>
                <a:gd name="connsiteY45" fmla="*/ 725043 h 911447"/>
                <a:gd name="connsiteX46" fmla="*/ 262414 w 920114"/>
                <a:gd name="connsiteY46" fmla="*/ 687419 h 911447"/>
                <a:gd name="connsiteX47" fmla="*/ 338137 w 920114"/>
                <a:gd name="connsiteY47" fmla="*/ 611696 h 91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20114" h="911447">
                  <a:moveTo>
                    <a:pt x="429387" y="201073"/>
                  </a:moveTo>
                  <a:cubicBezTo>
                    <a:pt x="369856" y="225457"/>
                    <a:pt x="313182" y="263557"/>
                    <a:pt x="265462" y="311277"/>
                  </a:cubicBezTo>
                  <a:cubicBezTo>
                    <a:pt x="209169" y="367570"/>
                    <a:pt x="172879" y="437579"/>
                    <a:pt x="163163" y="508349"/>
                  </a:cubicBezTo>
                  <a:cubicBezTo>
                    <a:pt x="162973" y="509683"/>
                    <a:pt x="162878" y="511016"/>
                    <a:pt x="162782" y="512350"/>
                  </a:cubicBezTo>
                  <a:lnTo>
                    <a:pt x="0" y="911447"/>
                  </a:lnTo>
                  <a:lnTo>
                    <a:pt x="372142" y="759047"/>
                  </a:lnTo>
                  <a:lnTo>
                    <a:pt x="372713" y="759047"/>
                  </a:lnTo>
                  <a:cubicBezTo>
                    <a:pt x="373570" y="759047"/>
                    <a:pt x="374428" y="759143"/>
                    <a:pt x="375285" y="759143"/>
                  </a:cubicBezTo>
                  <a:cubicBezTo>
                    <a:pt x="457391" y="759143"/>
                    <a:pt x="542544" y="721043"/>
                    <a:pt x="608933" y="654653"/>
                  </a:cubicBezTo>
                  <a:cubicBezTo>
                    <a:pt x="656654" y="606933"/>
                    <a:pt x="694754" y="550259"/>
                    <a:pt x="719138" y="490728"/>
                  </a:cubicBezTo>
                  <a:lnTo>
                    <a:pt x="920115" y="0"/>
                  </a:lnTo>
                  <a:lnTo>
                    <a:pt x="429292" y="200978"/>
                  </a:lnTo>
                  <a:close/>
                  <a:moveTo>
                    <a:pt x="289179" y="319373"/>
                  </a:moveTo>
                  <a:lnTo>
                    <a:pt x="289179" y="319373"/>
                  </a:lnTo>
                  <a:close/>
                  <a:moveTo>
                    <a:pt x="325469" y="607790"/>
                  </a:moveTo>
                  <a:lnTo>
                    <a:pt x="325469" y="607790"/>
                  </a:lnTo>
                  <a:cubicBezTo>
                    <a:pt x="325469" y="607790"/>
                    <a:pt x="325469" y="607790"/>
                    <a:pt x="325469" y="607790"/>
                  </a:cubicBezTo>
                  <a:lnTo>
                    <a:pt x="325469" y="607790"/>
                  </a:lnTo>
                  <a:close/>
                  <a:moveTo>
                    <a:pt x="478917" y="411766"/>
                  </a:moveTo>
                  <a:lnTo>
                    <a:pt x="494919" y="280130"/>
                  </a:lnTo>
                  <a:lnTo>
                    <a:pt x="453390" y="275082"/>
                  </a:lnTo>
                  <a:lnTo>
                    <a:pt x="432149" y="449866"/>
                  </a:lnTo>
                  <a:lnTo>
                    <a:pt x="358807" y="523208"/>
                  </a:lnTo>
                  <a:lnTo>
                    <a:pt x="379857" y="368808"/>
                  </a:lnTo>
                  <a:lnTo>
                    <a:pt x="338423" y="363188"/>
                  </a:lnTo>
                  <a:lnTo>
                    <a:pt x="309943" y="572167"/>
                  </a:lnTo>
                  <a:lnTo>
                    <a:pt x="228981" y="653129"/>
                  </a:lnTo>
                  <a:cubicBezTo>
                    <a:pt x="202978" y="618458"/>
                    <a:pt x="191357" y="572167"/>
                    <a:pt x="196310" y="521970"/>
                  </a:cubicBezTo>
                  <a:cubicBezTo>
                    <a:pt x="202787" y="456247"/>
                    <a:pt x="236791" y="388334"/>
                    <a:pt x="289655" y="335470"/>
                  </a:cubicBezTo>
                  <a:cubicBezTo>
                    <a:pt x="327660" y="297466"/>
                    <a:pt x="370713" y="266700"/>
                    <a:pt x="417576" y="243935"/>
                  </a:cubicBezTo>
                  <a:cubicBezTo>
                    <a:pt x="425768" y="239935"/>
                    <a:pt x="433959" y="236220"/>
                    <a:pt x="442341" y="232791"/>
                  </a:cubicBezTo>
                  <a:lnTo>
                    <a:pt x="807625" y="83248"/>
                  </a:lnTo>
                  <a:lnTo>
                    <a:pt x="478917" y="411956"/>
                  </a:lnTo>
                  <a:close/>
                  <a:moveTo>
                    <a:pt x="338137" y="611696"/>
                  </a:moveTo>
                  <a:lnTo>
                    <a:pt x="565785" y="580739"/>
                  </a:lnTo>
                  <a:lnTo>
                    <a:pt x="560165" y="539306"/>
                  </a:lnTo>
                  <a:lnTo>
                    <a:pt x="387001" y="562832"/>
                  </a:lnTo>
                  <a:lnTo>
                    <a:pt x="460724" y="489109"/>
                  </a:lnTo>
                  <a:lnTo>
                    <a:pt x="644366" y="465963"/>
                  </a:lnTo>
                  <a:lnTo>
                    <a:pt x="639128" y="424434"/>
                  </a:lnTo>
                  <a:lnTo>
                    <a:pt x="508921" y="440817"/>
                  </a:lnTo>
                  <a:lnTo>
                    <a:pt x="837152" y="112585"/>
                  </a:lnTo>
                  <a:lnTo>
                    <a:pt x="687610" y="477869"/>
                  </a:lnTo>
                  <a:cubicBezTo>
                    <a:pt x="664940" y="533210"/>
                    <a:pt x="629412" y="585978"/>
                    <a:pt x="584835" y="630555"/>
                  </a:cubicBezTo>
                  <a:cubicBezTo>
                    <a:pt x="548926" y="666464"/>
                    <a:pt x="506063" y="693801"/>
                    <a:pt x="460915" y="709803"/>
                  </a:cubicBezTo>
                  <a:cubicBezTo>
                    <a:pt x="428816" y="721138"/>
                    <a:pt x="397002" y="726281"/>
                    <a:pt x="366617" y="725043"/>
                  </a:cubicBezTo>
                  <a:cubicBezTo>
                    <a:pt x="326422" y="723424"/>
                    <a:pt x="290512" y="710375"/>
                    <a:pt x="262414" y="687419"/>
                  </a:cubicBezTo>
                  <a:lnTo>
                    <a:pt x="338137" y="611696"/>
                  </a:lnTo>
                  <a:close/>
                </a:path>
              </a:pathLst>
            </a:custGeom>
            <a:grp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38769903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apitel Politik">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48" name="Textplatzhalter 7">
            <a:extLst>
              <a:ext uri="{FF2B5EF4-FFF2-40B4-BE49-F238E27FC236}">
                <a16:creationId xmlns:a16="http://schemas.microsoft.com/office/drawing/2014/main" id="{BA4BDC38-4816-7C47-69B0-46C484B4BF88}"/>
              </a:ext>
            </a:extLst>
          </p:cNvPr>
          <p:cNvSpPr>
            <a:spLocks noGrp="1"/>
          </p:cNvSpPr>
          <p:nvPr>
            <p:ph type="body" sz="quarter" idx="13" hasCustomPrompt="1"/>
          </p:nvPr>
        </p:nvSpPr>
        <p:spPr>
          <a:xfrm>
            <a:off x="251520" y="245448"/>
            <a:ext cx="5400601"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27" name="Google Shape;85;p11">
            <a:extLst>
              <a:ext uri="{FF2B5EF4-FFF2-40B4-BE49-F238E27FC236}">
                <a16:creationId xmlns:a16="http://schemas.microsoft.com/office/drawing/2014/main" id="{07D62915-6CB7-24E3-4997-B49442ECB00D}"/>
              </a:ext>
            </a:extLst>
          </p:cNvPr>
          <p:cNvSpPr txBox="1">
            <a:spLocks noGrp="1"/>
          </p:cNvSpPr>
          <p:nvPr>
            <p:ph type="title" hasCustomPrompt="1"/>
          </p:nvPr>
        </p:nvSpPr>
        <p:spPr>
          <a:xfrm>
            <a:off x="720000" y="2744121"/>
            <a:ext cx="7704000" cy="1348711"/>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7200" b="1">
                <a:solidFill>
                  <a:srgbClr val="4B4B4D"/>
                </a:solidFill>
                <a:latin typeface="+mj-lt"/>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de-DE" dirty="0"/>
              <a:t>Überschrift</a:t>
            </a:r>
            <a:endParaRPr dirty="0"/>
          </a:p>
        </p:txBody>
      </p:sp>
      <p:sp>
        <p:nvSpPr>
          <p:cNvPr id="28" name="Google Shape;86;p11">
            <a:extLst>
              <a:ext uri="{FF2B5EF4-FFF2-40B4-BE49-F238E27FC236}">
                <a16:creationId xmlns:a16="http://schemas.microsoft.com/office/drawing/2014/main" id="{3C4DCAE0-D600-3F56-24B9-C5B9E1431B2D}"/>
              </a:ext>
            </a:extLst>
          </p:cNvPr>
          <p:cNvSpPr txBox="1">
            <a:spLocks noGrp="1"/>
          </p:cNvSpPr>
          <p:nvPr>
            <p:ph type="body" idx="1"/>
          </p:nvPr>
        </p:nvSpPr>
        <p:spPr>
          <a:xfrm>
            <a:off x="720000" y="4202967"/>
            <a:ext cx="7704000" cy="1734400"/>
          </a:xfrm>
          <a:prstGeom prst="rect">
            <a:avLst/>
          </a:prstGeom>
        </p:spPr>
        <p:txBody>
          <a:bodyPr spcFirstLastPara="1" wrap="square" lIns="91425" tIns="91425" rIns="91425" bIns="91425" anchor="t" anchorCtr="0">
            <a:noAutofit/>
          </a:bodyPr>
          <a:lstStyle>
            <a:lvl1pPr marL="114300" lvl="0" indent="0" algn="ctr">
              <a:spcBef>
                <a:spcPts val="0"/>
              </a:spcBef>
              <a:spcAft>
                <a:spcPts val="0"/>
              </a:spcAft>
              <a:buSzPts val="1800"/>
              <a:buNone/>
              <a:defRPr sz="2000" b="1">
                <a:solidFill>
                  <a:srgbClr val="4B4B4D"/>
                </a:solidFill>
                <a:latin typeface="+mj-lt"/>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dirty="0"/>
          </a:p>
        </p:txBody>
      </p:sp>
      <p:grpSp>
        <p:nvGrpSpPr>
          <p:cNvPr id="19" name="Google Shape;419;p37">
            <a:extLst>
              <a:ext uri="{FF2B5EF4-FFF2-40B4-BE49-F238E27FC236}">
                <a16:creationId xmlns:a16="http://schemas.microsoft.com/office/drawing/2014/main" id="{16F57463-A899-96BD-4E99-0A7635834E70}"/>
              </a:ext>
            </a:extLst>
          </p:cNvPr>
          <p:cNvGrpSpPr/>
          <p:nvPr userDrawn="1"/>
        </p:nvGrpSpPr>
        <p:grpSpPr>
          <a:xfrm>
            <a:off x="171611" y="174386"/>
            <a:ext cx="8784002" cy="6503616"/>
            <a:chOff x="-2" y="1190"/>
            <a:chExt cx="9144002" cy="6568866"/>
          </a:xfrm>
        </p:grpSpPr>
        <p:sp>
          <p:nvSpPr>
            <p:cNvPr id="20" name="Google Shape;420;p37">
              <a:extLst>
                <a:ext uri="{FF2B5EF4-FFF2-40B4-BE49-F238E27FC236}">
                  <a16:creationId xmlns:a16="http://schemas.microsoft.com/office/drawing/2014/main" id="{5CAFCF44-B888-41D8-EBF1-C76B3AAEAF13}"/>
                </a:ext>
              </a:extLst>
            </p:cNvPr>
            <p:cNvSpPr/>
            <p:nvPr/>
          </p:nvSpPr>
          <p:spPr>
            <a:xfrm flipH="1">
              <a:off x="6971286" y="1190"/>
              <a:ext cx="2172701" cy="2172701"/>
            </a:xfrm>
            <a:custGeom>
              <a:avLst/>
              <a:gdLst/>
              <a:ahLst/>
              <a:cxnLst/>
              <a:rect l="l" t="t" r="r" b="b"/>
              <a:pathLst>
                <a:path w="67754" h="67754" extrusionOk="0">
                  <a:moveTo>
                    <a:pt x="0" y="0"/>
                  </a:moveTo>
                  <a:lnTo>
                    <a:pt x="0" y="67753"/>
                  </a:lnTo>
                  <a:lnTo>
                    <a:pt x="67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 name="Google Shape;421;p37">
              <a:extLst>
                <a:ext uri="{FF2B5EF4-FFF2-40B4-BE49-F238E27FC236}">
                  <a16:creationId xmlns:a16="http://schemas.microsoft.com/office/drawing/2014/main" id="{CDC0D03E-F4B4-BA23-8657-5B1250D93398}"/>
                </a:ext>
              </a:extLst>
            </p:cNvPr>
            <p:cNvSpPr/>
            <p:nvPr/>
          </p:nvSpPr>
          <p:spPr>
            <a:xfrm rot="5400000">
              <a:off x="7547400" y="4974726"/>
              <a:ext cx="1063419" cy="2127241"/>
            </a:xfrm>
            <a:custGeom>
              <a:avLst/>
              <a:gdLst/>
              <a:ahLst/>
              <a:cxnLst/>
              <a:rect l="l" t="t" r="r" b="b"/>
              <a:pathLst>
                <a:path w="39617" h="79249" extrusionOk="0">
                  <a:moveTo>
                    <a:pt x="39617" y="0"/>
                  </a:moveTo>
                  <a:cubicBezTo>
                    <a:pt x="17728" y="0"/>
                    <a:pt x="0" y="17745"/>
                    <a:pt x="0" y="39633"/>
                  </a:cubicBezTo>
                  <a:cubicBezTo>
                    <a:pt x="0" y="40719"/>
                    <a:pt x="34" y="41822"/>
                    <a:pt x="134" y="42891"/>
                  </a:cubicBezTo>
                  <a:cubicBezTo>
                    <a:pt x="1788" y="63242"/>
                    <a:pt x="18831" y="79249"/>
                    <a:pt x="39617" y="79249"/>
                  </a:cubicBezTo>
                  <a:lnTo>
                    <a:pt x="396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 name="Google Shape;422;p37">
              <a:extLst>
                <a:ext uri="{FF2B5EF4-FFF2-40B4-BE49-F238E27FC236}">
                  <a16:creationId xmlns:a16="http://schemas.microsoft.com/office/drawing/2014/main" id="{2E0C038F-C52B-8EBD-8491-5AB9F8475A65}"/>
                </a:ext>
              </a:extLst>
            </p:cNvPr>
            <p:cNvSpPr/>
            <p:nvPr/>
          </p:nvSpPr>
          <p:spPr>
            <a:xfrm flipH="1">
              <a:off x="6971299" y="1328201"/>
              <a:ext cx="2172701" cy="2172701"/>
            </a:xfrm>
            <a:custGeom>
              <a:avLst/>
              <a:gdLst/>
              <a:ahLst/>
              <a:cxnLst/>
              <a:rect l="l" t="t" r="r" b="b"/>
              <a:pathLst>
                <a:path w="67754" h="67754" extrusionOk="0">
                  <a:moveTo>
                    <a:pt x="0" y="0"/>
                  </a:moveTo>
                  <a:lnTo>
                    <a:pt x="0" y="67753"/>
                  </a:lnTo>
                  <a:lnTo>
                    <a:pt x="677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 name="Google Shape;423;p37">
              <a:extLst>
                <a:ext uri="{FF2B5EF4-FFF2-40B4-BE49-F238E27FC236}">
                  <a16:creationId xmlns:a16="http://schemas.microsoft.com/office/drawing/2014/main" id="{E5D1F2F5-288F-23E8-8A63-63FF5CCA50CA}"/>
                </a:ext>
              </a:extLst>
            </p:cNvPr>
            <p:cNvSpPr/>
            <p:nvPr/>
          </p:nvSpPr>
          <p:spPr>
            <a:xfrm rot="16200000" flipH="1">
              <a:off x="-2" y="1801777"/>
              <a:ext cx="1564270" cy="1564270"/>
            </a:xfrm>
            <a:custGeom>
              <a:avLst/>
              <a:gdLst/>
              <a:ahLst/>
              <a:cxnLst/>
              <a:rect l="l" t="t" r="r" b="b"/>
              <a:pathLst>
                <a:path w="67754" h="67754" extrusionOk="0">
                  <a:moveTo>
                    <a:pt x="0" y="0"/>
                  </a:moveTo>
                  <a:lnTo>
                    <a:pt x="0" y="67753"/>
                  </a:lnTo>
                  <a:lnTo>
                    <a:pt x="67753"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424;p37">
              <a:extLst>
                <a:ext uri="{FF2B5EF4-FFF2-40B4-BE49-F238E27FC236}">
                  <a16:creationId xmlns:a16="http://schemas.microsoft.com/office/drawing/2014/main" id="{BAAB764D-DFD1-B27C-0D17-88AA5AF40E09}"/>
                </a:ext>
              </a:extLst>
            </p:cNvPr>
            <p:cNvSpPr/>
            <p:nvPr/>
          </p:nvSpPr>
          <p:spPr>
            <a:xfrm>
              <a:off x="6840661" y="5361732"/>
              <a:ext cx="330667" cy="283136"/>
            </a:xfrm>
            <a:custGeom>
              <a:avLst/>
              <a:gdLst/>
              <a:ahLst/>
              <a:cxnLst/>
              <a:rect l="l" t="t" r="r" b="b"/>
              <a:pathLst>
                <a:path w="10310" h="8828" extrusionOk="0">
                  <a:moveTo>
                    <a:pt x="4411" y="1"/>
                  </a:moveTo>
                  <a:cubicBezTo>
                    <a:pt x="1972" y="1"/>
                    <a:pt x="0" y="1972"/>
                    <a:pt x="0" y="4412"/>
                  </a:cubicBezTo>
                  <a:cubicBezTo>
                    <a:pt x="0" y="7066"/>
                    <a:pt x="2169" y="8827"/>
                    <a:pt x="4431" y="8827"/>
                  </a:cubicBezTo>
                  <a:cubicBezTo>
                    <a:pt x="5515" y="8827"/>
                    <a:pt x="6621" y="8423"/>
                    <a:pt x="7519" y="7519"/>
                  </a:cubicBezTo>
                  <a:cubicBezTo>
                    <a:pt x="10309" y="4746"/>
                    <a:pt x="8338" y="1"/>
                    <a:pt x="44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grpSp>
      <p:grpSp>
        <p:nvGrpSpPr>
          <p:cNvPr id="34" name="Gruppieren 33">
            <a:extLst>
              <a:ext uri="{FF2B5EF4-FFF2-40B4-BE49-F238E27FC236}">
                <a16:creationId xmlns:a16="http://schemas.microsoft.com/office/drawing/2014/main" id="{49C2FFEB-B728-54E6-69BC-695057BADECF}"/>
              </a:ext>
            </a:extLst>
          </p:cNvPr>
          <p:cNvGrpSpPr/>
          <p:nvPr userDrawn="1"/>
        </p:nvGrpSpPr>
        <p:grpSpPr>
          <a:xfrm>
            <a:off x="3752850" y="702096"/>
            <a:ext cx="1642491" cy="1904999"/>
            <a:chOff x="3752850" y="2476500"/>
            <a:chExt cx="1642491" cy="1904999"/>
          </a:xfrm>
          <a:solidFill>
            <a:schemeClr val="accent2"/>
          </a:solidFill>
        </p:grpSpPr>
        <p:sp>
          <p:nvSpPr>
            <p:cNvPr id="35" name="Freihandform: Form 34">
              <a:extLst>
                <a:ext uri="{FF2B5EF4-FFF2-40B4-BE49-F238E27FC236}">
                  <a16:creationId xmlns:a16="http://schemas.microsoft.com/office/drawing/2014/main" id="{A1D37DF3-71C5-1E29-8BBD-E9B319557468}"/>
                </a:ext>
              </a:extLst>
            </p:cNvPr>
            <p:cNvSpPr/>
            <p:nvPr/>
          </p:nvSpPr>
          <p:spPr>
            <a:xfrm>
              <a:off x="4314825" y="2476500"/>
              <a:ext cx="518541" cy="518540"/>
            </a:xfrm>
            <a:custGeom>
              <a:avLst/>
              <a:gdLst>
                <a:gd name="connsiteX0" fmla="*/ 259271 w 518541"/>
                <a:gd name="connsiteY0" fmla="*/ 518541 h 518540"/>
                <a:gd name="connsiteX1" fmla="*/ 518541 w 518541"/>
                <a:gd name="connsiteY1" fmla="*/ 259271 h 518540"/>
                <a:gd name="connsiteX2" fmla="*/ 259271 w 518541"/>
                <a:gd name="connsiteY2" fmla="*/ 0 h 518540"/>
                <a:gd name="connsiteX3" fmla="*/ 0 w 518541"/>
                <a:gd name="connsiteY3" fmla="*/ 259271 h 518540"/>
                <a:gd name="connsiteX4" fmla="*/ 259271 w 518541"/>
                <a:gd name="connsiteY4" fmla="*/ 518541 h 518540"/>
                <a:gd name="connsiteX5" fmla="*/ 259271 w 518541"/>
                <a:gd name="connsiteY5" fmla="*/ 54388 h 518540"/>
                <a:gd name="connsiteX6" fmla="*/ 464153 w 518541"/>
                <a:gd name="connsiteY6" fmla="*/ 259271 h 518540"/>
                <a:gd name="connsiteX7" fmla="*/ 259271 w 518541"/>
                <a:gd name="connsiteY7" fmla="*/ 464153 h 518540"/>
                <a:gd name="connsiteX8" fmla="*/ 54388 w 518541"/>
                <a:gd name="connsiteY8" fmla="*/ 259271 h 518540"/>
                <a:gd name="connsiteX9" fmla="*/ 259271 w 518541"/>
                <a:gd name="connsiteY9" fmla="*/ 54388 h 51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541" h="518540">
                  <a:moveTo>
                    <a:pt x="259271" y="518541"/>
                  </a:moveTo>
                  <a:cubicBezTo>
                    <a:pt x="402241" y="518541"/>
                    <a:pt x="518541" y="402241"/>
                    <a:pt x="518541" y="259271"/>
                  </a:cubicBezTo>
                  <a:cubicBezTo>
                    <a:pt x="518541" y="116300"/>
                    <a:pt x="402146" y="0"/>
                    <a:pt x="259271" y="0"/>
                  </a:cubicBezTo>
                  <a:cubicBezTo>
                    <a:pt x="116396" y="0"/>
                    <a:pt x="0" y="116300"/>
                    <a:pt x="0" y="259271"/>
                  </a:cubicBezTo>
                  <a:cubicBezTo>
                    <a:pt x="0" y="402241"/>
                    <a:pt x="116300" y="518541"/>
                    <a:pt x="259271" y="518541"/>
                  </a:cubicBezTo>
                  <a:close/>
                  <a:moveTo>
                    <a:pt x="259271" y="54388"/>
                  </a:moveTo>
                  <a:cubicBezTo>
                    <a:pt x="372237" y="54388"/>
                    <a:pt x="464153" y="146304"/>
                    <a:pt x="464153" y="259271"/>
                  </a:cubicBezTo>
                  <a:cubicBezTo>
                    <a:pt x="464153" y="372237"/>
                    <a:pt x="372237" y="464153"/>
                    <a:pt x="259271" y="464153"/>
                  </a:cubicBezTo>
                  <a:cubicBezTo>
                    <a:pt x="146304" y="464153"/>
                    <a:pt x="54388" y="372237"/>
                    <a:pt x="54388" y="259271"/>
                  </a:cubicBezTo>
                  <a:cubicBezTo>
                    <a:pt x="54388" y="146304"/>
                    <a:pt x="146304" y="54388"/>
                    <a:pt x="259271" y="54388"/>
                  </a:cubicBezTo>
                  <a:close/>
                </a:path>
              </a:pathLst>
            </a:custGeom>
            <a:grpFill/>
            <a:ln w="9525" cap="flat">
              <a:noFill/>
              <a:prstDash val="solid"/>
              <a:miter/>
            </a:ln>
          </p:spPr>
          <p:txBody>
            <a:bodyPr rtlCol="0" anchor="ctr"/>
            <a:lstStyle/>
            <a:p>
              <a:endParaRPr lang="de-DE"/>
            </a:p>
          </p:txBody>
        </p:sp>
        <p:sp>
          <p:nvSpPr>
            <p:cNvPr id="36" name="Freihandform: Form 35">
              <a:extLst>
                <a:ext uri="{FF2B5EF4-FFF2-40B4-BE49-F238E27FC236}">
                  <a16:creationId xmlns:a16="http://schemas.microsoft.com/office/drawing/2014/main" id="{42FF9578-AB3D-EAC3-CFF1-1A4DE9BD359C}"/>
                </a:ext>
              </a:extLst>
            </p:cNvPr>
            <p:cNvSpPr/>
            <p:nvPr/>
          </p:nvSpPr>
          <p:spPr>
            <a:xfrm>
              <a:off x="4314825" y="3806570"/>
              <a:ext cx="518541" cy="518541"/>
            </a:xfrm>
            <a:custGeom>
              <a:avLst/>
              <a:gdLst>
                <a:gd name="connsiteX0" fmla="*/ 259271 w 518541"/>
                <a:gd name="connsiteY0" fmla="*/ 0 h 518541"/>
                <a:gd name="connsiteX1" fmla="*/ 0 w 518541"/>
                <a:gd name="connsiteY1" fmla="*/ 259271 h 518541"/>
                <a:gd name="connsiteX2" fmla="*/ 259271 w 518541"/>
                <a:gd name="connsiteY2" fmla="*/ 518541 h 518541"/>
                <a:gd name="connsiteX3" fmla="*/ 518541 w 518541"/>
                <a:gd name="connsiteY3" fmla="*/ 259271 h 518541"/>
                <a:gd name="connsiteX4" fmla="*/ 259271 w 518541"/>
                <a:gd name="connsiteY4" fmla="*/ 0 h 518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541" h="518541">
                  <a:moveTo>
                    <a:pt x="259271" y="0"/>
                  </a:moveTo>
                  <a:cubicBezTo>
                    <a:pt x="116300" y="0"/>
                    <a:pt x="0" y="116300"/>
                    <a:pt x="0" y="259271"/>
                  </a:cubicBezTo>
                  <a:cubicBezTo>
                    <a:pt x="0" y="402241"/>
                    <a:pt x="116300" y="518541"/>
                    <a:pt x="259271" y="518541"/>
                  </a:cubicBezTo>
                  <a:cubicBezTo>
                    <a:pt x="402241" y="518541"/>
                    <a:pt x="518541" y="402241"/>
                    <a:pt x="518541" y="259271"/>
                  </a:cubicBezTo>
                  <a:cubicBezTo>
                    <a:pt x="518541" y="116300"/>
                    <a:pt x="402241" y="0"/>
                    <a:pt x="259271" y="0"/>
                  </a:cubicBezTo>
                  <a:close/>
                </a:path>
              </a:pathLst>
            </a:custGeom>
            <a:grpFill/>
            <a:ln w="9525" cap="flat">
              <a:noFill/>
              <a:prstDash val="solid"/>
              <a:miter/>
            </a:ln>
          </p:spPr>
          <p:txBody>
            <a:bodyPr rtlCol="0" anchor="ctr"/>
            <a:lstStyle/>
            <a:p>
              <a:endParaRPr lang="de-DE"/>
            </a:p>
          </p:txBody>
        </p:sp>
        <p:sp>
          <p:nvSpPr>
            <p:cNvPr id="37" name="Freihandform: Form 36">
              <a:extLst>
                <a:ext uri="{FF2B5EF4-FFF2-40B4-BE49-F238E27FC236}">
                  <a16:creationId xmlns:a16="http://schemas.microsoft.com/office/drawing/2014/main" id="{101C303B-D905-11BC-D792-164743807161}"/>
                </a:ext>
              </a:extLst>
            </p:cNvPr>
            <p:cNvSpPr/>
            <p:nvPr/>
          </p:nvSpPr>
          <p:spPr>
            <a:xfrm>
              <a:off x="3752850" y="2990564"/>
              <a:ext cx="1642491" cy="1390935"/>
            </a:xfrm>
            <a:custGeom>
              <a:avLst/>
              <a:gdLst>
                <a:gd name="connsiteX0" fmla="*/ 1374362 w 1642491"/>
                <a:gd name="connsiteY0" fmla="*/ 334994 h 1390935"/>
                <a:gd name="connsiteX1" fmla="*/ 1039368 w 1642491"/>
                <a:gd name="connsiteY1" fmla="*/ 0 h 1390935"/>
                <a:gd name="connsiteX2" fmla="*/ 1028605 w 1642491"/>
                <a:gd name="connsiteY2" fmla="*/ 0 h 1390935"/>
                <a:gd name="connsiteX3" fmla="*/ 821531 w 1642491"/>
                <a:gd name="connsiteY3" fmla="*/ 195453 h 1390935"/>
                <a:gd name="connsiteX4" fmla="*/ 620268 w 1642491"/>
                <a:gd name="connsiteY4" fmla="*/ 0 h 1390935"/>
                <a:gd name="connsiteX5" fmla="*/ 603123 w 1642491"/>
                <a:gd name="connsiteY5" fmla="*/ 0 h 1390935"/>
                <a:gd name="connsiteX6" fmla="*/ 268129 w 1642491"/>
                <a:gd name="connsiteY6" fmla="*/ 334994 h 1390935"/>
                <a:gd name="connsiteX7" fmla="*/ 268129 w 1642491"/>
                <a:gd name="connsiteY7" fmla="*/ 370999 h 1390935"/>
                <a:gd name="connsiteX8" fmla="*/ 0 w 1642491"/>
                <a:gd name="connsiteY8" fmla="*/ 370999 h 1390935"/>
                <a:gd name="connsiteX9" fmla="*/ 0 w 1642491"/>
                <a:gd name="connsiteY9" fmla="*/ 686276 h 1390935"/>
                <a:gd name="connsiteX10" fmla="*/ 164116 w 1642491"/>
                <a:gd name="connsiteY10" fmla="*/ 686276 h 1390935"/>
                <a:gd name="connsiteX11" fmla="*/ 164116 w 1642491"/>
                <a:gd name="connsiteY11" fmla="*/ 1390936 h 1390935"/>
                <a:gd name="connsiteX12" fmla="*/ 218504 w 1642491"/>
                <a:gd name="connsiteY12" fmla="*/ 1390936 h 1390935"/>
                <a:gd name="connsiteX13" fmla="*/ 218504 w 1642491"/>
                <a:gd name="connsiteY13" fmla="*/ 686276 h 1390935"/>
                <a:gd name="connsiteX14" fmla="*/ 1423988 w 1642491"/>
                <a:gd name="connsiteY14" fmla="*/ 686276 h 1390935"/>
                <a:gd name="connsiteX15" fmla="*/ 1423988 w 1642491"/>
                <a:gd name="connsiteY15" fmla="*/ 1390936 h 1390935"/>
                <a:gd name="connsiteX16" fmla="*/ 1478375 w 1642491"/>
                <a:gd name="connsiteY16" fmla="*/ 1390936 h 1390935"/>
                <a:gd name="connsiteX17" fmla="*/ 1478375 w 1642491"/>
                <a:gd name="connsiteY17" fmla="*/ 686276 h 1390935"/>
                <a:gd name="connsiteX18" fmla="*/ 1642491 w 1642491"/>
                <a:gd name="connsiteY18" fmla="*/ 686276 h 1390935"/>
                <a:gd name="connsiteX19" fmla="*/ 1642491 w 1642491"/>
                <a:gd name="connsiteY19" fmla="*/ 370999 h 1390935"/>
                <a:gd name="connsiteX20" fmla="*/ 1374458 w 1642491"/>
                <a:gd name="connsiteY20" fmla="*/ 370999 h 1390935"/>
                <a:gd name="connsiteX21" fmla="*/ 1374458 w 1642491"/>
                <a:gd name="connsiteY21" fmla="*/ 334994 h 1390935"/>
                <a:gd name="connsiteX22" fmla="*/ 322421 w 1642491"/>
                <a:gd name="connsiteY22" fmla="*/ 334994 h 1390935"/>
                <a:gd name="connsiteX23" fmla="*/ 598170 w 1642491"/>
                <a:gd name="connsiteY23" fmla="*/ 54388 h 1390935"/>
                <a:gd name="connsiteX24" fmla="*/ 820865 w 1642491"/>
                <a:gd name="connsiteY24" fmla="*/ 270700 h 1390935"/>
                <a:gd name="connsiteX25" fmla="*/ 1049846 w 1642491"/>
                <a:gd name="connsiteY25" fmla="*/ 54483 h 1390935"/>
                <a:gd name="connsiteX26" fmla="*/ 1319879 w 1642491"/>
                <a:gd name="connsiteY26" fmla="*/ 334994 h 1390935"/>
                <a:gd name="connsiteX27" fmla="*/ 1319879 w 1642491"/>
                <a:gd name="connsiteY27" fmla="*/ 370999 h 1390935"/>
                <a:gd name="connsiteX28" fmla="*/ 1180338 w 1642491"/>
                <a:gd name="connsiteY28" fmla="*/ 370999 h 1390935"/>
                <a:gd name="connsiteX29" fmla="*/ 1180338 w 1642491"/>
                <a:gd name="connsiteY29" fmla="*/ 245269 h 1390935"/>
                <a:gd name="connsiteX30" fmla="*/ 1089755 w 1642491"/>
                <a:gd name="connsiteY30" fmla="*/ 245269 h 1390935"/>
                <a:gd name="connsiteX31" fmla="*/ 1089755 w 1642491"/>
                <a:gd name="connsiteY31" fmla="*/ 370999 h 1390935"/>
                <a:gd name="connsiteX32" fmla="*/ 552450 w 1642491"/>
                <a:gd name="connsiteY32" fmla="*/ 370999 h 1390935"/>
                <a:gd name="connsiteX33" fmla="*/ 552450 w 1642491"/>
                <a:gd name="connsiteY33" fmla="*/ 245269 h 1390935"/>
                <a:gd name="connsiteX34" fmla="*/ 461867 w 1642491"/>
                <a:gd name="connsiteY34" fmla="*/ 245269 h 1390935"/>
                <a:gd name="connsiteX35" fmla="*/ 461867 w 1642491"/>
                <a:gd name="connsiteY35" fmla="*/ 370999 h 1390935"/>
                <a:gd name="connsiteX36" fmla="*/ 322326 w 1642491"/>
                <a:gd name="connsiteY36" fmla="*/ 370999 h 1390935"/>
                <a:gd name="connsiteX37" fmla="*/ 322326 w 1642491"/>
                <a:gd name="connsiteY37" fmla="*/ 334994 h 1390935"/>
                <a:gd name="connsiteX38" fmla="*/ 1588008 w 1642491"/>
                <a:gd name="connsiteY38" fmla="*/ 425291 h 1390935"/>
                <a:gd name="connsiteX39" fmla="*/ 1588008 w 1642491"/>
                <a:gd name="connsiteY39" fmla="*/ 631888 h 1390935"/>
                <a:gd name="connsiteX40" fmla="*/ 54388 w 1642491"/>
                <a:gd name="connsiteY40" fmla="*/ 631888 h 1390935"/>
                <a:gd name="connsiteX41" fmla="*/ 54388 w 1642491"/>
                <a:gd name="connsiteY41" fmla="*/ 425291 h 1390935"/>
                <a:gd name="connsiteX42" fmla="*/ 1588103 w 1642491"/>
                <a:gd name="connsiteY42" fmla="*/ 425291 h 139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42491" h="1390935">
                  <a:moveTo>
                    <a:pt x="1374362" y="334994"/>
                  </a:moveTo>
                  <a:cubicBezTo>
                    <a:pt x="1374362" y="150304"/>
                    <a:pt x="1224058" y="0"/>
                    <a:pt x="1039368" y="0"/>
                  </a:cubicBezTo>
                  <a:lnTo>
                    <a:pt x="1028605" y="0"/>
                  </a:lnTo>
                  <a:lnTo>
                    <a:pt x="821531" y="195453"/>
                  </a:lnTo>
                  <a:lnTo>
                    <a:pt x="620268" y="0"/>
                  </a:lnTo>
                  <a:lnTo>
                    <a:pt x="603123" y="0"/>
                  </a:lnTo>
                  <a:cubicBezTo>
                    <a:pt x="418433" y="0"/>
                    <a:pt x="268129" y="150304"/>
                    <a:pt x="268129" y="334994"/>
                  </a:cubicBezTo>
                  <a:lnTo>
                    <a:pt x="268129" y="370999"/>
                  </a:lnTo>
                  <a:lnTo>
                    <a:pt x="0" y="370999"/>
                  </a:lnTo>
                  <a:lnTo>
                    <a:pt x="0" y="686276"/>
                  </a:lnTo>
                  <a:lnTo>
                    <a:pt x="164116" y="686276"/>
                  </a:lnTo>
                  <a:lnTo>
                    <a:pt x="164116" y="1390936"/>
                  </a:lnTo>
                  <a:lnTo>
                    <a:pt x="218504" y="1390936"/>
                  </a:lnTo>
                  <a:lnTo>
                    <a:pt x="218504" y="686276"/>
                  </a:lnTo>
                  <a:lnTo>
                    <a:pt x="1423988" y="686276"/>
                  </a:lnTo>
                  <a:lnTo>
                    <a:pt x="1423988" y="1390936"/>
                  </a:lnTo>
                  <a:lnTo>
                    <a:pt x="1478375" y="1390936"/>
                  </a:lnTo>
                  <a:lnTo>
                    <a:pt x="1478375" y="686276"/>
                  </a:lnTo>
                  <a:lnTo>
                    <a:pt x="1642491" y="686276"/>
                  </a:lnTo>
                  <a:lnTo>
                    <a:pt x="1642491" y="370999"/>
                  </a:lnTo>
                  <a:lnTo>
                    <a:pt x="1374458" y="370999"/>
                  </a:lnTo>
                  <a:lnTo>
                    <a:pt x="1374458" y="334994"/>
                  </a:lnTo>
                  <a:close/>
                  <a:moveTo>
                    <a:pt x="322421" y="334994"/>
                  </a:moveTo>
                  <a:cubicBezTo>
                    <a:pt x="322421" y="181832"/>
                    <a:pt x="445675" y="56959"/>
                    <a:pt x="598170" y="54388"/>
                  </a:cubicBezTo>
                  <a:lnTo>
                    <a:pt x="820865" y="270700"/>
                  </a:lnTo>
                  <a:lnTo>
                    <a:pt x="1049846" y="54483"/>
                  </a:lnTo>
                  <a:cubicBezTo>
                    <a:pt x="1199674" y="60103"/>
                    <a:pt x="1319879" y="183737"/>
                    <a:pt x="1319879" y="334994"/>
                  </a:cubicBezTo>
                  <a:lnTo>
                    <a:pt x="1319879" y="370999"/>
                  </a:lnTo>
                  <a:lnTo>
                    <a:pt x="1180338" y="370999"/>
                  </a:lnTo>
                  <a:lnTo>
                    <a:pt x="1180338" y="245269"/>
                  </a:lnTo>
                  <a:lnTo>
                    <a:pt x="1089755" y="245269"/>
                  </a:lnTo>
                  <a:lnTo>
                    <a:pt x="1089755" y="370999"/>
                  </a:lnTo>
                  <a:lnTo>
                    <a:pt x="552450" y="370999"/>
                  </a:lnTo>
                  <a:lnTo>
                    <a:pt x="552450" y="245269"/>
                  </a:lnTo>
                  <a:lnTo>
                    <a:pt x="461867" y="245269"/>
                  </a:lnTo>
                  <a:lnTo>
                    <a:pt x="461867" y="370999"/>
                  </a:lnTo>
                  <a:lnTo>
                    <a:pt x="322326" y="370999"/>
                  </a:lnTo>
                  <a:lnTo>
                    <a:pt x="322326" y="334994"/>
                  </a:lnTo>
                  <a:close/>
                  <a:moveTo>
                    <a:pt x="1588008" y="425291"/>
                  </a:moveTo>
                  <a:lnTo>
                    <a:pt x="1588008" y="631888"/>
                  </a:lnTo>
                  <a:lnTo>
                    <a:pt x="54388" y="631888"/>
                  </a:lnTo>
                  <a:lnTo>
                    <a:pt x="54388" y="425291"/>
                  </a:lnTo>
                  <a:lnTo>
                    <a:pt x="1588103" y="425291"/>
                  </a:lnTo>
                  <a:close/>
                </a:path>
              </a:pathLst>
            </a:custGeom>
            <a:grp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42353654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apitel Handeln">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48" name="Textplatzhalter 7">
            <a:extLst>
              <a:ext uri="{FF2B5EF4-FFF2-40B4-BE49-F238E27FC236}">
                <a16:creationId xmlns:a16="http://schemas.microsoft.com/office/drawing/2014/main" id="{BA4BDC38-4816-7C47-69B0-46C484B4BF88}"/>
              </a:ext>
            </a:extLst>
          </p:cNvPr>
          <p:cNvSpPr>
            <a:spLocks noGrp="1"/>
          </p:cNvSpPr>
          <p:nvPr>
            <p:ph type="body" sz="quarter" idx="13" hasCustomPrompt="1"/>
          </p:nvPr>
        </p:nvSpPr>
        <p:spPr>
          <a:xfrm>
            <a:off x="251520" y="245448"/>
            <a:ext cx="5400601"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27" name="Google Shape;85;p11">
            <a:extLst>
              <a:ext uri="{FF2B5EF4-FFF2-40B4-BE49-F238E27FC236}">
                <a16:creationId xmlns:a16="http://schemas.microsoft.com/office/drawing/2014/main" id="{07D62915-6CB7-24E3-4997-B49442ECB00D}"/>
              </a:ext>
            </a:extLst>
          </p:cNvPr>
          <p:cNvSpPr txBox="1">
            <a:spLocks noGrp="1"/>
          </p:cNvSpPr>
          <p:nvPr>
            <p:ph type="title" hasCustomPrompt="1"/>
          </p:nvPr>
        </p:nvSpPr>
        <p:spPr>
          <a:xfrm>
            <a:off x="720000" y="2744121"/>
            <a:ext cx="7704000" cy="1348711"/>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7200" b="1">
                <a:solidFill>
                  <a:srgbClr val="4B4B4D"/>
                </a:solidFill>
                <a:latin typeface="+mj-lt"/>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de-DE" dirty="0"/>
              <a:t>Überschrift</a:t>
            </a:r>
            <a:endParaRPr dirty="0"/>
          </a:p>
        </p:txBody>
      </p:sp>
      <p:sp>
        <p:nvSpPr>
          <p:cNvPr id="28" name="Google Shape;86;p11">
            <a:extLst>
              <a:ext uri="{FF2B5EF4-FFF2-40B4-BE49-F238E27FC236}">
                <a16:creationId xmlns:a16="http://schemas.microsoft.com/office/drawing/2014/main" id="{3C4DCAE0-D600-3F56-24B9-C5B9E1431B2D}"/>
              </a:ext>
            </a:extLst>
          </p:cNvPr>
          <p:cNvSpPr txBox="1">
            <a:spLocks noGrp="1"/>
          </p:cNvSpPr>
          <p:nvPr>
            <p:ph type="body" idx="1"/>
          </p:nvPr>
        </p:nvSpPr>
        <p:spPr>
          <a:xfrm>
            <a:off x="720000" y="4202967"/>
            <a:ext cx="7704000" cy="1734400"/>
          </a:xfrm>
          <a:prstGeom prst="rect">
            <a:avLst/>
          </a:prstGeom>
        </p:spPr>
        <p:txBody>
          <a:bodyPr spcFirstLastPara="1" wrap="square" lIns="91425" tIns="91425" rIns="91425" bIns="91425" anchor="t" anchorCtr="0">
            <a:noAutofit/>
          </a:bodyPr>
          <a:lstStyle>
            <a:lvl1pPr marL="114300" lvl="0" indent="0" algn="ctr">
              <a:spcBef>
                <a:spcPts val="0"/>
              </a:spcBef>
              <a:spcAft>
                <a:spcPts val="0"/>
              </a:spcAft>
              <a:buSzPts val="1800"/>
              <a:buNone/>
              <a:defRPr sz="2000" b="1">
                <a:solidFill>
                  <a:srgbClr val="4B4B4D"/>
                </a:solidFill>
                <a:latin typeface="+mj-lt"/>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dirty="0"/>
          </a:p>
        </p:txBody>
      </p:sp>
      <p:grpSp>
        <p:nvGrpSpPr>
          <p:cNvPr id="2" name="Google Shape;407;p36">
            <a:extLst>
              <a:ext uri="{FF2B5EF4-FFF2-40B4-BE49-F238E27FC236}">
                <a16:creationId xmlns:a16="http://schemas.microsoft.com/office/drawing/2014/main" id="{5064609F-72BF-3D50-E503-F68BFF0AC5FC}"/>
              </a:ext>
            </a:extLst>
          </p:cNvPr>
          <p:cNvGrpSpPr/>
          <p:nvPr userDrawn="1"/>
        </p:nvGrpSpPr>
        <p:grpSpPr>
          <a:xfrm>
            <a:off x="176843" y="451725"/>
            <a:ext cx="8778770" cy="6224528"/>
            <a:chOff x="-7209" y="-1327880"/>
            <a:chExt cx="9151216" cy="6471380"/>
          </a:xfrm>
        </p:grpSpPr>
        <p:sp>
          <p:nvSpPr>
            <p:cNvPr id="8" name="Google Shape;408;p36">
              <a:extLst>
                <a:ext uri="{FF2B5EF4-FFF2-40B4-BE49-F238E27FC236}">
                  <a16:creationId xmlns:a16="http://schemas.microsoft.com/office/drawing/2014/main" id="{4E189BDF-4AF6-1219-3D57-A222F704D50C}"/>
                </a:ext>
              </a:extLst>
            </p:cNvPr>
            <p:cNvSpPr/>
            <p:nvPr/>
          </p:nvSpPr>
          <p:spPr>
            <a:xfrm rot="5400000">
              <a:off x="12455" y="4119871"/>
              <a:ext cx="1003965" cy="1043294"/>
            </a:xfrm>
            <a:custGeom>
              <a:avLst/>
              <a:gdLst/>
              <a:ahLst/>
              <a:cxnLst/>
              <a:rect l="l" t="t" r="r" b="b"/>
              <a:pathLst>
                <a:path w="102341" h="106350" extrusionOk="0">
                  <a:moveTo>
                    <a:pt x="102341" y="0"/>
                  </a:moveTo>
                  <a:cubicBezTo>
                    <a:pt x="45815" y="0"/>
                    <a:pt x="1" y="47619"/>
                    <a:pt x="1" y="106350"/>
                  </a:cubicBezTo>
                  <a:lnTo>
                    <a:pt x="102341" y="106350"/>
                  </a:lnTo>
                  <a:lnTo>
                    <a:pt x="1023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 name="Google Shape;409;p36">
              <a:extLst>
                <a:ext uri="{FF2B5EF4-FFF2-40B4-BE49-F238E27FC236}">
                  <a16:creationId xmlns:a16="http://schemas.microsoft.com/office/drawing/2014/main" id="{18B3C917-1B18-C429-581B-01B5F5377CA4}"/>
                </a:ext>
              </a:extLst>
            </p:cNvPr>
            <p:cNvSpPr/>
            <p:nvPr/>
          </p:nvSpPr>
          <p:spPr>
            <a:xfrm>
              <a:off x="1478472" y="-862518"/>
              <a:ext cx="790634" cy="790089"/>
            </a:xfrm>
            <a:custGeom>
              <a:avLst/>
              <a:gdLst/>
              <a:ahLst/>
              <a:cxnLst/>
              <a:rect l="l" t="t" r="r" b="b"/>
              <a:pathLst>
                <a:path w="24663" h="24646" extrusionOk="0">
                  <a:moveTo>
                    <a:pt x="1" y="1"/>
                  </a:moveTo>
                  <a:lnTo>
                    <a:pt x="1" y="24646"/>
                  </a:lnTo>
                  <a:lnTo>
                    <a:pt x="24662" y="24646"/>
                  </a:lnTo>
                  <a:lnTo>
                    <a:pt x="246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 name="Google Shape;410;p36">
              <a:extLst>
                <a:ext uri="{FF2B5EF4-FFF2-40B4-BE49-F238E27FC236}">
                  <a16:creationId xmlns:a16="http://schemas.microsoft.com/office/drawing/2014/main" id="{A4CF3CFD-0831-D3C4-B475-D0553EA2A029}"/>
                </a:ext>
              </a:extLst>
            </p:cNvPr>
            <p:cNvSpPr/>
            <p:nvPr/>
          </p:nvSpPr>
          <p:spPr>
            <a:xfrm>
              <a:off x="7810727" y="-1327880"/>
              <a:ext cx="1333264" cy="2667554"/>
            </a:xfrm>
            <a:custGeom>
              <a:avLst/>
              <a:gdLst/>
              <a:ahLst/>
              <a:cxnLst/>
              <a:rect l="l" t="t" r="r" b="b"/>
              <a:pathLst>
                <a:path w="20803" h="41622" extrusionOk="0">
                  <a:moveTo>
                    <a:pt x="20803" y="0"/>
                  </a:moveTo>
                  <a:lnTo>
                    <a:pt x="1" y="20819"/>
                  </a:lnTo>
                  <a:lnTo>
                    <a:pt x="20803" y="41621"/>
                  </a:lnTo>
                  <a:lnTo>
                    <a:pt x="20803"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 name="Google Shape;411;p36">
              <a:extLst>
                <a:ext uri="{FF2B5EF4-FFF2-40B4-BE49-F238E27FC236}">
                  <a16:creationId xmlns:a16="http://schemas.microsoft.com/office/drawing/2014/main" id="{36ADCF11-7CE2-2663-DD07-ED61247265AA}"/>
                </a:ext>
              </a:extLst>
            </p:cNvPr>
            <p:cNvSpPr/>
            <p:nvPr/>
          </p:nvSpPr>
          <p:spPr>
            <a:xfrm flipH="1">
              <a:off x="-7198" y="-1327880"/>
              <a:ext cx="1333264" cy="2667554"/>
            </a:xfrm>
            <a:custGeom>
              <a:avLst/>
              <a:gdLst/>
              <a:ahLst/>
              <a:cxnLst/>
              <a:rect l="l" t="t" r="r" b="b"/>
              <a:pathLst>
                <a:path w="20803" h="41622" extrusionOk="0">
                  <a:moveTo>
                    <a:pt x="20803" y="0"/>
                  </a:moveTo>
                  <a:lnTo>
                    <a:pt x="1" y="20819"/>
                  </a:lnTo>
                  <a:lnTo>
                    <a:pt x="20803" y="41621"/>
                  </a:lnTo>
                  <a:lnTo>
                    <a:pt x="208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 name="Google Shape;412;p36">
              <a:extLst>
                <a:ext uri="{FF2B5EF4-FFF2-40B4-BE49-F238E27FC236}">
                  <a16:creationId xmlns:a16="http://schemas.microsoft.com/office/drawing/2014/main" id="{F3AEAE03-1FB9-AC14-F014-E16182B994B7}"/>
                </a:ext>
              </a:extLst>
            </p:cNvPr>
            <p:cNvSpPr/>
            <p:nvPr/>
          </p:nvSpPr>
          <p:spPr>
            <a:xfrm rot="-5400000" flipH="1">
              <a:off x="8120378" y="4119871"/>
              <a:ext cx="1003965" cy="1043293"/>
            </a:xfrm>
            <a:custGeom>
              <a:avLst/>
              <a:gdLst/>
              <a:ahLst/>
              <a:cxnLst/>
              <a:rect l="l" t="t" r="r" b="b"/>
              <a:pathLst>
                <a:path w="102341" h="106350" extrusionOk="0">
                  <a:moveTo>
                    <a:pt x="102341" y="0"/>
                  </a:moveTo>
                  <a:cubicBezTo>
                    <a:pt x="45815" y="0"/>
                    <a:pt x="1" y="47619"/>
                    <a:pt x="1" y="106350"/>
                  </a:cubicBezTo>
                  <a:lnTo>
                    <a:pt x="102341" y="106350"/>
                  </a:lnTo>
                  <a:lnTo>
                    <a:pt x="10234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413;p36">
              <a:extLst>
                <a:ext uri="{FF2B5EF4-FFF2-40B4-BE49-F238E27FC236}">
                  <a16:creationId xmlns:a16="http://schemas.microsoft.com/office/drawing/2014/main" id="{0B4E3A68-A590-74F3-7FE8-93ADD53425B2}"/>
                </a:ext>
              </a:extLst>
            </p:cNvPr>
            <p:cNvSpPr/>
            <p:nvPr/>
          </p:nvSpPr>
          <p:spPr>
            <a:xfrm>
              <a:off x="6867697" y="296832"/>
              <a:ext cx="790634" cy="790089"/>
            </a:xfrm>
            <a:custGeom>
              <a:avLst/>
              <a:gdLst/>
              <a:ahLst/>
              <a:cxnLst/>
              <a:rect l="l" t="t" r="r" b="b"/>
              <a:pathLst>
                <a:path w="24663" h="24646" extrusionOk="0">
                  <a:moveTo>
                    <a:pt x="1" y="1"/>
                  </a:moveTo>
                  <a:lnTo>
                    <a:pt x="1" y="24646"/>
                  </a:lnTo>
                  <a:lnTo>
                    <a:pt x="24662" y="24646"/>
                  </a:lnTo>
                  <a:lnTo>
                    <a:pt x="24662"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7" name="Grafik 14">
            <a:extLst>
              <a:ext uri="{FF2B5EF4-FFF2-40B4-BE49-F238E27FC236}">
                <a16:creationId xmlns:a16="http://schemas.microsoft.com/office/drawing/2014/main" id="{A9747F9B-1511-4D48-4F61-B9B94F2B3E92}"/>
              </a:ext>
            </a:extLst>
          </p:cNvPr>
          <p:cNvSpPr/>
          <p:nvPr userDrawn="1"/>
        </p:nvSpPr>
        <p:spPr>
          <a:xfrm>
            <a:off x="3618963" y="851776"/>
            <a:ext cx="1905097" cy="1734026"/>
          </a:xfrm>
          <a:custGeom>
            <a:avLst/>
            <a:gdLst>
              <a:gd name="connsiteX0" fmla="*/ 1819656 w 1905097"/>
              <a:gd name="connsiteY0" fmla="*/ 413195 h 1734026"/>
              <a:gd name="connsiteX1" fmla="*/ 1827371 w 1905097"/>
              <a:gd name="connsiteY1" fmla="*/ 374237 h 1734026"/>
              <a:gd name="connsiteX2" fmla="*/ 1798034 w 1905097"/>
              <a:gd name="connsiteY2" fmla="*/ 303562 h 1734026"/>
              <a:gd name="connsiteX3" fmla="*/ 1746790 w 1905097"/>
              <a:gd name="connsiteY3" fmla="*/ 276130 h 1734026"/>
              <a:gd name="connsiteX4" fmla="*/ 1760030 w 1905097"/>
              <a:gd name="connsiteY4" fmla="*/ 226123 h 1734026"/>
              <a:gd name="connsiteX5" fmla="*/ 1717072 w 1905097"/>
              <a:gd name="connsiteY5" fmla="*/ 143923 h 1734026"/>
              <a:gd name="connsiteX6" fmla="*/ 1610201 w 1905097"/>
              <a:gd name="connsiteY6" fmla="*/ 140303 h 1734026"/>
              <a:gd name="connsiteX7" fmla="*/ 1560481 w 1905097"/>
              <a:gd name="connsiteY7" fmla="*/ 71152 h 1734026"/>
              <a:gd name="connsiteX8" fmla="*/ 1438942 w 1905097"/>
              <a:gd name="connsiteY8" fmla="*/ 89821 h 1734026"/>
              <a:gd name="connsiteX9" fmla="*/ 1245394 w 1905097"/>
              <a:gd name="connsiteY9" fmla="*/ 283369 h 1734026"/>
              <a:gd name="connsiteX10" fmla="*/ 1194530 w 1905097"/>
              <a:gd name="connsiteY10" fmla="*/ 175832 h 1734026"/>
              <a:gd name="connsiteX11" fmla="*/ 1069658 w 1905097"/>
              <a:gd name="connsiteY11" fmla="*/ 124111 h 1734026"/>
              <a:gd name="connsiteX12" fmla="*/ 1045655 w 1905097"/>
              <a:gd name="connsiteY12" fmla="*/ 124111 h 1734026"/>
              <a:gd name="connsiteX13" fmla="*/ 1045655 w 1905097"/>
              <a:gd name="connsiteY13" fmla="*/ 494538 h 1734026"/>
              <a:gd name="connsiteX14" fmla="*/ 894683 w 1905097"/>
              <a:gd name="connsiteY14" fmla="*/ 494538 h 1734026"/>
              <a:gd name="connsiteX15" fmla="*/ 546830 w 1905097"/>
              <a:gd name="connsiteY15" fmla="*/ 842582 h 1734026"/>
              <a:gd name="connsiteX16" fmla="*/ 524542 w 1905097"/>
              <a:gd name="connsiteY16" fmla="*/ 770096 h 1734026"/>
              <a:gd name="connsiteX17" fmla="*/ 562166 w 1905097"/>
              <a:gd name="connsiteY17" fmla="*/ 679323 h 1734026"/>
              <a:gd name="connsiteX18" fmla="*/ 631317 w 1905097"/>
              <a:gd name="connsiteY18" fmla="*/ 610172 h 1734026"/>
              <a:gd name="connsiteX19" fmla="*/ 243078 w 1905097"/>
              <a:gd name="connsiteY19" fmla="*/ 610172 h 1734026"/>
              <a:gd name="connsiteX20" fmla="*/ 190214 w 1905097"/>
              <a:gd name="connsiteY20" fmla="*/ 572738 h 1734026"/>
              <a:gd name="connsiteX21" fmla="*/ 203454 w 1905097"/>
              <a:gd name="connsiteY21" fmla="*/ 521113 h 1734026"/>
              <a:gd name="connsiteX22" fmla="*/ 240506 w 1905097"/>
              <a:gd name="connsiteY22" fmla="*/ 505682 h 1734026"/>
              <a:gd name="connsiteX23" fmla="*/ 240506 w 1905097"/>
              <a:gd name="connsiteY23" fmla="*/ 505682 h 1734026"/>
              <a:gd name="connsiteX24" fmla="*/ 574072 w 1905097"/>
              <a:gd name="connsiteY24" fmla="*/ 505682 h 1734026"/>
              <a:gd name="connsiteX25" fmla="*/ 574072 w 1905097"/>
              <a:gd name="connsiteY25" fmla="*/ 457676 h 1734026"/>
              <a:gd name="connsiteX26" fmla="*/ 240125 w 1905097"/>
              <a:gd name="connsiteY26" fmla="*/ 457676 h 1734026"/>
              <a:gd name="connsiteX27" fmla="*/ 186309 w 1905097"/>
              <a:gd name="connsiteY27" fmla="*/ 457676 h 1734026"/>
              <a:gd name="connsiteX28" fmla="*/ 131921 w 1905097"/>
              <a:gd name="connsiteY28" fmla="*/ 414909 h 1734026"/>
              <a:gd name="connsiteX29" fmla="*/ 146399 w 1905097"/>
              <a:gd name="connsiteY29" fmla="*/ 368522 h 1734026"/>
              <a:gd name="connsiteX30" fmla="*/ 183166 w 1905097"/>
              <a:gd name="connsiteY30" fmla="*/ 353187 h 1734026"/>
              <a:gd name="connsiteX31" fmla="*/ 574262 w 1905097"/>
              <a:gd name="connsiteY31" fmla="*/ 353187 h 1734026"/>
              <a:gd name="connsiteX32" fmla="*/ 574262 w 1905097"/>
              <a:gd name="connsiteY32" fmla="*/ 305181 h 1734026"/>
              <a:gd name="connsiteX33" fmla="*/ 240411 w 1905097"/>
              <a:gd name="connsiteY33" fmla="*/ 305181 h 1734026"/>
              <a:gd name="connsiteX34" fmla="*/ 188119 w 1905097"/>
              <a:gd name="connsiteY34" fmla="*/ 252984 h 1734026"/>
              <a:gd name="connsiteX35" fmla="*/ 203359 w 1905097"/>
              <a:gd name="connsiteY35" fmla="*/ 216122 h 1734026"/>
              <a:gd name="connsiteX36" fmla="*/ 240411 w 1905097"/>
              <a:gd name="connsiteY36" fmla="*/ 200692 h 1734026"/>
              <a:gd name="connsiteX37" fmla="*/ 616839 w 1905097"/>
              <a:gd name="connsiteY37" fmla="*/ 200692 h 1734026"/>
              <a:gd name="connsiteX38" fmla="*/ 616839 w 1905097"/>
              <a:gd name="connsiteY38" fmla="*/ 152686 h 1734026"/>
              <a:gd name="connsiteX39" fmla="*/ 282988 w 1905097"/>
              <a:gd name="connsiteY39" fmla="*/ 152686 h 1734026"/>
              <a:gd name="connsiteX40" fmla="*/ 230696 w 1905097"/>
              <a:gd name="connsiteY40" fmla="*/ 100394 h 1734026"/>
              <a:gd name="connsiteX41" fmla="*/ 246221 w 1905097"/>
              <a:gd name="connsiteY41" fmla="*/ 63437 h 1734026"/>
              <a:gd name="connsiteX42" fmla="*/ 282988 w 1905097"/>
              <a:gd name="connsiteY42" fmla="*/ 48101 h 1734026"/>
              <a:gd name="connsiteX43" fmla="*/ 760095 w 1905097"/>
              <a:gd name="connsiteY43" fmla="*/ 48101 h 1734026"/>
              <a:gd name="connsiteX44" fmla="*/ 924306 w 1905097"/>
              <a:gd name="connsiteY44" fmla="*/ 78676 h 1734026"/>
              <a:gd name="connsiteX45" fmla="*/ 1105757 w 1905097"/>
              <a:gd name="connsiteY45" fmla="*/ 112395 h 1734026"/>
              <a:gd name="connsiteX46" fmla="*/ 1263206 w 1905097"/>
              <a:gd name="connsiteY46" fmla="*/ 112395 h 1734026"/>
              <a:gd name="connsiteX47" fmla="*/ 1263206 w 1905097"/>
              <a:gd name="connsiteY47" fmla="*/ 64389 h 1734026"/>
              <a:gd name="connsiteX48" fmla="*/ 1105757 w 1905097"/>
              <a:gd name="connsiteY48" fmla="*/ 64389 h 1734026"/>
              <a:gd name="connsiteX49" fmla="*/ 941642 w 1905097"/>
              <a:gd name="connsiteY49" fmla="*/ 33814 h 1734026"/>
              <a:gd name="connsiteX50" fmla="*/ 760190 w 1905097"/>
              <a:gd name="connsiteY50" fmla="*/ 0 h 1734026"/>
              <a:gd name="connsiteX51" fmla="*/ 282988 w 1905097"/>
              <a:gd name="connsiteY51" fmla="*/ 0 h 1734026"/>
              <a:gd name="connsiteX52" fmla="*/ 212312 w 1905097"/>
              <a:gd name="connsiteY52" fmla="*/ 29337 h 1734026"/>
              <a:gd name="connsiteX53" fmla="*/ 182785 w 1905097"/>
              <a:gd name="connsiteY53" fmla="*/ 100203 h 1734026"/>
              <a:gd name="connsiteX54" fmla="*/ 202502 w 1905097"/>
              <a:gd name="connsiteY54" fmla="*/ 159830 h 1734026"/>
              <a:gd name="connsiteX55" fmla="*/ 169450 w 1905097"/>
              <a:gd name="connsiteY55" fmla="*/ 181832 h 1734026"/>
              <a:gd name="connsiteX56" fmla="*/ 140208 w 1905097"/>
              <a:gd name="connsiteY56" fmla="*/ 252603 h 1734026"/>
              <a:gd name="connsiteX57" fmla="*/ 157067 w 1905097"/>
              <a:gd name="connsiteY57" fmla="*/ 308229 h 1734026"/>
              <a:gd name="connsiteX58" fmla="*/ 140399 w 1905097"/>
              <a:gd name="connsiteY58" fmla="*/ 314611 h 1734026"/>
              <a:gd name="connsiteX59" fmla="*/ 55436 w 1905097"/>
              <a:gd name="connsiteY59" fmla="*/ 229648 h 1734026"/>
              <a:gd name="connsiteX60" fmla="*/ 21527 w 1905097"/>
              <a:gd name="connsiteY60" fmla="*/ 263557 h 1734026"/>
              <a:gd name="connsiteX61" fmla="*/ 103156 w 1905097"/>
              <a:gd name="connsiteY61" fmla="*/ 345186 h 1734026"/>
              <a:gd name="connsiteX62" fmla="*/ 84677 w 1905097"/>
              <a:gd name="connsiteY62" fmla="*/ 422815 h 1734026"/>
              <a:gd name="connsiteX63" fmla="*/ 157734 w 1905097"/>
              <a:gd name="connsiteY63" fmla="*/ 501015 h 1734026"/>
              <a:gd name="connsiteX64" fmla="*/ 144018 w 1905097"/>
              <a:gd name="connsiteY64" fmla="*/ 585026 h 1734026"/>
              <a:gd name="connsiteX65" fmla="*/ 243078 w 1905097"/>
              <a:gd name="connsiteY65" fmla="*/ 657701 h 1734026"/>
              <a:gd name="connsiteX66" fmla="*/ 516826 w 1905097"/>
              <a:gd name="connsiteY66" fmla="*/ 657701 h 1734026"/>
              <a:gd name="connsiteX67" fmla="*/ 476726 w 1905097"/>
              <a:gd name="connsiteY67" fmla="*/ 769715 h 1734026"/>
              <a:gd name="connsiteX68" fmla="*/ 528447 w 1905097"/>
              <a:gd name="connsiteY68" fmla="*/ 894588 h 1734026"/>
              <a:gd name="connsiteX69" fmla="*/ 545402 w 1905097"/>
              <a:gd name="connsiteY69" fmla="*/ 911543 h 1734026"/>
              <a:gd name="connsiteX70" fmla="*/ 604647 w 1905097"/>
              <a:gd name="connsiteY70" fmla="*/ 852297 h 1734026"/>
              <a:gd name="connsiteX71" fmla="*/ 681323 w 1905097"/>
              <a:gd name="connsiteY71" fmla="*/ 922592 h 1734026"/>
              <a:gd name="connsiteX72" fmla="*/ 1172813 w 1905097"/>
              <a:gd name="connsiteY72" fmla="*/ 922592 h 1734026"/>
              <a:gd name="connsiteX73" fmla="*/ 1137285 w 1905097"/>
              <a:gd name="connsiteY73" fmla="*/ 989457 h 1734026"/>
              <a:gd name="connsiteX74" fmla="*/ 1046417 w 1905097"/>
              <a:gd name="connsiteY74" fmla="*/ 1027081 h 1734026"/>
              <a:gd name="connsiteX75" fmla="*/ 948690 w 1905097"/>
              <a:gd name="connsiteY75" fmla="*/ 1027081 h 1734026"/>
              <a:gd name="connsiteX76" fmla="*/ 1223296 w 1905097"/>
              <a:gd name="connsiteY76" fmla="*/ 1301687 h 1734026"/>
              <a:gd name="connsiteX77" fmla="*/ 1234154 w 1905097"/>
              <a:gd name="connsiteY77" fmla="*/ 1365504 h 1734026"/>
              <a:gd name="connsiteX78" fmla="*/ 1188339 w 1905097"/>
              <a:gd name="connsiteY78" fmla="*/ 1392746 h 1734026"/>
              <a:gd name="connsiteX79" fmla="*/ 1151287 w 1905097"/>
              <a:gd name="connsiteY79" fmla="*/ 1377506 h 1734026"/>
              <a:gd name="connsiteX80" fmla="*/ 1151287 w 1905097"/>
              <a:gd name="connsiteY80" fmla="*/ 1377506 h 1734026"/>
              <a:gd name="connsiteX81" fmla="*/ 915353 w 1905097"/>
              <a:gd name="connsiteY81" fmla="*/ 1141667 h 1734026"/>
              <a:gd name="connsiteX82" fmla="*/ 881444 w 1905097"/>
              <a:gd name="connsiteY82" fmla="*/ 1175576 h 1734026"/>
              <a:gd name="connsiteX83" fmla="*/ 1117568 w 1905097"/>
              <a:gd name="connsiteY83" fmla="*/ 1411700 h 1734026"/>
              <a:gd name="connsiteX84" fmla="*/ 1117568 w 1905097"/>
              <a:gd name="connsiteY84" fmla="*/ 1411700 h 1734026"/>
              <a:gd name="connsiteX85" fmla="*/ 1155668 w 1905097"/>
              <a:gd name="connsiteY85" fmla="*/ 1449705 h 1734026"/>
              <a:gd name="connsiteX86" fmla="*/ 1163860 w 1905097"/>
              <a:gd name="connsiteY86" fmla="*/ 1518476 h 1734026"/>
              <a:gd name="connsiteX87" fmla="*/ 1120807 w 1905097"/>
              <a:gd name="connsiteY87" fmla="*/ 1541050 h 1734026"/>
              <a:gd name="connsiteX88" fmla="*/ 1120807 w 1905097"/>
              <a:gd name="connsiteY88" fmla="*/ 1541050 h 1734026"/>
              <a:gd name="connsiteX89" fmla="*/ 1084040 w 1905097"/>
              <a:gd name="connsiteY89" fmla="*/ 1525905 h 1734026"/>
              <a:gd name="connsiteX90" fmla="*/ 1043654 w 1905097"/>
              <a:gd name="connsiteY90" fmla="*/ 1485519 h 1734026"/>
              <a:gd name="connsiteX91" fmla="*/ 1043559 w 1905097"/>
              <a:gd name="connsiteY91" fmla="*/ 1485424 h 1734026"/>
              <a:gd name="connsiteX92" fmla="*/ 807530 w 1905097"/>
              <a:gd name="connsiteY92" fmla="*/ 1249394 h 1734026"/>
              <a:gd name="connsiteX93" fmla="*/ 773621 w 1905097"/>
              <a:gd name="connsiteY93" fmla="*/ 1283303 h 1734026"/>
              <a:gd name="connsiteX94" fmla="*/ 1009745 w 1905097"/>
              <a:gd name="connsiteY94" fmla="*/ 1519428 h 1734026"/>
              <a:gd name="connsiteX95" fmla="*/ 1009745 w 1905097"/>
              <a:gd name="connsiteY95" fmla="*/ 1519428 h 1734026"/>
              <a:gd name="connsiteX96" fmla="*/ 1024890 w 1905097"/>
              <a:gd name="connsiteY96" fmla="*/ 1556290 h 1734026"/>
              <a:gd name="connsiteX97" fmla="*/ 1009650 w 1905097"/>
              <a:gd name="connsiteY97" fmla="*/ 1593247 h 1734026"/>
              <a:gd name="connsiteX98" fmla="*/ 935736 w 1905097"/>
              <a:gd name="connsiteY98" fmla="*/ 1593247 h 1734026"/>
              <a:gd name="connsiteX99" fmla="*/ 905637 w 1905097"/>
              <a:gd name="connsiteY99" fmla="*/ 1563148 h 1734026"/>
              <a:gd name="connsiteX100" fmla="*/ 905637 w 1905097"/>
              <a:gd name="connsiteY100" fmla="*/ 1563148 h 1734026"/>
              <a:gd name="connsiteX101" fmla="*/ 669512 w 1905097"/>
              <a:gd name="connsiteY101" fmla="*/ 1327023 h 1734026"/>
              <a:gd name="connsiteX102" fmla="*/ 635603 w 1905097"/>
              <a:gd name="connsiteY102" fmla="*/ 1360932 h 1734026"/>
              <a:gd name="connsiteX103" fmla="*/ 871728 w 1905097"/>
              <a:gd name="connsiteY103" fmla="*/ 1597057 h 1734026"/>
              <a:gd name="connsiteX104" fmla="*/ 871728 w 1905097"/>
              <a:gd name="connsiteY104" fmla="*/ 1670971 h 1734026"/>
              <a:gd name="connsiteX105" fmla="*/ 834962 w 1905097"/>
              <a:gd name="connsiteY105" fmla="*/ 1686116 h 1734026"/>
              <a:gd name="connsiteX106" fmla="*/ 834295 w 1905097"/>
              <a:gd name="connsiteY106" fmla="*/ 1686116 h 1734026"/>
              <a:gd name="connsiteX107" fmla="*/ 797814 w 1905097"/>
              <a:gd name="connsiteY107" fmla="*/ 1670971 h 1734026"/>
              <a:gd name="connsiteX108" fmla="*/ 460439 w 1905097"/>
              <a:gd name="connsiteY108" fmla="*/ 1333595 h 1734026"/>
              <a:gd name="connsiteX109" fmla="*/ 365950 w 1905097"/>
              <a:gd name="connsiteY109" fmla="*/ 1195864 h 1734026"/>
              <a:gd name="connsiteX110" fmla="*/ 261556 w 1905097"/>
              <a:gd name="connsiteY110" fmla="*/ 1043750 h 1734026"/>
              <a:gd name="connsiteX111" fmla="*/ 33909 w 1905097"/>
              <a:gd name="connsiteY111" fmla="*/ 816293 h 1734026"/>
              <a:gd name="connsiteX112" fmla="*/ 0 w 1905097"/>
              <a:gd name="connsiteY112" fmla="*/ 850202 h 1734026"/>
              <a:gd name="connsiteX113" fmla="*/ 227457 w 1905097"/>
              <a:gd name="connsiteY113" fmla="*/ 1077659 h 1734026"/>
              <a:gd name="connsiteX114" fmla="*/ 321945 w 1905097"/>
              <a:gd name="connsiteY114" fmla="*/ 1215295 h 1734026"/>
              <a:gd name="connsiteX115" fmla="*/ 379190 w 1905097"/>
              <a:gd name="connsiteY115" fmla="*/ 1312926 h 1734026"/>
              <a:gd name="connsiteX116" fmla="*/ 302990 w 1905097"/>
              <a:gd name="connsiteY116" fmla="*/ 1389126 h 1734026"/>
              <a:gd name="connsiteX117" fmla="*/ 336899 w 1905097"/>
              <a:gd name="connsiteY117" fmla="*/ 1423035 h 1734026"/>
              <a:gd name="connsiteX118" fmla="*/ 409861 w 1905097"/>
              <a:gd name="connsiteY118" fmla="*/ 1350074 h 1734026"/>
              <a:gd name="connsiteX119" fmla="*/ 426339 w 1905097"/>
              <a:gd name="connsiteY119" fmla="*/ 1367409 h 1734026"/>
              <a:gd name="connsiteX120" fmla="*/ 679418 w 1905097"/>
              <a:gd name="connsiteY120" fmla="*/ 1620488 h 1734026"/>
              <a:gd name="connsiteX121" fmla="*/ 606838 w 1905097"/>
              <a:gd name="connsiteY121" fmla="*/ 1693069 h 1734026"/>
              <a:gd name="connsiteX122" fmla="*/ 640747 w 1905097"/>
              <a:gd name="connsiteY122" fmla="*/ 1726978 h 1734026"/>
              <a:gd name="connsiteX123" fmla="*/ 713327 w 1905097"/>
              <a:gd name="connsiteY123" fmla="*/ 1654397 h 1734026"/>
              <a:gd name="connsiteX124" fmla="*/ 763715 w 1905097"/>
              <a:gd name="connsiteY124" fmla="*/ 1704785 h 1734026"/>
              <a:gd name="connsiteX125" fmla="*/ 833819 w 1905097"/>
              <a:gd name="connsiteY125" fmla="*/ 1734026 h 1734026"/>
              <a:gd name="connsiteX126" fmla="*/ 835152 w 1905097"/>
              <a:gd name="connsiteY126" fmla="*/ 1734026 h 1734026"/>
              <a:gd name="connsiteX127" fmla="*/ 905542 w 1905097"/>
              <a:gd name="connsiteY127" fmla="*/ 1704785 h 1734026"/>
              <a:gd name="connsiteX128" fmla="*/ 933736 w 1905097"/>
              <a:gd name="connsiteY128" fmla="*/ 1648682 h 1734026"/>
              <a:gd name="connsiteX129" fmla="*/ 972693 w 1905097"/>
              <a:gd name="connsiteY129" fmla="*/ 1656493 h 1734026"/>
              <a:gd name="connsiteX130" fmla="*/ 1043464 w 1905097"/>
              <a:gd name="connsiteY130" fmla="*/ 1627156 h 1734026"/>
              <a:gd name="connsiteX131" fmla="*/ 1070896 w 1905097"/>
              <a:gd name="connsiteY131" fmla="*/ 1575911 h 1734026"/>
              <a:gd name="connsiteX132" fmla="*/ 1120140 w 1905097"/>
              <a:gd name="connsiteY132" fmla="*/ 1589056 h 1734026"/>
              <a:gd name="connsiteX133" fmla="*/ 1120902 w 1905097"/>
              <a:gd name="connsiteY133" fmla="*/ 1589056 h 1734026"/>
              <a:gd name="connsiteX134" fmla="*/ 1203008 w 1905097"/>
              <a:gd name="connsiteY134" fmla="*/ 1546098 h 1734026"/>
              <a:gd name="connsiteX135" fmla="*/ 1206627 w 1905097"/>
              <a:gd name="connsiteY135" fmla="*/ 1439228 h 1734026"/>
              <a:gd name="connsiteX136" fmla="*/ 1275779 w 1905097"/>
              <a:gd name="connsiteY136" fmla="*/ 1389507 h 1734026"/>
              <a:gd name="connsiteX137" fmla="*/ 1257110 w 1905097"/>
              <a:gd name="connsiteY137" fmla="*/ 1267968 h 1734026"/>
              <a:gd name="connsiteX138" fmla="*/ 1178528 w 1905097"/>
              <a:gd name="connsiteY138" fmla="*/ 1189387 h 1734026"/>
              <a:gd name="connsiteX139" fmla="*/ 1248632 w 1905097"/>
              <a:gd name="connsiteY139" fmla="*/ 1119283 h 1734026"/>
              <a:gd name="connsiteX140" fmla="*/ 1386268 w 1905097"/>
              <a:gd name="connsiteY140" fmla="*/ 1024795 h 1734026"/>
              <a:gd name="connsiteX141" fmla="*/ 1538478 w 1905097"/>
              <a:gd name="connsiteY141" fmla="*/ 920401 h 1734026"/>
              <a:gd name="connsiteX142" fmla="*/ 1875854 w 1905097"/>
              <a:gd name="connsiteY142" fmla="*/ 583025 h 1734026"/>
              <a:gd name="connsiteX143" fmla="*/ 1905095 w 1905097"/>
              <a:gd name="connsiteY143" fmla="*/ 512350 h 1734026"/>
              <a:gd name="connsiteX144" fmla="*/ 1875854 w 1905097"/>
              <a:gd name="connsiteY144" fmla="*/ 441389 h 1734026"/>
              <a:gd name="connsiteX145" fmla="*/ 1819751 w 1905097"/>
              <a:gd name="connsiteY145" fmla="*/ 413099 h 1734026"/>
              <a:gd name="connsiteX146" fmla="*/ 638461 w 1905097"/>
              <a:gd name="connsiteY146" fmla="*/ 818674 h 1734026"/>
              <a:gd name="connsiteX147" fmla="*/ 914590 w 1905097"/>
              <a:gd name="connsiteY147" fmla="*/ 542354 h 1734026"/>
              <a:gd name="connsiteX148" fmla="*/ 1045750 w 1905097"/>
              <a:gd name="connsiteY148" fmla="*/ 542354 h 1734026"/>
              <a:gd name="connsiteX149" fmla="*/ 1045750 w 1905097"/>
              <a:gd name="connsiteY149" fmla="*/ 646367 h 1734026"/>
              <a:gd name="connsiteX150" fmla="*/ 817245 w 1905097"/>
              <a:gd name="connsiteY150" fmla="*/ 874871 h 1734026"/>
              <a:gd name="connsiteX151" fmla="*/ 699802 w 1905097"/>
              <a:gd name="connsiteY151" fmla="*/ 874871 h 1734026"/>
              <a:gd name="connsiteX152" fmla="*/ 638461 w 1905097"/>
              <a:gd name="connsiteY152" fmla="*/ 818579 h 1734026"/>
              <a:gd name="connsiteX153" fmla="*/ 1841849 w 1905097"/>
              <a:gd name="connsiteY153" fmla="*/ 549212 h 1734026"/>
              <a:gd name="connsiteX154" fmla="*/ 1504474 w 1905097"/>
              <a:gd name="connsiteY154" fmla="*/ 886587 h 1734026"/>
              <a:gd name="connsiteX155" fmla="*/ 1366742 w 1905097"/>
              <a:gd name="connsiteY155" fmla="*/ 981075 h 1734026"/>
              <a:gd name="connsiteX156" fmla="*/ 1214628 w 1905097"/>
              <a:gd name="connsiteY156" fmla="*/ 1085469 h 1734026"/>
              <a:gd name="connsiteX157" fmla="*/ 1144524 w 1905097"/>
              <a:gd name="connsiteY157" fmla="*/ 1155573 h 1734026"/>
              <a:gd name="connsiteX158" fmla="*/ 1063466 w 1905097"/>
              <a:gd name="connsiteY158" fmla="*/ 1074515 h 1734026"/>
              <a:gd name="connsiteX159" fmla="*/ 1171004 w 1905097"/>
              <a:gd name="connsiteY159" fmla="*/ 1023652 h 1734026"/>
              <a:gd name="connsiteX160" fmla="*/ 1222724 w 1905097"/>
              <a:gd name="connsiteY160" fmla="*/ 898779 h 1734026"/>
              <a:gd name="connsiteX161" fmla="*/ 1222724 w 1905097"/>
              <a:gd name="connsiteY161" fmla="*/ 874776 h 1734026"/>
              <a:gd name="connsiteX162" fmla="*/ 884968 w 1905097"/>
              <a:gd name="connsiteY162" fmla="*/ 874776 h 1734026"/>
              <a:gd name="connsiteX163" fmla="*/ 1093661 w 1905097"/>
              <a:gd name="connsiteY163" fmla="*/ 666179 h 1734026"/>
              <a:gd name="connsiteX164" fmla="*/ 1093661 w 1905097"/>
              <a:gd name="connsiteY164" fmla="*/ 174212 h 1734026"/>
              <a:gd name="connsiteX165" fmla="*/ 1160526 w 1905097"/>
              <a:gd name="connsiteY165" fmla="*/ 209741 h 1734026"/>
              <a:gd name="connsiteX166" fmla="*/ 1198150 w 1905097"/>
              <a:gd name="connsiteY166" fmla="*/ 300609 h 1734026"/>
              <a:gd name="connsiteX167" fmla="*/ 1198150 w 1905097"/>
              <a:gd name="connsiteY167" fmla="*/ 398431 h 1734026"/>
              <a:gd name="connsiteX168" fmla="*/ 1472756 w 1905097"/>
              <a:gd name="connsiteY168" fmla="*/ 123825 h 1734026"/>
              <a:gd name="connsiteX169" fmla="*/ 1536573 w 1905097"/>
              <a:gd name="connsiteY169" fmla="*/ 112967 h 1734026"/>
              <a:gd name="connsiteX170" fmla="*/ 1563719 w 1905097"/>
              <a:gd name="connsiteY170" fmla="*/ 158782 h 1734026"/>
              <a:gd name="connsiteX171" fmla="*/ 1548479 w 1905097"/>
              <a:gd name="connsiteY171" fmla="*/ 195834 h 1734026"/>
              <a:gd name="connsiteX172" fmla="*/ 1548479 w 1905097"/>
              <a:gd name="connsiteY172" fmla="*/ 195834 h 1734026"/>
              <a:gd name="connsiteX173" fmla="*/ 1312640 w 1905097"/>
              <a:gd name="connsiteY173" fmla="*/ 431768 h 1734026"/>
              <a:gd name="connsiteX174" fmla="*/ 1346549 w 1905097"/>
              <a:gd name="connsiteY174" fmla="*/ 465677 h 1734026"/>
              <a:gd name="connsiteX175" fmla="*/ 1582674 w 1905097"/>
              <a:gd name="connsiteY175" fmla="*/ 229553 h 1734026"/>
              <a:gd name="connsiteX176" fmla="*/ 1582674 w 1905097"/>
              <a:gd name="connsiteY176" fmla="*/ 229553 h 1734026"/>
              <a:gd name="connsiteX177" fmla="*/ 1620774 w 1905097"/>
              <a:gd name="connsiteY177" fmla="*/ 191453 h 1734026"/>
              <a:gd name="connsiteX178" fmla="*/ 1689545 w 1905097"/>
              <a:gd name="connsiteY178" fmla="*/ 183261 h 1734026"/>
              <a:gd name="connsiteX179" fmla="*/ 1712119 w 1905097"/>
              <a:gd name="connsiteY179" fmla="*/ 226314 h 1734026"/>
              <a:gd name="connsiteX180" fmla="*/ 1696974 w 1905097"/>
              <a:gd name="connsiteY180" fmla="*/ 263081 h 1734026"/>
              <a:gd name="connsiteX181" fmla="*/ 1656493 w 1905097"/>
              <a:gd name="connsiteY181" fmla="*/ 303562 h 1734026"/>
              <a:gd name="connsiteX182" fmla="*/ 1420463 w 1905097"/>
              <a:gd name="connsiteY182" fmla="*/ 539591 h 1734026"/>
              <a:gd name="connsiteX183" fmla="*/ 1454372 w 1905097"/>
              <a:gd name="connsiteY183" fmla="*/ 573500 h 1734026"/>
              <a:gd name="connsiteX184" fmla="*/ 1690402 w 1905097"/>
              <a:gd name="connsiteY184" fmla="*/ 337471 h 1734026"/>
              <a:gd name="connsiteX185" fmla="*/ 1690402 w 1905097"/>
              <a:gd name="connsiteY185" fmla="*/ 337471 h 1734026"/>
              <a:gd name="connsiteX186" fmla="*/ 1764316 w 1905097"/>
              <a:gd name="connsiteY186" fmla="*/ 337471 h 1734026"/>
              <a:gd name="connsiteX187" fmla="*/ 1779556 w 1905097"/>
              <a:gd name="connsiteY187" fmla="*/ 374237 h 1734026"/>
              <a:gd name="connsiteX188" fmla="*/ 1764316 w 1905097"/>
              <a:gd name="connsiteY188" fmla="*/ 411290 h 1734026"/>
              <a:gd name="connsiteX189" fmla="*/ 1734217 w 1905097"/>
              <a:gd name="connsiteY189" fmla="*/ 441389 h 1734026"/>
              <a:gd name="connsiteX190" fmla="*/ 1734217 w 1905097"/>
              <a:gd name="connsiteY190" fmla="*/ 441389 h 1734026"/>
              <a:gd name="connsiteX191" fmla="*/ 1498092 w 1905097"/>
              <a:gd name="connsiteY191" fmla="*/ 677513 h 1734026"/>
              <a:gd name="connsiteX192" fmla="*/ 1532001 w 1905097"/>
              <a:gd name="connsiteY192" fmla="*/ 711422 h 1734026"/>
              <a:gd name="connsiteX193" fmla="*/ 1768126 w 1905097"/>
              <a:gd name="connsiteY193" fmla="*/ 475298 h 1734026"/>
              <a:gd name="connsiteX194" fmla="*/ 1842040 w 1905097"/>
              <a:gd name="connsiteY194" fmla="*/ 475298 h 1734026"/>
              <a:gd name="connsiteX195" fmla="*/ 1857185 w 1905097"/>
              <a:gd name="connsiteY195" fmla="*/ 512350 h 1734026"/>
              <a:gd name="connsiteX196" fmla="*/ 1842040 w 1905097"/>
              <a:gd name="connsiteY196" fmla="*/ 549116 h 173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905097" h="1734026">
                <a:moveTo>
                  <a:pt x="1819656" y="413195"/>
                </a:moveTo>
                <a:cubicBezTo>
                  <a:pt x="1824704" y="401003"/>
                  <a:pt x="1827371" y="387858"/>
                  <a:pt x="1827371" y="374237"/>
                </a:cubicBezTo>
                <a:cubicBezTo>
                  <a:pt x="1827371" y="347567"/>
                  <a:pt x="1816989" y="322421"/>
                  <a:pt x="1798034" y="303562"/>
                </a:cubicBezTo>
                <a:cubicBezTo>
                  <a:pt x="1783842" y="289370"/>
                  <a:pt x="1766030" y="279940"/>
                  <a:pt x="1746790" y="276130"/>
                </a:cubicBezTo>
                <a:cubicBezTo>
                  <a:pt x="1755553" y="261080"/>
                  <a:pt x="1760125" y="243840"/>
                  <a:pt x="1760030" y="226123"/>
                </a:cubicBezTo>
                <a:cubicBezTo>
                  <a:pt x="1760030" y="193548"/>
                  <a:pt x="1743932" y="162878"/>
                  <a:pt x="1717072" y="143923"/>
                </a:cubicBezTo>
                <a:cubicBezTo>
                  <a:pt x="1686973" y="122777"/>
                  <a:pt x="1643729" y="122301"/>
                  <a:pt x="1610201" y="140303"/>
                </a:cubicBezTo>
                <a:cubicBezTo>
                  <a:pt x="1604867" y="111443"/>
                  <a:pt x="1587151" y="86392"/>
                  <a:pt x="1560481" y="71152"/>
                </a:cubicBezTo>
                <a:cubicBezTo>
                  <a:pt x="1524381" y="50578"/>
                  <a:pt x="1469898" y="58960"/>
                  <a:pt x="1438942" y="89821"/>
                </a:cubicBezTo>
                <a:lnTo>
                  <a:pt x="1245394" y="283369"/>
                </a:lnTo>
                <a:cubicBezTo>
                  <a:pt x="1241489" y="242697"/>
                  <a:pt x="1223772" y="204978"/>
                  <a:pt x="1194530" y="175832"/>
                </a:cubicBezTo>
                <a:cubicBezTo>
                  <a:pt x="1161193" y="142494"/>
                  <a:pt x="1116806" y="124111"/>
                  <a:pt x="1069658" y="124111"/>
                </a:cubicBezTo>
                <a:lnTo>
                  <a:pt x="1045655" y="124111"/>
                </a:lnTo>
                <a:lnTo>
                  <a:pt x="1045655" y="494538"/>
                </a:lnTo>
                <a:cubicBezTo>
                  <a:pt x="1045655" y="494538"/>
                  <a:pt x="894683" y="494538"/>
                  <a:pt x="894683" y="494538"/>
                </a:cubicBezTo>
                <a:lnTo>
                  <a:pt x="546830" y="842582"/>
                </a:lnTo>
                <a:cubicBezTo>
                  <a:pt x="532352" y="821436"/>
                  <a:pt x="524542" y="796385"/>
                  <a:pt x="524542" y="770096"/>
                </a:cubicBezTo>
                <a:cubicBezTo>
                  <a:pt x="524542" y="735806"/>
                  <a:pt x="537877" y="703612"/>
                  <a:pt x="562166" y="679323"/>
                </a:cubicBezTo>
                <a:lnTo>
                  <a:pt x="631317" y="610172"/>
                </a:lnTo>
                <a:lnTo>
                  <a:pt x="243078" y="610172"/>
                </a:lnTo>
                <a:cubicBezTo>
                  <a:pt x="221171" y="610172"/>
                  <a:pt x="195548" y="591979"/>
                  <a:pt x="190214" y="572738"/>
                </a:cubicBezTo>
                <a:cubicBezTo>
                  <a:pt x="185071" y="553879"/>
                  <a:pt x="189929" y="534543"/>
                  <a:pt x="203454" y="521113"/>
                </a:cubicBezTo>
                <a:cubicBezTo>
                  <a:pt x="213360" y="511207"/>
                  <a:pt x="226505" y="505682"/>
                  <a:pt x="240506" y="505682"/>
                </a:cubicBezTo>
                <a:lnTo>
                  <a:pt x="240506" y="505682"/>
                </a:lnTo>
                <a:cubicBezTo>
                  <a:pt x="240506" y="505682"/>
                  <a:pt x="574072" y="505682"/>
                  <a:pt x="574072" y="505682"/>
                </a:cubicBezTo>
                <a:lnTo>
                  <a:pt x="574072" y="457676"/>
                </a:lnTo>
                <a:lnTo>
                  <a:pt x="240125" y="457676"/>
                </a:lnTo>
                <a:cubicBezTo>
                  <a:pt x="240125" y="457676"/>
                  <a:pt x="186309" y="457676"/>
                  <a:pt x="186309" y="457676"/>
                </a:cubicBezTo>
                <a:cubicBezTo>
                  <a:pt x="161735" y="457676"/>
                  <a:pt x="135827" y="437293"/>
                  <a:pt x="131921" y="414909"/>
                </a:cubicBezTo>
                <a:cubicBezTo>
                  <a:pt x="128873" y="397669"/>
                  <a:pt x="134112" y="380810"/>
                  <a:pt x="146399" y="368522"/>
                </a:cubicBezTo>
                <a:cubicBezTo>
                  <a:pt x="156115" y="358616"/>
                  <a:pt x="169164" y="353187"/>
                  <a:pt x="183166" y="353187"/>
                </a:cubicBezTo>
                <a:lnTo>
                  <a:pt x="574262" y="353187"/>
                </a:lnTo>
                <a:lnTo>
                  <a:pt x="574262" y="305181"/>
                </a:lnTo>
                <a:lnTo>
                  <a:pt x="240411" y="305181"/>
                </a:lnTo>
                <a:cubicBezTo>
                  <a:pt x="211646" y="305181"/>
                  <a:pt x="188119" y="281750"/>
                  <a:pt x="188119" y="252984"/>
                </a:cubicBezTo>
                <a:cubicBezTo>
                  <a:pt x="188119" y="239078"/>
                  <a:pt x="193548" y="225933"/>
                  <a:pt x="203359" y="216122"/>
                </a:cubicBezTo>
                <a:cubicBezTo>
                  <a:pt x="213265" y="206216"/>
                  <a:pt x="226409" y="200692"/>
                  <a:pt x="240411" y="200692"/>
                </a:cubicBezTo>
                <a:lnTo>
                  <a:pt x="616839" y="200692"/>
                </a:lnTo>
                <a:lnTo>
                  <a:pt x="616839" y="152686"/>
                </a:lnTo>
                <a:lnTo>
                  <a:pt x="282988" y="152686"/>
                </a:lnTo>
                <a:cubicBezTo>
                  <a:pt x="254222" y="152686"/>
                  <a:pt x="230696" y="129254"/>
                  <a:pt x="230696" y="100394"/>
                </a:cubicBezTo>
                <a:cubicBezTo>
                  <a:pt x="230696" y="86487"/>
                  <a:pt x="236125" y="73438"/>
                  <a:pt x="246221" y="63437"/>
                </a:cubicBezTo>
                <a:cubicBezTo>
                  <a:pt x="255937" y="53531"/>
                  <a:pt x="268986" y="48101"/>
                  <a:pt x="282988" y="48101"/>
                </a:cubicBezTo>
                <a:lnTo>
                  <a:pt x="760095" y="48101"/>
                </a:lnTo>
                <a:cubicBezTo>
                  <a:pt x="816483" y="48101"/>
                  <a:pt x="871728" y="58388"/>
                  <a:pt x="924306" y="78676"/>
                </a:cubicBezTo>
                <a:cubicBezTo>
                  <a:pt x="982409" y="101060"/>
                  <a:pt x="1043464" y="112395"/>
                  <a:pt x="1105757" y="112395"/>
                </a:cubicBezTo>
                <a:lnTo>
                  <a:pt x="1263206" y="112395"/>
                </a:lnTo>
                <a:lnTo>
                  <a:pt x="1263206" y="64389"/>
                </a:lnTo>
                <a:lnTo>
                  <a:pt x="1105757" y="64389"/>
                </a:lnTo>
                <a:cubicBezTo>
                  <a:pt x="1049369" y="64389"/>
                  <a:pt x="994124" y="54102"/>
                  <a:pt x="941642" y="33814"/>
                </a:cubicBezTo>
                <a:cubicBezTo>
                  <a:pt x="883539" y="11430"/>
                  <a:pt x="822484" y="0"/>
                  <a:pt x="760190" y="0"/>
                </a:cubicBezTo>
                <a:lnTo>
                  <a:pt x="282988" y="0"/>
                </a:lnTo>
                <a:cubicBezTo>
                  <a:pt x="256127" y="0"/>
                  <a:pt x="230981" y="10478"/>
                  <a:pt x="212312" y="29337"/>
                </a:cubicBezTo>
                <a:cubicBezTo>
                  <a:pt x="193262" y="48197"/>
                  <a:pt x="182785" y="73343"/>
                  <a:pt x="182785" y="100203"/>
                </a:cubicBezTo>
                <a:cubicBezTo>
                  <a:pt x="182785" y="122492"/>
                  <a:pt x="190119" y="143161"/>
                  <a:pt x="202502" y="159830"/>
                </a:cubicBezTo>
                <a:cubicBezTo>
                  <a:pt x="190310" y="164783"/>
                  <a:pt x="179070" y="172212"/>
                  <a:pt x="169450" y="181832"/>
                </a:cubicBezTo>
                <a:cubicBezTo>
                  <a:pt x="150590" y="200692"/>
                  <a:pt x="140208" y="225838"/>
                  <a:pt x="140208" y="252603"/>
                </a:cubicBezTo>
                <a:cubicBezTo>
                  <a:pt x="140208" y="273177"/>
                  <a:pt x="146399" y="292322"/>
                  <a:pt x="157067" y="308229"/>
                </a:cubicBezTo>
                <a:cubicBezTo>
                  <a:pt x="151257" y="309753"/>
                  <a:pt x="145733" y="312039"/>
                  <a:pt x="140399" y="314611"/>
                </a:cubicBezTo>
                <a:lnTo>
                  <a:pt x="55436" y="229648"/>
                </a:lnTo>
                <a:lnTo>
                  <a:pt x="21527" y="263557"/>
                </a:lnTo>
                <a:lnTo>
                  <a:pt x="103156" y="345186"/>
                </a:lnTo>
                <a:cubicBezTo>
                  <a:pt x="86773" y="367093"/>
                  <a:pt x="79820" y="395192"/>
                  <a:pt x="84677" y="422815"/>
                </a:cubicBezTo>
                <a:cubicBezTo>
                  <a:pt x="91059" y="459105"/>
                  <a:pt x="121349" y="489966"/>
                  <a:pt x="157734" y="501015"/>
                </a:cubicBezTo>
                <a:cubicBezTo>
                  <a:pt x="141065" y="525209"/>
                  <a:pt x="135922" y="555498"/>
                  <a:pt x="144018" y="585026"/>
                </a:cubicBezTo>
                <a:cubicBezTo>
                  <a:pt x="154972" y="625126"/>
                  <a:pt x="199454" y="657701"/>
                  <a:pt x="243078" y="657701"/>
                </a:cubicBezTo>
                <a:lnTo>
                  <a:pt x="516826" y="657701"/>
                </a:lnTo>
                <a:cubicBezTo>
                  <a:pt x="490823" y="689229"/>
                  <a:pt x="476726" y="728377"/>
                  <a:pt x="476726" y="769715"/>
                </a:cubicBezTo>
                <a:cubicBezTo>
                  <a:pt x="476726" y="816864"/>
                  <a:pt x="495110" y="861251"/>
                  <a:pt x="528447" y="894588"/>
                </a:cubicBezTo>
                <a:lnTo>
                  <a:pt x="545402" y="911543"/>
                </a:lnTo>
                <a:lnTo>
                  <a:pt x="604647" y="852297"/>
                </a:lnTo>
                <a:lnTo>
                  <a:pt x="681323" y="922592"/>
                </a:lnTo>
                <a:lnTo>
                  <a:pt x="1172813" y="922592"/>
                </a:lnTo>
                <a:cubicBezTo>
                  <a:pt x="1168051" y="947738"/>
                  <a:pt x="1155859" y="970883"/>
                  <a:pt x="1137285" y="989457"/>
                </a:cubicBezTo>
                <a:cubicBezTo>
                  <a:pt x="1113092" y="1013651"/>
                  <a:pt x="1080802" y="1027081"/>
                  <a:pt x="1046417" y="1027081"/>
                </a:cubicBezTo>
                <a:lnTo>
                  <a:pt x="948690" y="1027081"/>
                </a:lnTo>
                <a:cubicBezTo>
                  <a:pt x="948690" y="1027081"/>
                  <a:pt x="1223296" y="1301687"/>
                  <a:pt x="1223296" y="1301687"/>
                </a:cubicBezTo>
                <a:cubicBezTo>
                  <a:pt x="1238822" y="1317212"/>
                  <a:pt x="1244060" y="1348169"/>
                  <a:pt x="1234154" y="1365504"/>
                </a:cubicBezTo>
                <a:cubicBezTo>
                  <a:pt x="1224439" y="1382554"/>
                  <a:pt x="1207294" y="1392746"/>
                  <a:pt x="1188339" y="1392746"/>
                </a:cubicBezTo>
                <a:cubicBezTo>
                  <a:pt x="1174242" y="1392746"/>
                  <a:pt x="1161098" y="1387316"/>
                  <a:pt x="1151287" y="1377506"/>
                </a:cubicBezTo>
                <a:lnTo>
                  <a:pt x="1151287" y="1377506"/>
                </a:lnTo>
                <a:cubicBezTo>
                  <a:pt x="1151287" y="1377506"/>
                  <a:pt x="915353" y="1141667"/>
                  <a:pt x="915353" y="1141667"/>
                </a:cubicBezTo>
                <a:lnTo>
                  <a:pt x="881444" y="1175576"/>
                </a:lnTo>
                <a:lnTo>
                  <a:pt x="1117568" y="1411700"/>
                </a:lnTo>
                <a:lnTo>
                  <a:pt x="1117568" y="1411700"/>
                </a:lnTo>
                <a:cubicBezTo>
                  <a:pt x="1117568" y="1411700"/>
                  <a:pt x="1155668" y="1449705"/>
                  <a:pt x="1155668" y="1449705"/>
                </a:cubicBezTo>
                <a:cubicBezTo>
                  <a:pt x="1173004" y="1467041"/>
                  <a:pt x="1177004" y="1499806"/>
                  <a:pt x="1163860" y="1518476"/>
                </a:cubicBezTo>
                <a:cubicBezTo>
                  <a:pt x="1153763" y="1532763"/>
                  <a:pt x="1138142" y="1541050"/>
                  <a:pt x="1120807" y="1541050"/>
                </a:cubicBezTo>
                <a:lnTo>
                  <a:pt x="1120807" y="1541050"/>
                </a:lnTo>
                <a:cubicBezTo>
                  <a:pt x="1106996" y="1540669"/>
                  <a:pt x="1093946" y="1535811"/>
                  <a:pt x="1084040" y="1525905"/>
                </a:cubicBezTo>
                <a:lnTo>
                  <a:pt x="1043654" y="1485519"/>
                </a:lnTo>
                <a:cubicBezTo>
                  <a:pt x="1043654" y="1485519"/>
                  <a:pt x="1043654" y="1485519"/>
                  <a:pt x="1043559" y="1485424"/>
                </a:cubicBezTo>
                <a:lnTo>
                  <a:pt x="807530" y="1249394"/>
                </a:lnTo>
                <a:lnTo>
                  <a:pt x="773621" y="1283303"/>
                </a:lnTo>
                <a:lnTo>
                  <a:pt x="1009745" y="1519428"/>
                </a:lnTo>
                <a:lnTo>
                  <a:pt x="1009745" y="1519428"/>
                </a:lnTo>
                <a:cubicBezTo>
                  <a:pt x="1019556" y="1529239"/>
                  <a:pt x="1024890" y="1542383"/>
                  <a:pt x="1024890" y="1556290"/>
                </a:cubicBezTo>
                <a:cubicBezTo>
                  <a:pt x="1024890" y="1570196"/>
                  <a:pt x="1019461" y="1583436"/>
                  <a:pt x="1009650" y="1593247"/>
                </a:cubicBezTo>
                <a:cubicBezTo>
                  <a:pt x="989838" y="1613059"/>
                  <a:pt x="955358" y="1612868"/>
                  <a:pt x="935736" y="1593247"/>
                </a:cubicBezTo>
                <a:lnTo>
                  <a:pt x="905637" y="1563148"/>
                </a:lnTo>
                <a:lnTo>
                  <a:pt x="905637" y="1563148"/>
                </a:lnTo>
                <a:lnTo>
                  <a:pt x="669512" y="1327023"/>
                </a:lnTo>
                <a:lnTo>
                  <a:pt x="635603" y="1360932"/>
                </a:lnTo>
                <a:lnTo>
                  <a:pt x="871728" y="1597057"/>
                </a:lnTo>
                <a:cubicBezTo>
                  <a:pt x="892112" y="1617440"/>
                  <a:pt x="892112" y="1650587"/>
                  <a:pt x="871728" y="1670971"/>
                </a:cubicBezTo>
                <a:cubicBezTo>
                  <a:pt x="861917" y="1680781"/>
                  <a:pt x="849059" y="1686116"/>
                  <a:pt x="834962" y="1686116"/>
                </a:cubicBezTo>
                <a:cubicBezTo>
                  <a:pt x="834771" y="1686116"/>
                  <a:pt x="834485" y="1686116"/>
                  <a:pt x="834295" y="1686116"/>
                </a:cubicBezTo>
                <a:cubicBezTo>
                  <a:pt x="820579" y="1686116"/>
                  <a:pt x="807625" y="1680781"/>
                  <a:pt x="797814" y="1670971"/>
                </a:cubicBezTo>
                <a:lnTo>
                  <a:pt x="460439" y="1333595"/>
                </a:lnTo>
                <a:cubicBezTo>
                  <a:pt x="420624" y="1293781"/>
                  <a:pt x="388811" y="1247394"/>
                  <a:pt x="365950" y="1195864"/>
                </a:cubicBezTo>
                <a:cubicBezTo>
                  <a:pt x="340709" y="1138904"/>
                  <a:pt x="305562" y="1087755"/>
                  <a:pt x="261556" y="1043750"/>
                </a:cubicBezTo>
                <a:lnTo>
                  <a:pt x="33909" y="816293"/>
                </a:lnTo>
                <a:lnTo>
                  <a:pt x="0" y="850202"/>
                </a:lnTo>
                <a:lnTo>
                  <a:pt x="227457" y="1077659"/>
                </a:lnTo>
                <a:cubicBezTo>
                  <a:pt x="267272" y="1117473"/>
                  <a:pt x="299085" y="1163860"/>
                  <a:pt x="321945" y="1215295"/>
                </a:cubicBezTo>
                <a:cubicBezTo>
                  <a:pt x="337375" y="1250061"/>
                  <a:pt x="356521" y="1282732"/>
                  <a:pt x="379190" y="1312926"/>
                </a:cubicBezTo>
                <a:lnTo>
                  <a:pt x="302990" y="1389126"/>
                </a:lnTo>
                <a:lnTo>
                  <a:pt x="336899" y="1423035"/>
                </a:lnTo>
                <a:lnTo>
                  <a:pt x="409861" y="1350074"/>
                </a:lnTo>
                <a:cubicBezTo>
                  <a:pt x="415195" y="1355979"/>
                  <a:pt x="420719" y="1361789"/>
                  <a:pt x="426339" y="1367409"/>
                </a:cubicBezTo>
                <a:lnTo>
                  <a:pt x="679418" y="1620488"/>
                </a:lnTo>
                <a:lnTo>
                  <a:pt x="606838" y="1693069"/>
                </a:lnTo>
                <a:lnTo>
                  <a:pt x="640747" y="1726978"/>
                </a:lnTo>
                <a:lnTo>
                  <a:pt x="713327" y="1654397"/>
                </a:lnTo>
                <a:lnTo>
                  <a:pt x="763715" y="1704785"/>
                </a:lnTo>
                <a:cubicBezTo>
                  <a:pt x="782574" y="1723644"/>
                  <a:pt x="807530" y="1734026"/>
                  <a:pt x="833819" y="1734026"/>
                </a:cubicBezTo>
                <a:lnTo>
                  <a:pt x="835152" y="1734026"/>
                </a:lnTo>
                <a:cubicBezTo>
                  <a:pt x="861727" y="1734026"/>
                  <a:pt x="886682" y="1723644"/>
                  <a:pt x="905542" y="1704785"/>
                </a:cubicBezTo>
                <a:cubicBezTo>
                  <a:pt x="921353" y="1688973"/>
                  <a:pt x="930783" y="1669161"/>
                  <a:pt x="933736" y="1648682"/>
                </a:cubicBezTo>
                <a:cubicBezTo>
                  <a:pt x="945928" y="1653826"/>
                  <a:pt x="959072" y="1656493"/>
                  <a:pt x="972693" y="1656493"/>
                </a:cubicBezTo>
                <a:cubicBezTo>
                  <a:pt x="999363" y="1656493"/>
                  <a:pt x="1024509" y="1646110"/>
                  <a:pt x="1043464" y="1627156"/>
                </a:cubicBezTo>
                <a:cubicBezTo>
                  <a:pt x="1057656" y="1612964"/>
                  <a:pt x="1067086" y="1595152"/>
                  <a:pt x="1070896" y="1575911"/>
                </a:cubicBezTo>
                <a:cubicBezTo>
                  <a:pt x="1085755" y="1584484"/>
                  <a:pt x="1102709" y="1589056"/>
                  <a:pt x="1120140" y="1589056"/>
                </a:cubicBezTo>
                <a:cubicBezTo>
                  <a:pt x="1120426" y="1589056"/>
                  <a:pt x="1120616" y="1589056"/>
                  <a:pt x="1120902" y="1589056"/>
                </a:cubicBezTo>
                <a:cubicBezTo>
                  <a:pt x="1153478" y="1589056"/>
                  <a:pt x="1184148" y="1573054"/>
                  <a:pt x="1203008" y="1546098"/>
                </a:cubicBezTo>
                <a:cubicBezTo>
                  <a:pt x="1224153" y="1515999"/>
                  <a:pt x="1224629" y="1472756"/>
                  <a:pt x="1206627" y="1439228"/>
                </a:cubicBezTo>
                <a:cubicBezTo>
                  <a:pt x="1235488" y="1433894"/>
                  <a:pt x="1260539" y="1416177"/>
                  <a:pt x="1275779" y="1389507"/>
                </a:cubicBezTo>
                <a:cubicBezTo>
                  <a:pt x="1296353" y="1353407"/>
                  <a:pt x="1287971" y="1298924"/>
                  <a:pt x="1257110" y="1267968"/>
                </a:cubicBezTo>
                <a:lnTo>
                  <a:pt x="1178528" y="1189387"/>
                </a:lnTo>
                <a:lnTo>
                  <a:pt x="1248632" y="1119283"/>
                </a:lnTo>
                <a:cubicBezTo>
                  <a:pt x="1288447" y="1079468"/>
                  <a:pt x="1334834" y="1047655"/>
                  <a:pt x="1386268" y="1024795"/>
                </a:cubicBezTo>
                <a:cubicBezTo>
                  <a:pt x="1443228" y="999554"/>
                  <a:pt x="1494377" y="964406"/>
                  <a:pt x="1538478" y="920401"/>
                </a:cubicBezTo>
                <a:lnTo>
                  <a:pt x="1875854" y="583025"/>
                </a:lnTo>
                <a:cubicBezTo>
                  <a:pt x="1894808" y="563975"/>
                  <a:pt x="1905191" y="538829"/>
                  <a:pt x="1905095" y="512350"/>
                </a:cubicBezTo>
                <a:cubicBezTo>
                  <a:pt x="1905286" y="485585"/>
                  <a:pt x="1894904" y="460343"/>
                  <a:pt x="1875854" y="441389"/>
                </a:cubicBezTo>
                <a:cubicBezTo>
                  <a:pt x="1860423" y="425958"/>
                  <a:pt x="1840897" y="416242"/>
                  <a:pt x="1819751" y="413099"/>
                </a:cubicBezTo>
                <a:close/>
                <a:moveTo>
                  <a:pt x="638461" y="818674"/>
                </a:moveTo>
                <a:lnTo>
                  <a:pt x="914590" y="542354"/>
                </a:lnTo>
                <a:lnTo>
                  <a:pt x="1045750" y="542354"/>
                </a:lnTo>
                <a:lnTo>
                  <a:pt x="1045750" y="646367"/>
                </a:lnTo>
                <a:cubicBezTo>
                  <a:pt x="1045750" y="646367"/>
                  <a:pt x="817245" y="874871"/>
                  <a:pt x="817245" y="874871"/>
                </a:cubicBezTo>
                <a:lnTo>
                  <a:pt x="699802" y="874871"/>
                </a:lnTo>
                <a:cubicBezTo>
                  <a:pt x="699802" y="874871"/>
                  <a:pt x="638461" y="818579"/>
                  <a:pt x="638461" y="818579"/>
                </a:cubicBezTo>
                <a:close/>
                <a:moveTo>
                  <a:pt x="1841849" y="549212"/>
                </a:moveTo>
                <a:lnTo>
                  <a:pt x="1504474" y="886587"/>
                </a:lnTo>
                <a:cubicBezTo>
                  <a:pt x="1464564" y="926402"/>
                  <a:pt x="1418273" y="958215"/>
                  <a:pt x="1366742" y="981075"/>
                </a:cubicBezTo>
                <a:cubicBezTo>
                  <a:pt x="1309783" y="1006316"/>
                  <a:pt x="1258634" y="1041464"/>
                  <a:pt x="1214628" y="1085469"/>
                </a:cubicBezTo>
                <a:lnTo>
                  <a:pt x="1144524" y="1155573"/>
                </a:lnTo>
                <a:lnTo>
                  <a:pt x="1063466" y="1074515"/>
                </a:lnTo>
                <a:cubicBezTo>
                  <a:pt x="1104138" y="1070610"/>
                  <a:pt x="1141857" y="1052894"/>
                  <a:pt x="1171004" y="1023652"/>
                </a:cubicBezTo>
                <a:cubicBezTo>
                  <a:pt x="1204341" y="990314"/>
                  <a:pt x="1222724" y="945928"/>
                  <a:pt x="1222724" y="898779"/>
                </a:cubicBezTo>
                <a:lnTo>
                  <a:pt x="1222724" y="874776"/>
                </a:lnTo>
                <a:lnTo>
                  <a:pt x="884968" y="874776"/>
                </a:lnTo>
                <a:cubicBezTo>
                  <a:pt x="884968" y="874776"/>
                  <a:pt x="1093661" y="666179"/>
                  <a:pt x="1093661" y="666179"/>
                </a:cubicBezTo>
                <a:lnTo>
                  <a:pt x="1093661" y="174212"/>
                </a:lnTo>
                <a:cubicBezTo>
                  <a:pt x="1118711" y="178975"/>
                  <a:pt x="1141952" y="191167"/>
                  <a:pt x="1160526" y="209741"/>
                </a:cubicBezTo>
                <a:cubicBezTo>
                  <a:pt x="1184720" y="233934"/>
                  <a:pt x="1198150" y="266224"/>
                  <a:pt x="1198150" y="300609"/>
                </a:cubicBezTo>
                <a:lnTo>
                  <a:pt x="1198150" y="398431"/>
                </a:lnTo>
                <a:cubicBezTo>
                  <a:pt x="1198150" y="398431"/>
                  <a:pt x="1472756" y="123825"/>
                  <a:pt x="1472756" y="123825"/>
                </a:cubicBezTo>
                <a:cubicBezTo>
                  <a:pt x="1488281" y="108395"/>
                  <a:pt x="1519238" y="103061"/>
                  <a:pt x="1536573" y="112967"/>
                </a:cubicBezTo>
                <a:cubicBezTo>
                  <a:pt x="1553623" y="122682"/>
                  <a:pt x="1563719" y="139827"/>
                  <a:pt x="1563719" y="158782"/>
                </a:cubicBezTo>
                <a:cubicBezTo>
                  <a:pt x="1563719" y="172784"/>
                  <a:pt x="1558290" y="186023"/>
                  <a:pt x="1548479" y="195834"/>
                </a:cubicBezTo>
                <a:lnTo>
                  <a:pt x="1548479" y="195834"/>
                </a:lnTo>
                <a:cubicBezTo>
                  <a:pt x="1548479" y="195834"/>
                  <a:pt x="1312640" y="431768"/>
                  <a:pt x="1312640" y="431768"/>
                </a:cubicBezTo>
                <a:lnTo>
                  <a:pt x="1346549" y="465677"/>
                </a:lnTo>
                <a:lnTo>
                  <a:pt x="1582674" y="229553"/>
                </a:lnTo>
                <a:lnTo>
                  <a:pt x="1582674" y="229553"/>
                </a:lnTo>
                <a:cubicBezTo>
                  <a:pt x="1582674" y="229553"/>
                  <a:pt x="1620774" y="191453"/>
                  <a:pt x="1620774" y="191453"/>
                </a:cubicBezTo>
                <a:cubicBezTo>
                  <a:pt x="1638110" y="174117"/>
                  <a:pt x="1670876" y="170117"/>
                  <a:pt x="1689545" y="183261"/>
                </a:cubicBezTo>
                <a:cubicBezTo>
                  <a:pt x="1703832" y="193358"/>
                  <a:pt x="1712119" y="208979"/>
                  <a:pt x="1712119" y="226314"/>
                </a:cubicBezTo>
                <a:cubicBezTo>
                  <a:pt x="1712119" y="240221"/>
                  <a:pt x="1706785" y="253270"/>
                  <a:pt x="1696974" y="263081"/>
                </a:cubicBezTo>
                <a:lnTo>
                  <a:pt x="1656493" y="303562"/>
                </a:lnTo>
                <a:lnTo>
                  <a:pt x="1420463" y="539591"/>
                </a:lnTo>
                <a:lnTo>
                  <a:pt x="1454372" y="573500"/>
                </a:lnTo>
                <a:lnTo>
                  <a:pt x="1690402" y="337471"/>
                </a:lnTo>
                <a:lnTo>
                  <a:pt x="1690402" y="337471"/>
                </a:lnTo>
                <a:cubicBezTo>
                  <a:pt x="1710118" y="317754"/>
                  <a:pt x="1744599" y="317754"/>
                  <a:pt x="1764316" y="337471"/>
                </a:cubicBezTo>
                <a:cubicBezTo>
                  <a:pt x="1774127" y="347282"/>
                  <a:pt x="1779556" y="360426"/>
                  <a:pt x="1779556" y="374237"/>
                </a:cubicBezTo>
                <a:cubicBezTo>
                  <a:pt x="1779556" y="388049"/>
                  <a:pt x="1774127" y="401479"/>
                  <a:pt x="1764316" y="411290"/>
                </a:cubicBezTo>
                <a:lnTo>
                  <a:pt x="1734217" y="441389"/>
                </a:lnTo>
                <a:lnTo>
                  <a:pt x="1734217" y="441389"/>
                </a:lnTo>
                <a:lnTo>
                  <a:pt x="1498092" y="677513"/>
                </a:lnTo>
                <a:lnTo>
                  <a:pt x="1532001" y="711422"/>
                </a:lnTo>
                <a:lnTo>
                  <a:pt x="1768126" y="475298"/>
                </a:lnTo>
                <a:cubicBezTo>
                  <a:pt x="1787843" y="455581"/>
                  <a:pt x="1822323" y="455581"/>
                  <a:pt x="1842040" y="475298"/>
                </a:cubicBezTo>
                <a:cubicBezTo>
                  <a:pt x="1851946" y="485204"/>
                  <a:pt x="1857280" y="498253"/>
                  <a:pt x="1857185" y="512350"/>
                </a:cubicBezTo>
                <a:cubicBezTo>
                  <a:pt x="1857185" y="526256"/>
                  <a:pt x="1851851" y="539306"/>
                  <a:pt x="1842040" y="549116"/>
                </a:cubicBezTo>
                <a:close/>
              </a:path>
            </a:pathLst>
          </a:custGeom>
          <a:solidFill>
            <a:schemeClr val="accent3"/>
          </a:solidFill>
          <a:ln w="9525" cap="flat">
            <a:noFill/>
            <a:prstDash val="solid"/>
            <a:miter/>
          </a:ln>
        </p:spPr>
        <p:txBody>
          <a:bodyPr rtlCol="0" anchor="ctr"/>
          <a:lstStyle/>
          <a:p>
            <a:endParaRPr lang="de-DE" dirty="0"/>
          </a:p>
        </p:txBody>
      </p:sp>
    </p:spTree>
    <p:extLst>
      <p:ext uri="{BB962C8B-B14F-4D97-AF65-F5344CB8AC3E}">
        <p14:creationId xmlns:p14="http://schemas.microsoft.com/office/powerpoint/2010/main" val="3134190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apitel Sichtbarkei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48" name="Textplatzhalter 7">
            <a:extLst>
              <a:ext uri="{FF2B5EF4-FFF2-40B4-BE49-F238E27FC236}">
                <a16:creationId xmlns:a16="http://schemas.microsoft.com/office/drawing/2014/main" id="{BA4BDC38-4816-7C47-69B0-46C484B4BF88}"/>
              </a:ext>
            </a:extLst>
          </p:cNvPr>
          <p:cNvSpPr>
            <a:spLocks noGrp="1"/>
          </p:cNvSpPr>
          <p:nvPr>
            <p:ph type="body" sz="quarter" idx="13" hasCustomPrompt="1"/>
          </p:nvPr>
        </p:nvSpPr>
        <p:spPr>
          <a:xfrm>
            <a:off x="251520" y="245448"/>
            <a:ext cx="5400601"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27" name="Google Shape;85;p11">
            <a:extLst>
              <a:ext uri="{FF2B5EF4-FFF2-40B4-BE49-F238E27FC236}">
                <a16:creationId xmlns:a16="http://schemas.microsoft.com/office/drawing/2014/main" id="{07D62915-6CB7-24E3-4997-B49442ECB00D}"/>
              </a:ext>
            </a:extLst>
          </p:cNvPr>
          <p:cNvSpPr txBox="1">
            <a:spLocks noGrp="1"/>
          </p:cNvSpPr>
          <p:nvPr>
            <p:ph type="title" hasCustomPrompt="1"/>
          </p:nvPr>
        </p:nvSpPr>
        <p:spPr>
          <a:xfrm>
            <a:off x="720000" y="2744121"/>
            <a:ext cx="7704000" cy="1348711"/>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7200" b="1">
                <a:solidFill>
                  <a:srgbClr val="4B4B4D"/>
                </a:solidFill>
                <a:latin typeface="+mj-lt"/>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de-DE" dirty="0"/>
              <a:t>Überschrift</a:t>
            </a:r>
            <a:endParaRPr dirty="0"/>
          </a:p>
        </p:txBody>
      </p:sp>
      <p:sp>
        <p:nvSpPr>
          <p:cNvPr id="28" name="Google Shape;86;p11">
            <a:extLst>
              <a:ext uri="{FF2B5EF4-FFF2-40B4-BE49-F238E27FC236}">
                <a16:creationId xmlns:a16="http://schemas.microsoft.com/office/drawing/2014/main" id="{3C4DCAE0-D600-3F56-24B9-C5B9E1431B2D}"/>
              </a:ext>
            </a:extLst>
          </p:cNvPr>
          <p:cNvSpPr txBox="1">
            <a:spLocks noGrp="1"/>
          </p:cNvSpPr>
          <p:nvPr>
            <p:ph type="body" idx="1"/>
          </p:nvPr>
        </p:nvSpPr>
        <p:spPr>
          <a:xfrm>
            <a:off x="720000" y="4202967"/>
            <a:ext cx="7704000" cy="1734400"/>
          </a:xfrm>
          <a:prstGeom prst="rect">
            <a:avLst/>
          </a:prstGeom>
        </p:spPr>
        <p:txBody>
          <a:bodyPr spcFirstLastPara="1" wrap="square" lIns="91425" tIns="91425" rIns="91425" bIns="91425" anchor="t" anchorCtr="0">
            <a:noAutofit/>
          </a:bodyPr>
          <a:lstStyle>
            <a:lvl1pPr marL="114300" lvl="0" indent="0" algn="ctr">
              <a:spcBef>
                <a:spcPts val="0"/>
              </a:spcBef>
              <a:spcAft>
                <a:spcPts val="0"/>
              </a:spcAft>
              <a:buSzPts val="1800"/>
              <a:buNone/>
              <a:defRPr sz="2000" b="1">
                <a:solidFill>
                  <a:srgbClr val="4B4B4D"/>
                </a:solidFill>
                <a:latin typeface="+mj-lt"/>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dirty="0"/>
          </a:p>
        </p:txBody>
      </p:sp>
      <p:grpSp>
        <p:nvGrpSpPr>
          <p:cNvPr id="14" name="Gruppieren 13">
            <a:extLst>
              <a:ext uri="{FF2B5EF4-FFF2-40B4-BE49-F238E27FC236}">
                <a16:creationId xmlns:a16="http://schemas.microsoft.com/office/drawing/2014/main" id="{728A586F-01B5-3565-9556-2320D9C39C04}"/>
              </a:ext>
            </a:extLst>
          </p:cNvPr>
          <p:cNvGrpSpPr/>
          <p:nvPr userDrawn="1"/>
        </p:nvGrpSpPr>
        <p:grpSpPr>
          <a:xfrm>
            <a:off x="176843" y="174759"/>
            <a:ext cx="8778770" cy="6501494"/>
            <a:chOff x="756" y="-1515060"/>
            <a:chExt cx="9142582" cy="6668826"/>
          </a:xfrm>
        </p:grpSpPr>
        <p:sp>
          <p:nvSpPr>
            <p:cNvPr id="15" name="Google Shape;527;p46">
              <a:extLst>
                <a:ext uri="{FF2B5EF4-FFF2-40B4-BE49-F238E27FC236}">
                  <a16:creationId xmlns:a16="http://schemas.microsoft.com/office/drawing/2014/main" id="{62345A0C-2F87-5225-105C-9376511A5BA6}"/>
                </a:ext>
              </a:extLst>
            </p:cNvPr>
            <p:cNvSpPr/>
            <p:nvPr/>
          </p:nvSpPr>
          <p:spPr>
            <a:xfrm rot="10800000" flipH="1">
              <a:off x="8039902" y="-1515060"/>
              <a:ext cx="1099584" cy="1065269"/>
            </a:xfrm>
            <a:custGeom>
              <a:avLst/>
              <a:gdLst/>
              <a:ahLst/>
              <a:cxnLst/>
              <a:rect l="l" t="t" r="r" b="b"/>
              <a:pathLst>
                <a:path w="34287" h="33217" extrusionOk="0">
                  <a:moveTo>
                    <a:pt x="34286" y="0"/>
                  </a:moveTo>
                  <a:lnTo>
                    <a:pt x="0" y="33217"/>
                  </a:lnTo>
                  <a:lnTo>
                    <a:pt x="34286" y="33217"/>
                  </a:lnTo>
                  <a:lnTo>
                    <a:pt x="342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 name="Google Shape;528;p46">
              <a:extLst>
                <a:ext uri="{FF2B5EF4-FFF2-40B4-BE49-F238E27FC236}">
                  <a16:creationId xmlns:a16="http://schemas.microsoft.com/office/drawing/2014/main" id="{8878329A-9B5C-1FB3-AC4E-E75DE99321E1}"/>
                </a:ext>
              </a:extLst>
            </p:cNvPr>
            <p:cNvSpPr/>
            <p:nvPr/>
          </p:nvSpPr>
          <p:spPr>
            <a:xfrm rot="10800000" flipH="1">
              <a:off x="756" y="-1042983"/>
              <a:ext cx="1375001" cy="778595"/>
            </a:xfrm>
            <a:custGeom>
              <a:avLst/>
              <a:gdLst/>
              <a:ahLst/>
              <a:cxnLst/>
              <a:rect l="l" t="t" r="r" b="b"/>
              <a:pathLst>
                <a:path w="42875" h="24278" extrusionOk="0">
                  <a:moveTo>
                    <a:pt x="0" y="1"/>
                  </a:moveTo>
                  <a:lnTo>
                    <a:pt x="0" y="24278"/>
                  </a:lnTo>
                  <a:lnTo>
                    <a:pt x="42874" y="24278"/>
                  </a:lnTo>
                  <a:lnTo>
                    <a:pt x="428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 name="Google Shape;530;p46">
              <a:extLst>
                <a:ext uri="{FF2B5EF4-FFF2-40B4-BE49-F238E27FC236}">
                  <a16:creationId xmlns:a16="http://schemas.microsoft.com/office/drawing/2014/main" id="{6ABDA30C-89B0-80D9-FD28-5916304D7C70}"/>
                </a:ext>
              </a:extLst>
            </p:cNvPr>
            <p:cNvSpPr/>
            <p:nvPr/>
          </p:nvSpPr>
          <p:spPr>
            <a:xfrm rot="10800000" flipH="1">
              <a:off x="2350" y="4201137"/>
              <a:ext cx="1881900" cy="952629"/>
            </a:xfrm>
            <a:custGeom>
              <a:avLst/>
              <a:gdLst/>
              <a:ahLst/>
              <a:cxnLst/>
              <a:rect l="l" t="t" r="r" b="b"/>
              <a:pathLst>
                <a:path w="58681" h="29341" extrusionOk="0">
                  <a:moveTo>
                    <a:pt x="0" y="0"/>
                  </a:moveTo>
                  <a:lnTo>
                    <a:pt x="0" y="217"/>
                  </a:lnTo>
                  <a:lnTo>
                    <a:pt x="1" y="217"/>
                  </a:lnTo>
                  <a:cubicBezTo>
                    <a:pt x="0" y="145"/>
                    <a:pt x="0" y="72"/>
                    <a:pt x="0" y="0"/>
                  </a:cubicBezTo>
                  <a:close/>
                  <a:moveTo>
                    <a:pt x="1" y="217"/>
                  </a:moveTo>
                  <a:cubicBezTo>
                    <a:pt x="118" y="16324"/>
                    <a:pt x="13206" y="29340"/>
                    <a:pt x="29340" y="29340"/>
                  </a:cubicBezTo>
                  <a:cubicBezTo>
                    <a:pt x="30142" y="29340"/>
                    <a:pt x="30961" y="29307"/>
                    <a:pt x="31763" y="29240"/>
                  </a:cubicBezTo>
                  <a:cubicBezTo>
                    <a:pt x="46834" y="28003"/>
                    <a:pt x="58681" y="15606"/>
                    <a:pt x="58681" y="2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 name="Google Shape;531;p46">
              <a:extLst>
                <a:ext uri="{FF2B5EF4-FFF2-40B4-BE49-F238E27FC236}">
                  <a16:creationId xmlns:a16="http://schemas.microsoft.com/office/drawing/2014/main" id="{02AEDD0D-E7FC-4D8A-FB7F-0E4DF603C20D}"/>
                </a:ext>
              </a:extLst>
            </p:cNvPr>
            <p:cNvSpPr/>
            <p:nvPr/>
          </p:nvSpPr>
          <p:spPr>
            <a:xfrm rot="10800000" flipH="1">
              <a:off x="7386800" y="3380659"/>
              <a:ext cx="1756538" cy="1773107"/>
            </a:xfrm>
            <a:custGeom>
              <a:avLst/>
              <a:gdLst/>
              <a:ahLst/>
              <a:cxnLst/>
              <a:rect l="l" t="t" r="r" b="b"/>
              <a:pathLst>
                <a:path w="54772" h="54772" extrusionOk="0">
                  <a:moveTo>
                    <a:pt x="1" y="1"/>
                  </a:moveTo>
                  <a:lnTo>
                    <a:pt x="54772" y="54771"/>
                  </a:lnTo>
                  <a:lnTo>
                    <a:pt x="547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 name="Google Shape;532;p46">
              <a:extLst>
                <a:ext uri="{FF2B5EF4-FFF2-40B4-BE49-F238E27FC236}">
                  <a16:creationId xmlns:a16="http://schemas.microsoft.com/office/drawing/2014/main" id="{82D5C7DD-8E49-4C3B-D69B-4E115E293107}"/>
                </a:ext>
              </a:extLst>
            </p:cNvPr>
            <p:cNvSpPr/>
            <p:nvPr/>
          </p:nvSpPr>
          <p:spPr>
            <a:xfrm flipH="1">
              <a:off x="13839" y="852736"/>
              <a:ext cx="1037003" cy="2012369"/>
            </a:xfrm>
            <a:custGeom>
              <a:avLst/>
              <a:gdLst/>
              <a:ahLst/>
              <a:cxnLst/>
              <a:rect l="l" t="t" r="r" b="b"/>
              <a:pathLst>
                <a:path w="31848" h="63710" extrusionOk="0">
                  <a:moveTo>
                    <a:pt x="31847" y="0"/>
                  </a:moveTo>
                  <a:cubicBezTo>
                    <a:pt x="14270" y="0"/>
                    <a:pt x="1" y="14253"/>
                    <a:pt x="1" y="31847"/>
                  </a:cubicBezTo>
                  <a:cubicBezTo>
                    <a:pt x="1" y="32732"/>
                    <a:pt x="34" y="33601"/>
                    <a:pt x="118" y="34470"/>
                  </a:cubicBezTo>
                  <a:cubicBezTo>
                    <a:pt x="1471" y="50995"/>
                    <a:pt x="15272" y="63693"/>
                    <a:pt x="31847" y="63710"/>
                  </a:cubicBezTo>
                  <a:lnTo>
                    <a:pt x="318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 name="Gruppieren 38">
            <a:extLst>
              <a:ext uri="{FF2B5EF4-FFF2-40B4-BE49-F238E27FC236}">
                <a16:creationId xmlns:a16="http://schemas.microsoft.com/office/drawing/2014/main" id="{F1BAA8F6-84A3-196E-9422-73B6C725E0FB}"/>
              </a:ext>
            </a:extLst>
          </p:cNvPr>
          <p:cNvGrpSpPr/>
          <p:nvPr userDrawn="1"/>
        </p:nvGrpSpPr>
        <p:grpSpPr>
          <a:xfrm>
            <a:off x="3619500" y="1213299"/>
            <a:ext cx="1904809" cy="933410"/>
            <a:chOff x="3619500" y="2962218"/>
            <a:chExt cx="1904809" cy="933410"/>
          </a:xfrm>
          <a:solidFill>
            <a:schemeClr val="accent1"/>
          </a:solidFill>
        </p:grpSpPr>
        <p:sp>
          <p:nvSpPr>
            <p:cNvPr id="35" name="Freihandform: Form 34">
              <a:extLst>
                <a:ext uri="{FF2B5EF4-FFF2-40B4-BE49-F238E27FC236}">
                  <a16:creationId xmlns:a16="http://schemas.microsoft.com/office/drawing/2014/main" id="{B53708B8-B0FB-33A5-E182-BA255922C798}"/>
                </a:ext>
              </a:extLst>
            </p:cNvPr>
            <p:cNvSpPr/>
            <p:nvPr/>
          </p:nvSpPr>
          <p:spPr>
            <a:xfrm>
              <a:off x="4231195" y="3300793"/>
              <a:ext cx="83343" cy="142398"/>
            </a:xfrm>
            <a:custGeom>
              <a:avLst/>
              <a:gdLst>
                <a:gd name="connsiteX0" fmla="*/ 39148 w 83343"/>
                <a:gd name="connsiteY0" fmla="*/ 0 h 142398"/>
                <a:gd name="connsiteX1" fmla="*/ 20955 w 83343"/>
                <a:gd name="connsiteY1" fmla="*/ 8477 h 142398"/>
                <a:gd name="connsiteX2" fmla="*/ 0 w 83343"/>
                <a:gd name="connsiteY2" fmla="*/ 128111 h 142398"/>
                <a:gd name="connsiteX3" fmla="*/ 14192 w 83343"/>
                <a:gd name="connsiteY3" fmla="*/ 142399 h 142398"/>
                <a:gd name="connsiteX4" fmla="*/ 52197 w 83343"/>
                <a:gd name="connsiteY4" fmla="*/ 142399 h 142398"/>
                <a:gd name="connsiteX5" fmla="*/ 66389 w 83343"/>
                <a:gd name="connsiteY5" fmla="*/ 128111 h 142398"/>
                <a:gd name="connsiteX6" fmla="*/ 83344 w 83343"/>
                <a:gd name="connsiteY6" fmla="*/ 31528 h 142398"/>
                <a:gd name="connsiteX7" fmla="*/ 74962 w 83343"/>
                <a:gd name="connsiteY7" fmla="*/ 13240 h 142398"/>
                <a:gd name="connsiteX8" fmla="*/ 39338 w 83343"/>
                <a:gd name="connsiteY8" fmla="*/ 95 h 14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43" h="142398">
                  <a:moveTo>
                    <a:pt x="39148" y="0"/>
                  </a:moveTo>
                  <a:lnTo>
                    <a:pt x="20955" y="8477"/>
                  </a:lnTo>
                  <a:cubicBezTo>
                    <a:pt x="7048" y="46768"/>
                    <a:pt x="0" y="86963"/>
                    <a:pt x="0" y="128111"/>
                  </a:cubicBezTo>
                  <a:lnTo>
                    <a:pt x="14192" y="142399"/>
                  </a:lnTo>
                  <a:lnTo>
                    <a:pt x="52197" y="142399"/>
                  </a:lnTo>
                  <a:lnTo>
                    <a:pt x="66389" y="128111"/>
                  </a:lnTo>
                  <a:cubicBezTo>
                    <a:pt x="66389" y="94869"/>
                    <a:pt x="72104" y="62389"/>
                    <a:pt x="83344" y="31528"/>
                  </a:cubicBezTo>
                  <a:lnTo>
                    <a:pt x="74962" y="13240"/>
                  </a:lnTo>
                  <a:lnTo>
                    <a:pt x="39338" y="95"/>
                  </a:lnTo>
                  <a:close/>
                </a:path>
              </a:pathLst>
            </a:custGeom>
            <a:grpFill/>
            <a:ln w="9525" cap="flat">
              <a:noFill/>
              <a:prstDash val="solid"/>
              <a:miter/>
            </a:ln>
          </p:spPr>
          <p:txBody>
            <a:bodyPr rtlCol="0" anchor="ctr"/>
            <a:lstStyle/>
            <a:p>
              <a:endParaRPr lang="de-DE"/>
            </a:p>
          </p:txBody>
        </p:sp>
        <p:sp>
          <p:nvSpPr>
            <p:cNvPr id="36" name="Freihandform: Form 35">
              <a:extLst>
                <a:ext uri="{FF2B5EF4-FFF2-40B4-BE49-F238E27FC236}">
                  <a16:creationId xmlns:a16="http://schemas.microsoft.com/office/drawing/2014/main" id="{B28E873C-4063-2DDD-A387-564937A36E94}"/>
                </a:ext>
              </a:extLst>
            </p:cNvPr>
            <p:cNvSpPr/>
            <p:nvPr/>
          </p:nvSpPr>
          <p:spPr>
            <a:xfrm>
              <a:off x="4289297" y="3081623"/>
              <a:ext cx="300608" cy="195357"/>
            </a:xfrm>
            <a:custGeom>
              <a:avLst/>
              <a:gdLst>
                <a:gd name="connsiteX0" fmla="*/ 300609 w 300608"/>
                <a:gd name="connsiteY0" fmla="*/ 52578 h 195357"/>
                <a:gd name="connsiteX1" fmla="*/ 300609 w 300608"/>
                <a:gd name="connsiteY1" fmla="*/ 14288 h 195357"/>
                <a:gd name="connsiteX2" fmla="*/ 286417 w 300608"/>
                <a:gd name="connsiteY2" fmla="*/ 0 h 195357"/>
                <a:gd name="connsiteX3" fmla="*/ 0 w 300608"/>
                <a:gd name="connsiteY3" fmla="*/ 154210 h 195357"/>
                <a:gd name="connsiteX4" fmla="*/ 3905 w 300608"/>
                <a:gd name="connsiteY4" fmla="*/ 174022 h 195357"/>
                <a:gd name="connsiteX5" fmla="*/ 35433 w 300608"/>
                <a:gd name="connsiteY5" fmla="*/ 195358 h 195357"/>
                <a:gd name="connsiteX6" fmla="*/ 55054 w 300608"/>
                <a:gd name="connsiteY6" fmla="*/ 191453 h 195357"/>
                <a:gd name="connsiteX7" fmla="*/ 286321 w 300608"/>
                <a:gd name="connsiteY7" fmla="*/ 66865 h 195357"/>
                <a:gd name="connsiteX8" fmla="*/ 300514 w 300608"/>
                <a:gd name="connsiteY8" fmla="*/ 52578 h 19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08" h="195357">
                  <a:moveTo>
                    <a:pt x="300609" y="52578"/>
                  </a:moveTo>
                  <a:lnTo>
                    <a:pt x="300609" y="14288"/>
                  </a:lnTo>
                  <a:lnTo>
                    <a:pt x="286417" y="0"/>
                  </a:lnTo>
                  <a:cubicBezTo>
                    <a:pt x="171260" y="0"/>
                    <a:pt x="64198" y="57626"/>
                    <a:pt x="0" y="154210"/>
                  </a:cubicBezTo>
                  <a:lnTo>
                    <a:pt x="3905" y="174022"/>
                  </a:lnTo>
                  <a:lnTo>
                    <a:pt x="35433" y="195358"/>
                  </a:lnTo>
                  <a:lnTo>
                    <a:pt x="55054" y="191453"/>
                  </a:lnTo>
                  <a:cubicBezTo>
                    <a:pt x="106871" y="113443"/>
                    <a:pt x="193358" y="66865"/>
                    <a:pt x="286321" y="66865"/>
                  </a:cubicBezTo>
                  <a:lnTo>
                    <a:pt x="300514" y="52578"/>
                  </a:lnTo>
                  <a:close/>
                </a:path>
              </a:pathLst>
            </a:custGeom>
            <a:grpFill/>
            <a:ln w="9525" cap="flat">
              <a:noFill/>
              <a:prstDash val="solid"/>
              <a:miter/>
            </a:ln>
          </p:spPr>
          <p:txBody>
            <a:bodyPr rtlCol="0" anchor="ctr"/>
            <a:lstStyle/>
            <a:p>
              <a:endParaRPr lang="de-DE"/>
            </a:p>
          </p:txBody>
        </p:sp>
        <p:sp>
          <p:nvSpPr>
            <p:cNvPr id="37" name="Freihandform: Form 36">
              <a:extLst>
                <a:ext uri="{FF2B5EF4-FFF2-40B4-BE49-F238E27FC236}">
                  <a16:creationId xmlns:a16="http://schemas.microsoft.com/office/drawing/2014/main" id="{9FE963A8-9C70-895B-BD43-DD6927C65E37}"/>
                </a:ext>
              </a:extLst>
            </p:cNvPr>
            <p:cNvSpPr/>
            <p:nvPr/>
          </p:nvSpPr>
          <p:spPr>
            <a:xfrm>
              <a:off x="4390358" y="3242119"/>
              <a:ext cx="370617" cy="373570"/>
            </a:xfrm>
            <a:custGeom>
              <a:avLst/>
              <a:gdLst>
                <a:gd name="connsiteX0" fmla="*/ 185356 w 370617"/>
                <a:gd name="connsiteY0" fmla="*/ 0 h 373570"/>
                <a:gd name="connsiteX1" fmla="*/ 0 w 370617"/>
                <a:gd name="connsiteY1" fmla="*/ 186785 h 373570"/>
                <a:gd name="connsiteX2" fmla="*/ 185356 w 370617"/>
                <a:gd name="connsiteY2" fmla="*/ 373571 h 373570"/>
                <a:gd name="connsiteX3" fmla="*/ 370618 w 370617"/>
                <a:gd name="connsiteY3" fmla="*/ 186785 h 373570"/>
                <a:gd name="connsiteX4" fmla="*/ 185356 w 370617"/>
                <a:gd name="connsiteY4" fmla="*/ 0 h 373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617" h="373570">
                  <a:moveTo>
                    <a:pt x="185356" y="0"/>
                  </a:moveTo>
                  <a:cubicBezTo>
                    <a:pt x="83153" y="0"/>
                    <a:pt x="0" y="83820"/>
                    <a:pt x="0" y="186785"/>
                  </a:cubicBezTo>
                  <a:cubicBezTo>
                    <a:pt x="0" y="289751"/>
                    <a:pt x="83153" y="373571"/>
                    <a:pt x="185356" y="373571"/>
                  </a:cubicBezTo>
                  <a:cubicBezTo>
                    <a:pt x="287560" y="373571"/>
                    <a:pt x="370618" y="289751"/>
                    <a:pt x="370618" y="186785"/>
                  </a:cubicBezTo>
                  <a:cubicBezTo>
                    <a:pt x="370618" y="83820"/>
                    <a:pt x="287465" y="0"/>
                    <a:pt x="185356" y="0"/>
                  </a:cubicBezTo>
                  <a:close/>
                </a:path>
              </a:pathLst>
            </a:custGeom>
            <a:grpFill/>
            <a:ln w="9525" cap="flat">
              <a:noFill/>
              <a:prstDash val="solid"/>
              <a:miter/>
            </a:ln>
          </p:spPr>
          <p:txBody>
            <a:bodyPr rtlCol="0" anchor="ctr"/>
            <a:lstStyle/>
            <a:p>
              <a:endParaRPr lang="de-DE"/>
            </a:p>
          </p:txBody>
        </p:sp>
        <p:sp>
          <p:nvSpPr>
            <p:cNvPr id="38" name="Freihandform: Form 37">
              <a:extLst>
                <a:ext uri="{FF2B5EF4-FFF2-40B4-BE49-F238E27FC236}">
                  <a16:creationId xmlns:a16="http://schemas.microsoft.com/office/drawing/2014/main" id="{C43890EC-5BBA-DFD0-0CEC-9B7AD270C04E}"/>
                </a:ext>
              </a:extLst>
            </p:cNvPr>
            <p:cNvSpPr/>
            <p:nvPr/>
          </p:nvSpPr>
          <p:spPr>
            <a:xfrm>
              <a:off x="3619500" y="2962218"/>
              <a:ext cx="1904809" cy="933410"/>
            </a:xfrm>
            <a:custGeom>
              <a:avLst/>
              <a:gdLst>
                <a:gd name="connsiteX0" fmla="*/ 1883283 w 1904809"/>
                <a:gd name="connsiteY0" fmla="*/ 439825 h 933410"/>
                <a:gd name="connsiteX1" fmla="*/ 1776698 w 1904809"/>
                <a:gd name="connsiteY1" fmla="*/ 362006 h 933410"/>
                <a:gd name="connsiteX2" fmla="*/ 1711452 w 1904809"/>
                <a:gd name="connsiteY2" fmla="*/ 313429 h 933410"/>
                <a:gd name="connsiteX3" fmla="*/ 1448943 w 1904809"/>
                <a:gd name="connsiteY3" fmla="*/ 134168 h 933410"/>
                <a:gd name="connsiteX4" fmla="*/ 1391888 w 1904809"/>
                <a:gd name="connsiteY4" fmla="*/ 104164 h 933410"/>
                <a:gd name="connsiteX5" fmla="*/ 982694 w 1904809"/>
                <a:gd name="connsiteY5" fmla="*/ 818 h 933410"/>
                <a:gd name="connsiteX6" fmla="*/ 948881 w 1904809"/>
                <a:gd name="connsiteY6" fmla="*/ 151 h 933410"/>
                <a:gd name="connsiteX7" fmla="*/ 945452 w 1904809"/>
                <a:gd name="connsiteY7" fmla="*/ 151 h 933410"/>
                <a:gd name="connsiteX8" fmla="*/ 938213 w 1904809"/>
                <a:gd name="connsiteY8" fmla="*/ 437 h 933410"/>
                <a:gd name="connsiteX9" fmla="*/ 932688 w 1904809"/>
                <a:gd name="connsiteY9" fmla="*/ 628 h 933410"/>
                <a:gd name="connsiteX10" fmla="*/ 675418 w 1904809"/>
                <a:gd name="connsiteY10" fmla="*/ 42538 h 933410"/>
                <a:gd name="connsiteX11" fmla="*/ 246412 w 1904809"/>
                <a:gd name="connsiteY11" fmla="*/ 281806 h 933410"/>
                <a:gd name="connsiteX12" fmla="*/ 206788 w 1904809"/>
                <a:gd name="connsiteY12" fmla="*/ 309714 h 933410"/>
                <a:gd name="connsiteX13" fmla="*/ 191 w 1904809"/>
                <a:gd name="connsiteY13" fmla="*/ 454494 h 933410"/>
                <a:gd name="connsiteX14" fmla="*/ 0 w 1904809"/>
                <a:gd name="connsiteY14" fmla="*/ 477830 h 933410"/>
                <a:gd name="connsiteX15" fmla="*/ 21622 w 1904809"/>
                <a:gd name="connsiteY15" fmla="*/ 493642 h 933410"/>
                <a:gd name="connsiteX16" fmla="*/ 128207 w 1904809"/>
                <a:gd name="connsiteY16" fmla="*/ 571461 h 933410"/>
                <a:gd name="connsiteX17" fmla="*/ 193548 w 1904809"/>
                <a:gd name="connsiteY17" fmla="*/ 620134 h 933410"/>
                <a:gd name="connsiteX18" fmla="*/ 455962 w 1904809"/>
                <a:gd name="connsiteY18" fmla="*/ 799299 h 933410"/>
                <a:gd name="connsiteX19" fmla="*/ 513017 w 1904809"/>
                <a:gd name="connsiteY19" fmla="*/ 829303 h 933410"/>
                <a:gd name="connsiteX20" fmla="*/ 941451 w 1904809"/>
                <a:gd name="connsiteY20" fmla="*/ 933030 h 933410"/>
                <a:gd name="connsiteX21" fmla="*/ 944690 w 1904809"/>
                <a:gd name="connsiteY21" fmla="*/ 933030 h 933410"/>
                <a:gd name="connsiteX22" fmla="*/ 956120 w 1904809"/>
                <a:gd name="connsiteY22" fmla="*/ 933411 h 933410"/>
                <a:gd name="connsiteX23" fmla="*/ 981742 w 1904809"/>
                <a:gd name="connsiteY23" fmla="*/ 932649 h 933410"/>
                <a:gd name="connsiteX24" fmla="*/ 1229392 w 1904809"/>
                <a:gd name="connsiteY24" fmla="*/ 890834 h 933410"/>
                <a:gd name="connsiteX25" fmla="*/ 1658398 w 1904809"/>
                <a:gd name="connsiteY25" fmla="*/ 651566 h 933410"/>
                <a:gd name="connsiteX26" fmla="*/ 1698022 w 1904809"/>
                <a:gd name="connsiteY26" fmla="*/ 623658 h 933410"/>
                <a:gd name="connsiteX27" fmla="*/ 1904619 w 1904809"/>
                <a:gd name="connsiteY27" fmla="*/ 478878 h 933410"/>
                <a:gd name="connsiteX28" fmla="*/ 1904810 w 1904809"/>
                <a:gd name="connsiteY28" fmla="*/ 455542 h 933410"/>
                <a:gd name="connsiteX29" fmla="*/ 1883093 w 1904809"/>
                <a:gd name="connsiteY29" fmla="*/ 439730 h 933410"/>
                <a:gd name="connsiteX30" fmla="*/ 493205 w 1904809"/>
                <a:gd name="connsiteY30" fmla="*/ 466686 h 933410"/>
                <a:gd name="connsiteX31" fmla="*/ 645605 w 1904809"/>
                <a:gd name="connsiteY31" fmla="*/ 812539 h 933410"/>
                <a:gd name="connsiteX32" fmla="*/ 541973 w 1904809"/>
                <a:gd name="connsiteY32" fmla="*/ 769105 h 933410"/>
                <a:gd name="connsiteX33" fmla="*/ 488251 w 1904809"/>
                <a:gd name="connsiteY33" fmla="*/ 740815 h 933410"/>
                <a:gd name="connsiteX34" fmla="*/ 232981 w 1904809"/>
                <a:gd name="connsiteY34" fmla="*/ 566317 h 933410"/>
                <a:gd name="connsiteX35" fmla="*/ 229648 w 1904809"/>
                <a:gd name="connsiteY35" fmla="*/ 563841 h 933410"/>
                <a:gd name="connsiteX36" fmla="*/ 167259 w 1904809"/>
                <a:gd name="connsiteY36" fmla="*/ 517359 h 933410"/>
                <a:gd name="connsiteX37" fmla="*/ 98298 w 1904809"/>
                <a:gd name="connsiteY37" fmla="*/ 466972 h 933410"/>
                <a:gd name="connsiteX38" fmla="*/ 244507 w 1904809"/>
                <a:gd name="connsiteY38" fmla="*/ 364483 h 933410"/>
                <a:gd name="connsiteX39" fmla="*/ 276892 w 1904809"/>
                <a:gd name="connsiteY39" fmla="*/ 341718 h 933410"/>
                <a:gd name="connsiteX40" fmla="*/ 284512 w 1904809"/>
                <a:gd name="connsiteY40" fmla="*/ 336384 h 933410"/>
                <a:gd name="connsiteX41" fmla="*/ 640366 w 1904809"/>
                <a:gd name="connsiteY41" fmla="*/ 125596 h 933410"/>
                <a:gd name="connsiteX42" fmla="*/ 493205 w 1904809"/>
                <a:gd name="connsiteY42" fmla="*/ 466591 h 933410"/>
                <a:gd name="connsiteX43" fmla="*/ 1352836 w 1904809"/>
                <a:gd name="connsiteY43" fmla="*/ 466686 h 933410"/>
                <a:gd name="connsiteX44" fmla="*/ 983075 w 1904809"/>
                <a:gd name="connsiteY44" fmla="*/ 865498 h 933410"/>
                <a:gd name="connsiteX45" fmla="*/ 934212 w 1904809"/>
                <a:gd name="connsiteY45" fmla="*/ 865879 h 933410"/>
                <a:gd name="connsiteX46" fmla="*/ 559594 w 1904809"/>
                <a:gd name="connsiteY46" fmla="*/ 466686 h 933410"/>
                <a:gd name="connsiteX47" fmla="*/ 934688 w 1904809"/>
                <a:gd name="connsiteY47" fmla="*/ 67493 h 933410"/>
                <a:gd name="connsiteX48" fmla="*/ 945452 w 1904809"/>
                <a:gd name="connsiteY48" fmla="*/ 67207 h 933410"/>
                <a:gd name="connsiteX49" fmla="*/ 979837 w 1904809"/>
                <a:gd name="connsiteY49" fmla="*/ 67684 h 933410"/>
                <a:gd name="connsiteX50" fmla="*/ 1352836 w 1904809"/>
                <a:gd name="connsiteY50" fmla="*/ 466686 h 933410"/>
                <a:gd name="connsiteX51" fmla="*/ 1419130 w 1904809"/>
                <a:gd name="connsiteY51" fmla="*/ 466686 h 933410"/>
                <a:gd name="connsiteX52" fmla="*/ 1271207 w 1904809"/>
                <a:gd name="connsiteY52" fmla="*/ 125024 h 933410"/>
                <a:gd name="connsiteX53" fmla="*/ 1363028 w 1904809"/>
                <a:gd name="connsiteY53" fmla="*/ 164267 h 933410"/>
                <a:gd name="connsiteX54" fmla="*/ 1416749 w 1904809"/>
                <a:gd name="connsiteY54" fmla="*/ 192556 h 933410"/>
                <a:gd name="connsiteX55" fmla="*/ 1672018 w 1904809"/>
                <a:gd name="connsiteY55" fmla="*/ 367054 h 933410"/>
                <a:gd name="connsiteX56" fmla="*/ 1676972 w 1904809"/>
                <a:gd name="connsiteY56" fmla="*/ 370769 h 933410"/>
                <a:gd name="connsiteX57" fmla="*/ 1737741 w 1904809"/>
                <a:gd name="connsiteY57" fmla="*/ 416013 h 933410"/>
                <a:gd name="connsiteX58" fmla="*/ 1805464 w 1904809"/>
                <a:gd name="connsiteY58" fmla="*/ 465448 h 933410"/>
                <a:gd name="connsiteX59" fmla="*/ 1806702 w 1904809"/>
                <a:gd name="connsiteY59" fmla="*/ 466305 h 933410"/>
                <a:gd name="connsiteX60" fmla="*/ 1660493 w 1904809"/>
                <a:gd name="connsiteY60" fmla="*/ 568794 h 933410"/>
                <a:gd name="connsiteX61" fmla="*/ 1620584 w 1904809"/>
                <a:gd name="connsiteY61" fmla="*/ 596893 h 933410"/>
                <a:gd name="connsiteX62" fmla="*/ 1277398 w 1904809"/>
                <a:gd name="connsiteY62" fmla="*/ 802537 h 933410"/>
                <a:gd name="connsiteX63" fmla="*/ 1419225 w 1904809"/>
                <a:gd name="connsiteY63" fmla="*/ 466686 h 933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904809" h="933410">
                  <a:moveTo>
                    <a:pt x="1883283" y="439825"/>
                  </a:moveTo>
                  <a:cubicBezTo>
                    <a:pt x="1883283" y="439825"/>
                    <a:pt x="1786890" y="369531"/>
                    <a:pt x="1776698" y="362006"/>
                  </a:cubicBezTo>
                  <a:cubicBezTo>
                    <a:pt x="1754886" y="345909"/>
                    <a:pt x="1733169" y="329716"/>
                    <a:pt x="1711452" y="313429"/>
                  </a:cubicBezTo>
                  <a:cubicBezTo>
                    <a:pt x="1628299" y="251040"/>
                    <a:pt x="1542288" y="186556"/>
                    <a:pt x="1448943" y="134168"/>
                  </a:cubicBezTo>
                  <a:cubicBezTo>
                    <a:pt x="1429798" y="123405"/>
                    <a:pt x="1410653" y="113308"/>
                    <a:pt x="1391888" y="104164"/>
                  </a:cubicBezTo>
                  <a:cubicBezTo>
                    <a:pt x="1260824" y="39966"/>
                    <a:pt x="1122998" y="5200"/>
                    <a:pt x="982694" y="818"/>
                  </a:cubicBezTo>
                  <a:cubicBezTo>
                    <a:pt x="970217" y="151"/>
                    <a:pt x="959453" y="-230"/>
                    <a:pt x="948881" y="151"/>
                  </a:cubicBezTo>
                  <a:lnTo>
                    <a:pt x="945452" y="151"/>
                  </a:lnTo>
                  <a:cubicBezTo>
                    <a:pt x="943070" y="247"/>
                    <a:pt x="940594" y="342"/>
                    <a:pt x="938213" y="437"/>
                  </a:cubicBezTo>
                  <a:lnTo>
                    <a:pt x="932688" y="628"/>
                  </a:lnTo>
                  <a:cubicBezTo>
                    <a:pt x="844391" y="2533"/>
                    <a:pt x="757904" y="16630"/>
                    <a:pt x="675418" y="42538"/>
                  </a:cubicBezTo>
                  <a:cubicBezTo>
                    <a:pt x="513017" y="93687"/>
                    <a:pt x="383476" y="185032"/>
                    <a:pt x="246412" y="281806"/>
                  </a:cubicBezTo>
                  <a:cubicBezTo>
                    <a:pt x="233267" y="291140"/>
                    <a:pt x="220028" y="300379"/>
                    <a:pt x="206788" y="309714"/>
                  </a:cubicBezTo>
                  <a:lnTo>
                    <a:pt x="191" y="454494"/>
                  </a:lnTo>
                  <a:lnTo>
                    <a:pt x="0" y="477830"/>
                  </a:lnTo>
                  <a:lnTo>
                    <a:pt x="21622" y="493642"/>
                  </a:lnTo>
                  <a:cubicBezTo>
                    <a:pt x="21622" y="493642"/>
                    <a:pt x="118015" y="563936"/>
                    <a:pt x="128207" y="571461"/>
                  </a:cubicBezTo>
                  <a:cubicBezTo>
                    <a:pt x="150019" y="587558"/>
                    <a:pt x="171736" y="603751"/>
                    <a:pt x="193548" y="620134"/>
                  </a:cubicBezTo>
                  <a:cubicBezTo>
                    <a:pt x="276701" y="682427"/>
                    <a:pt x="362712" y="746911"/>
                    <a:pt x="455962" y="799299"/>
                  </a:cubicBezTo>
                  <a:cubicBezTo>
                    <a:pt x="475012" y="809967"/>
                    <a:pt x="494252" y="820063"/>
                    <a:pt x="513017" y="829303"/>
                  </a:cubicBezTo>
                  <a:cubicBezTo>
                    <a:pt x="650367" y="896454"/>
                    <a:pt x="794576" y="931411"/>
                    <a:pt x="941451" y="933030"/>
                  </a:cubicBezTo>
                  <a:lnTo>
                    <a:pt x="944690" y="933030"/>
                  </a:lnTo>
                  <a:cubicBezTo>
                    <a:pt x="948500" y="933220"/>
                    <a:pt x="952310" y="933411"/>
                    <a:pt x="956120" y="933411"/>
                  </a:cubicBezTo>
                  <a:cubicBezTo>
                    <a:pt x="964311" y="933411"/>
                    <a:pt x="972884" y="933125"/>
                    <a:pt x="981742" y="932649"/>
                  </a:cubicBezTo>
                  <a:cubicBezTo>
                    <a:pt x="1066514" y="929982"/>
                    <a:pt x="1149858" y="915885"/>
                    <a:pt x="1229392" y="890834"/>
                  </a:cubicBezTo>
                  <a:cubicBezTo>
                    <a:pt x="1391793" y="839685"/>
                    <a:pt x="1521333" y="748340"/>
                    <a:pt x="1658398" y="651566"/>
                  </a:cubicBezTo>
                  <a:cubicBezTo>
                    <a:pt x="1671542" y="642232"/>
                    <a:pt x="1684782" y="632992"/>
                    <a:pt x="1698022" y="623658"/>
                  </a:cubicBezTo>
                  <a:lnTo>
                    <a:pt x="1904619" y="478878"/>
                  </a:lnTo>
                  <a:lnTo>
                    <a:pt x="1904810" y="455542"/>
                  </a:lnTo>
                  <a:lnTo>
                    <a:pt x="1883093" y="439730"/>
                  </a:lnTo>
                  <a:close/>
                  <a:moveTo>
                    <a:pt x="493205" y="466686"/>
                  </a:moveTo>
                  <a:cubicBezTo>
                    <a:pt x="493205" y="600322"/>
                    <a:pt x="549021" y="724813"/>
                    <a:pt x="645605" y="812539"/>
                  </a:cubicBezTo>
                  <a:cubicBezTo>
                    <a:pt x="610172" y="800061"/>
                    <a:pt x="575501" y="785583"/>
                    <a:pt x="541973" y="769105"/>
                  </a:cubicBezTo>
                  <a:cubicBezTo>
                    <a:pt x="524256" y="760437"/>
                    <a:pt x="506159" y="750912"/>
                    <a:pt x="488251" y="740815"/>
                  </a:cubicBezTo>
                  <a:cubicBezTo>
                    <a:pt x="398621" y="690523"/>
                    <a:pt x="314420" y="627373"/>
                    <a:pt x="232981" y="566317"/>
                  </a:cubicBezTo>
                  <a:lnTo>
                    <a:pt x="229648" y="563841"/>
                  </a:lnTo>
                  <a:cubicBezTo>
                    <a:pt x="208883" y="548315"/>
                    <a:pt x="188214" y="532789"/>
                    <a:pt x="167259" y="517359"/>
                  </a:cubicBezTo>
                  <a:cubicBezTo>
                    <a:pt x="161354" y="512977"/>
                    <a:pt x="126587" y="487641"/>
                    <a:pt x="98298" y="466972"/>
                  </a:cubicBezTo>
                  <a:lnTo>
                    <a:pt x="244507" y="364483"/>
                  </a:lnTo>
                  <a:cubicBezTo>
                    <a:pt x="255365" y="356863"/>
                    <a:pt x="266129" y="349338"/>
                    <a:pt x="276892" y="341718"/>
                  </a:cubicBezTo>
                  <a:lnTo>
                    <a:pt x="284512" y="336384"/>
                  </a:lnTo>
                  <a:cubicBezTo>
                    <a:pt x="401003" y="254183"/>
                    <a:pt x="511874" y="175983"/>
                    <a:pt x="640366" y="125596"/>
                  </a:cubicBezTo>
                  <a:cubicBezTo>
                    <a:pt x="547021" y="213130"/>
                    <a:pt x="493205" y="335622"/>
                    <a:pt x="493205" y="466591"/>
                  </a:cubicBezTo>
                  <a:close/>
                  <a:moveTo>
                    <a:pt x="1352836" y="466686"/>
                  </a:moveTo>
                  <a:cubicBezTo>
                    <a:pt x="1352836" y="676522"/>
                    <a:pt x="1190244" y="851686"/>
                    <a:pt x="983075" y="865498"/>
                  </a:cubicBezTo>
                  <a:cubicBezTo>
                    <a:pt x="966692" y="866069"/>
                    <a:pt x="950309" y="866164"/>
                    <a:pt x="934212" y="865879"/>
                  </a:cubicBezTo>
                  <a:cubicBezTo>
                    <a:pt x="724090" y="854258"/>
                    <a:pt x="559594" y="678903"/>
                    <a:pt x="559594" y="466686"/>
                  </a:cubicBezTo>
                  <a:cubicBezTo>
                    <a:pt x="559594" y="254469"/>
                    <a:pt x="724567" y="78637"/>
                    <a:pt x="934688" y="67493"/>
                  </a:cubicBezTo>
                  <a:lnTo>
                    <a:pt x="945452" y="67207"/>
                  </a:lnTo>
                  <a:cubicBezTo>
                    <a:pt x="955548" y="67207"/>
                    <a:pt x="966311" y="67207"/>
                    <a:pt x="979837" y="67684"/>
                  </a:cubicBezTo>
                  <a:cubicBezTo>
                    <a:pt x="1189006" y="80161"/>
                    <a:pt x="1352836" y="255421"/>
                    <a:pt x="1352836" y="466686"/>
                  </a:cubicBezTo>
                  <a:close/>
                  <a:moveTo>
                    <a:pt x="1419130" y="466686"/>
                  </a:moveTo>
                  <a:cubicBezTo>
                    <a:pt x="1419130" y="335527"/>
                    <a:pt x="1364933" y="212654"/>
                    <a:pt x="1271207" y="125024"/>
                  </a:cubicBezTo>
                  <a:cubicBezTo>
                    <a:pt x="1302353" y="136549"/>
                    <a:pt x="1333024" y="149599"/>
                    <a:pt x="1363028" y="164267"/>
                  </a:cubicBezTo>
                  <a:cubicBezTo>
                    <a:pt x="1380744" y="172935"/>
                    <a:pt x="1398842" y="182460"/>
                    <a:pt x="1416749" y="192556"/>
                  </a:cubicBezTo>
                  <a:cubicBezTo>
                    <a:pt x="1506284" y="242848"/>
                    <a:pt x="1590485" y="305904"/>
                    <a:pt x="1672018" y="367054"/>
                  </a:cubicBezTo>
                  <a:lnTo>
                    <a:pt x="1676972" y="370769"/>
                  </a:lnTo>
                  <a:cubicBezTo>
                    <a:pt x="1697164" y="385914"/>
                    <a:pt x="1717358" y="401059"/>
                    <a:pt x="1737741" y="416013"/>
                  </a:cubicBezTo>
                  <a:cubicBezTo>
                    <a:pt x="1743551" y="420299"/>
                    <a:pt x="1777365" y="444969"/>
                    <a:pt x="1805464" y="465448"/>
                  </a:cubicBezTo>
                  <a:lnTo>
                    <a:pt x="1806702" y="466305"/>
                  </a:lnTo>
                  <a:lnTo>
                    <a:pt x="1660493" y="568794"/>
                  </a:lnTo>
                  <a:cubicBezTo>
                    <a:pt x="1647158" y="578128"/>
                    <a:pt x="1633918" y="587463"/>
                    <a:pt x="1620584" y="596893"/>
                  </a:cubicBezTo>
                  <a:cubicBezTo>
                    <a:pt x="1507903" y="676331"/>
                    <a:pt x="1400556" y="752055"/>
                    <a:pt x="1277398" y="802537"/>
                  </a:cubicBezTo>
                  <a:cubicBezTo>
                    <a:pt x="1367314" y="715288"/>
                    <a:pt x="1419225" y="594702"/>
                    <a:pt x="1419225" y="466686"/>
                  </a:cubicBezTo>
                  <a:close/>
                </a:path>
              </a:pathLst>
            </a:custGeom>
            <a:grp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28067003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apitel  Daumenregeln">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48" name="Textplatzhalter 7">
            <a:extLst>
              <a:ext uri="{FF2B5EF4-FFF2-40B4-BE49-F238E27FC236}">
                <a16:creationId xmlns:a16="http://schemas.microsoft.com/office/drawing/2014/main" id="{BA4BDC38-4816-7C47-69B0-46C484B4BF88}"/>
              </a:ext>
            </a:extLst>
          </p:cNvPr>
          <p:cNvSpPr>
            <a:spLocks noGrp="1"/>
          </p:cNvSpPr>
          <p:nvPr>
            <p:ph type="body" sz="quarter" idx="13" hasCustomPrompt="1"/>
          </p:nvPr>
        </p:nvSpPr>
        <p:spPr>
          <a:xfrm>
            <a:off x="251520" y="245448"/>
            <a:ext cx="5400601"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27" name="Google Shape;85;p11">
            <a:extLst>
              <a:ext uri="{FF2B5EF4-FFF2-40B4-BE49-F238E27FC236}">
                <a16:creationId xmlns:a16="http://schemas.microsoft.com/office/drawing/2014/main" id="{07D62915-6CB7-24E3-4997-B49442ECB00D}"/>
              </a:ext>
            </a:extLst>
          </p:cNvPr>
          <p:cNvSpPr txBox="1">
            <a:spLocks noGrp="1"/>
          </p:cNvSpPr>
          <p:nvPr>
            <p:ph type="title" hasCustomPrompt="1"/>
          </p:nvPr>
        </p:nvSpPr>
        <p:spPr>
          <a:xfrm>
            <a:off x="720000" y="2744121"/>
            <a:ext cx="7704000" cy="1348711"/>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7200" b="1">
                <a:solidFill>
                  <a:srgbClr val="4B4B4D"/>
                </a:solidFill>
                <a:latin typeface="+mj-lt"/>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de-DE" dirty="0"/>
              <a:t>Überschrift</a:t>
            </a:r>
            <a:endParaRPr dirty="0"/>
          </a:p>
        </p:txBody>
      </p:sp>
      <p:sp>
        <p:nvSpPr>
          <p:cNvPr id="28" name="Google Shape;86;p11">
            <a:extLst>
              <a:ext uri="{FF2B5EF4-FFF2-40B4-BE49-F238E27FC236}">
                <a16:creationId xmlns:a16="http://schemas.microsoft.com/office/drawing/2014/main" id="{3C4DCAE0-D600-3F56-24B9-C5B9E1431B2D}"/>
              </a:ext>
            </a:extLst>
          </p:cNvPr>
          <p:cNvSpPr txBox="1">
            <a:spLocks noGrp="1"/>
          </p:cNvSpPr>
          <p:nvPr>
            <p:ph type="body" idx="1"/>
          </p:nvPr>
        </p:nvSpPr>
        <p:spPr>
          <a:xfrm>
            <a:off x="720000" y="4202967"/>
            <a:ext cx="7704000" cy="1734400"/>
          </a:xfrm>
          <a:prstGeom prst="rect">
            <a:avLst/>
          </a:prstGeom>
        </p:spPr>
        <p:txBody>
          <a:bodyPr spcFirstLastPara="1" wrap="square" lIns="91425" tIns="91425" rIns="91425" bIns="91425" anchor="t" anchorCtr="0">
            <a:noAutofit/>
          </a:bodyPr>
          <a:lstStyle>
            <a:lvl1pPr marL="114300" lvl="0" indent="0" algn="ctr">
              <a:spcBef>
                <a:spcPts val="0"/>
              </a:spcBef>
              <a:spcAft>
                <a:spcPts val="0"/>
              </a:spcAft>
              <a:buSzPts val="1800"/>
              <a:buNone/>
              <a:defRPr sz="2000" b="1">
                <a:solidFill>
                  <a:srgbClr val="4B4B4D"/>
                </a:solidFill>
                <a:latin typeface="+mj-lt"/>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dirty="0"/>
          </a:p>
        </p:txBody>
      </p:sp>
      <p:sp>
        <p:nvSpPr>
          <p:cNvPr id="10" name="Grafik 7">
            <a:extLst>
              <a:ext uri="{FF2B5EF4-FFF2-40B4-BE49-F238E27FC236}">
                <a16:creationId xmlns:a16="http://schemas.microsoft.com/office/drawing/2014/main" id="{D6B6E92A-DCE8-AB14-2C34-BD9A20E9FF8D}"/>
              </a:ext>
            </a:extLst>
          </p:cNvPr>
          <p:cNvSpPr/>
          <p:nvPr userDrawn="1"/>
        </p:nvSpPr>
        <p:spPr>
          <a:xfrm>
            <a:off x="3667220" y="515944"/>
            <a:ext cx="1808152" cy="1904428"/>
          </a:xfrm>
          <a:custGeom>
            <a:avLst/>
            <a:gdLst>
              <a:gd name="connsiteX0" fmla="*/ 1670495 w 1808152"/>
              <a:gd name="connsiteY0" fmla="*/ 855154 h 1904428"/>
              <a:gd name="connsiteX1" fmla="*/ 1706404 w 1808152"/>
              <a:gd name="connsiteY1" fmla="*/ 743045 h 1904428"/>
              <a:gd name="connsiteX2" fmla="*/ 1530668 w 1808152"/>
              <a:gd name="connsiteY2" fmla="*/ 584359 h 1904428"/>
              <a:gd name="connsiteX3" fmla="*/ 1184339 w 1808152"/>
              <a:gd name="connsiteY3" fmla="*/ 601980 h 1904428"/>
              <a:gd name="connsiteX4" fmla="*/ 1050512 w 1808152"/>
              <a:gd name="connsiteY4" fmla="*/ 681323 h 1904428"/>
              <a:gd name="connsiteX5" fmla="*/ 1034891 w 1808152"/>
              <a:gd name="connsiteY5" fmla="*/ 681323 h 1904428"/>
              <a:gd name="connsiteX6" fmla="*/ 1147001 w 1808152"/>
              <a:gd name="connsiteY6" fmla="*/ 530733 h 1904428"/>
              <a:gd name="connsiteX7" fmla="*/ 1211009 w 1808152"/>
              <a:gd name="connsiteY7" fmla="*/ 251651 h 1904428"/>
              <a:gd name="connsiteX8" fmla="*/ 1048512 w 1808152"/>
              <a:gd name="connsiteY8" fmla="*/ 15907 h 1904428"/>
              <a:gd name="connsiteX9" fmla="*/ 1022699 w 1808152"/>
              <a:gd name="connsiteY9" fmla="*/ 0 h 1904428"/>
              <a:gd name="connsiteX10" fmla="*/ 860298 w 1808152"/>
              <a:gd name="connsiteY10" fmla="*/ 250698 h 1904428"/>
              <a:gd name="connsiteX11" fmla="*/ 578263 w 1808152"/>
              <a:gd name="connsiteY11" fmla="*/ 580168 h 1904428"/>
              <a:gd name="connsiteX12" fmla="*/ 277463 w 1808152"/>
              <a:gd name="connsiteY12" fmla="*/ 849059 h 1904428"/>
              <a:gd name="connsiteX13" fmla="*/ 0 w 1808152"/>
              <a:gd name="connsiteY13" fmla="*/ 1004221 h 1904428"/>
              <a:gd name="connsiteX14" fmla="*/ 17812 w 1808152"/>
              <a:gd name="connsiteY14" fmla="*/ 1063657 h 1904428"/>
              <a:gd name="connsiteX15" fmla="*/ 318897 w 1808152"/>
              <a:gd name="connsiteY15" fmla="*/ 895255 h 1904428"/>
              <a:gd name="connsiteX16" fmla="*/ 619697 w 1808152"/>
              <a:gd name="connsiteY16" fmla="*/ 626364 h 1904428"/>
              <a:gd name="connsiteX17" fmla="*/ 912495 w 1808152"/>
              <a:gd name="connsiteY17" fmla="*/ 284417 h 1904428"/>
              <a:gd name="connsiteX18" fmla="*/ 1041083 w 1808152"/>
              <a:gd name="connsiteY18" fmla="*/ 85916 h 1904428"/>
              <a:gd name="connsiteX19" fmla="*/ 1150144 w 1808152"/>
              <a:gd name="connsiteY19" fmla="*/ 263271 h 1904428"/>
              <a:gd name="connsiteX20" fmla="*/ 1097280 w 1808152"/>
              <a:gd name="connsiteY20" fmla="*/ 493586 h 1904428"/>
              <a:gd name="connsiteX21" fmla="*/ 858488 w 1808152"/>
              <a:gd name="connsiteY21" fmla="*/ 814292 h 1904428"/>
              <a:gd name="connsiteX22" fmla="*/ 860774 w 1808152"/>
              <a:gd name="connsiteY22" fmla="*/ 827437 h 1904428"/>
              <a:gd name="connsiteX23" fmla="*/ 572929 w 1808152"/>
              <a:gd name="connsiteY23" fmla="*/ 1414177 h 1904428"/>
              <a:gd name="connsiteX24" fmla="*/ 598646 w 1808152"/>
              <a:gd name="connsiteY24" fmla="*/ 1470660 h 1904428"/>
              <a:gd name="connsiteX25" fmla="*/ 924116 w 1808152"/>
              <a:gd name="connsiteY25" fmla="*/ 830104 h 1904428"/>
              <a:gd name="connsiteX26" fmla="*/ 988790 w 1808152"/>
              <a:gd name="connsiteY26" fmla="*/ 743236 h 1904428"/>
              <a:gd name="connsiteX27" fmla="*/ 1027557 w 1808152"/>
              <a:gd name="connsiteY27" fmla="*/ 743236 h 1904428"/>
              <a:gd name="connsiteX28" fmla="*/ 1025747 w 1808152"/>
              <a:gd name="connsiteY28" fmla="*/ 777526 h 1904428"/>
              <a:gd name="connsiteX29" fmla="*/ 1107853 w 1808152"/>
              <a:gd name="connsiteY29" fmla="*/ 912876 h 1904428"/>
              <a:gd name="connsiteX30" fmla="*/ 1091184 w 1808152"/>
              <a:gd name="connsiteY30" fmla="*/ 928783 h 1904428"/>
              <a:gd name="connsiteX31" fmla="*/ 1048226 w 1808152"/>
              <a:gd name="connsiteY31" fmla="*/ 1049560 h 1904428"/>
              <a:gd name="connsiteX32" fmla="*/ 1122236 w 1808152"/>
              <a:gd name="connsiteY32" fmla="*/ 1179862 h 1904428"/>
              <a:gd name="connsiteX33" fmla="*/ 1099280 w 1808152"/>
              <a:gd name="connsiteY33" fmla="*/ 1200912 h 1904428"/>
              <a:gd name="connsiteX34" fmla="*/ 1056323 w 1808152"/>
              <a:gd name="connsiteY34" fmla="*/ 1321689 h 1904428"/>
              <a:gd name="connsiteX35" fmla="*/ 1102614 w 1808152"/>
              <a:gd name="connsiteY35" fmla="*/ 1428750 h 1904428"/>
              <a:gd name="connsiteX36" fmla="*/ 1016508 w 1808152"/>
              <a:gd name="connsiteY36" fmla="*/ 1479518 h 1904428"/>
              <a:gd name="connsiteX37" fmla="*/ 973550 w 1808152"/>
              <a:gd name="connsiteY37" fmla="*/ 1600295 h 1904428"/>
              <a:gd name="connsiteX38" fmla="*/ 1095661 w 1808152"/>
              <a:gd name="connsiteY38" fmla="*/ 1752886 h 1904428"/>
              <a:gd name="connsiteX39" fmla="*/ 728948 w 1808152"/>
              <a:gd name="connsiteY39" fmla="*/ 1842326 h 1904428"/>
              <a:gd name="connsiteX40" fmla="*/ 398336 w 1808152"/>
              <a:gd name="connsiteY40" fmla="*/ 1726216 h 1904428"/>
              <a:gd name="connsiteX41" fmla="*/ 8954 w 1808152"/>
              <a:gd name="connsiteY41" fmla="*/ 1594485 h 1904428"/>
              <a:gd name="connsiteX42" fmla="*/ 8954 w 1808152"/>
              <a:gd name="connsiteY42" fmla="*/ 1656588 h 1904428"/>
              <a:gd name="connsiteX43" fmla="*/ 365474 w 1808152"/>
              <a:gd name="connsiteY43" fmla="*/ 1778889 h 1904428"/>
              <a:gd name="connsiteX44" fmla="*/ 728948 w 1808152"/>
              <a:gd name="connsiteY44" fmla="*/ 1904428 h 1904428"/>
              <a:gd name="connsiteX45" fmla="*/ 1205008 w 1808152"/>
              <a:gd name="connsiteY45" fmla="*/ 1756220 h 1904428"/>
              <a:gd name="connsiteX46" fmla="*/ 1435418 w 1808152"/>
              <a:gd name="connsiteY46" fmla="*/ 1744504 h 1904428"/>
              <a:gd name="connsiteX47" fmla="*/ 1551146 w 1808152"/>
              <a:gd name="connsiteY47" fmla="*/ 1689449 h 1904428"/>
              <a:gd name="connsiteX48" fmla="*/ 1594104 w 1808152"/>
              <a:gd name="connsiteY48" fmla="*/ 1568672 h 1904428"/>
              <a:gd name="connsiteX49" fmla="*/ 1550479 w 1808152"/>
              <a:gd name="connsiteY49" fmla="*/ 1464183 h 1904428"/>
              <a:gd name="connsiteX50" fmla="*/ 1578388 w 1808152"/>
              <a:gd name="connsiteY50" fmla="*/ 1462754 h 1904428"/>
              <a:gd name="connsiteX51" fmla="*/ 1694117 w 1808152"/>
              <a:gd name="connsiteY51" fmla="*/ 1407700 h 1904428"/>
              <a:gd name="connsiteX52" fmla="*/ 1737074 w 1808152"/>
              <a:gd name="connsiteY52" fmla="*/ 1286923 h 1904428"/>
              <a:gd name="connsiteX53" fmla="*/ 1690021 w 1808152"/>
              <a:gd name="connsiteY53" fmla="*/ 1179195 h 1904428"/>
              <a:gd name="connsiteX54" fmla="*/ 1807940 w 1808152"/>
              <a:gd name="connsiteY54" fmla="*/ 1010793 h 1904428"/>
              <a:gd name="connsiteX55" fmla="*/ 1670590 w 1808152"/>
              <a:gd name="connsiteY55" fmla="*/ 854869 h 1904428"/>
              <a:gd name="connsiteX56" fmla="*/ 1198245 w 1808152"/>
              <a:gd name="connsiteY56" fmla="*/ 874490 h 1904428"/>
              <a:gd name="connsiteX57" fmla="*/ 1087660 w 1808152"/>
              <a:gd name="connsiteY57" fmla="*/ 774668 h 1904428"/>
              <a:gd name="connsiteX58" fmla="*/ 1187577 w 1808152"/>
              <a:gd name="connsiteY58" fmla="*/ 663988 h 1904428"/>
              <a:gd name="connsiteX59" fmla="*/ 1533906 w 1808152"/>
              <a:gd name="connsiteY59" fmla="*/ 646367 h 1904428"/>
              <a:gd name="connsiteX60" fmla="*/ 1539335 w 1808152"/>
              <a:gd name="connsiteY60" fmla="*/ 646271 h 1904428"/>
              <a:gd name="connsiteX61" fmla="*/ 1644491 w 1808152"/>
              <a:gd name="connsiteY61" fmla="*/ 746284 h 1904428"/>
              <a:gd name="connsiteX62" fmla="*/ 1544669 w 1808152"/>
              <a:gd name="connsiteY62" fmla="*/ 856869 h 1904428"/>
              <a:gd name="connsiteX63" fmla="*/ 1206818 w 1808152"/>
              <a:gd name="connsiteY63" fmla="*/ 874109 h 1904428"/>
              <a:gd name="connsiteX64" fmla="*/ 1206627 w 1808152"/>
              <a:gd name="connsiteY64" fmla="*/ 874109 h 1904428"/>
              <a:gd name="connsiteX65" fmla="*/ 1198245 w 1808152"/>
              <a:gd name="connsiteY65" fmla="*/ 874490 h 1904428"/>
              <a:gd name="connsiteX66" fmla="*/ 1505045 w 1808152"/>
              <a:gd name="connsiteY66" fmla="*/ 1648016 h 1904428"/>
              <a:gd name="connsiteX67" fmla="*/ 1432179 w 1808152"/>
              <a:gd name="connsiteY67" fmla="*/ 1682687 h 1904428"/>
              <a:gd name="connsiteX68" fmla="*/ 1185958 w 1808152"/>
              <a:gd name="connsiteY68" fmla="*/ 1695260 h 1904428"/>
              <a:gd name="connsiteX69" fmla="*/ 1183862 w 1808152"/>
              <a:gd name="connsiteY69" fmla="*/ 1693069 h 1904428"/>
              <a:gd name="connsiteX70" fmla="*/ 1181195 w 1808152"/>
              <a:gd name="connsiteY70" fmla="*/ 1695450 h 1904428"/>
              <a:gd name="connsiteX71" fmla="*/ 1146143 w 1808152"/>
              <a:gd name="connsiteY71" fmla="*/ 1697260 h 1904428"/>
              <a:gd name="connsiteX72" fmla="*/ 1035558 w 1808152"/>
              <a:gd name="connsiteY72" fmla="*/ 1597438 h 1904428"/>
              <a:gd name="connsiteX73" fmla="*/ 1062609 w 1808152"/>
              <a:gd name="connsiteY73" fmla="*/ 1521428 h 1904428"/>
              <a:gd name="connsiteX74" fmla="*/ 1135475 w 1808152"/>
              <a:gd name="connsiteY74" fmla="*/ 1486757 h 1904428"/>
              <a:gd name="connsiteX75" fmla="*/ 1421606 w 1808152"/>
              <a:gd name="connsiteY75" fmla="*/ 1472184 h 1904428"/>
              <a:gd name="connsiteX76" fmla="*/ 1427131 w 1808152"/>
              <a:gd name="connsiteY76" fmla="*/ 1472089 h 1904428"/>
              <a:gd name="connsiteX77" fmla="*/ 1497616 w 1808152"/>
              <a:gd name="connsiteY77" fmla="*/ 1499235 h 1904428"/>
              <a:gd name="connsiteX78" fmla="*/ 1532192 w 1808152"/>
              <a:gd name="connsiteY78" fmla="*/ 1572101 h 1904428"/>
              <a:gd name="connsiteX79" fmla="*/ 1505141 w 1808152"/>
              <a:gd name="connsiteY79" fmla="*/ 1648111 h 1904428"/>
              <a:gd name="connsiteX80" fmla="*/ 1648016 w 1808152"/>
              <a:gd name="connsiteY80" fmla="*/ 1366266 h 1904428"/>
              <a:gd name="connsiteX81" fmla="*/ 1575149 w 1808152"/>
              <a:gd name="connsiteY81" fmla="*/ 1400937 h 1904428"/>
              <a:gd name="connsiteX82" fmla="*/ 1228820 w 1808152"/>
              <a:gd name="connsiteY82" fmla="*/ 1418653 h 1904428"/>
              <a:gd name="connsiteX83" fmla="*/ 1152811 w 1808152"/>
              <a:gd name="connsiteY83" fmla="*/ 1391603 h 1904428"/>
              <a:gd name="connsiteX84" fmla="*/ 1118235 w 1808152"/>
              <a:gd name="connsiteY84" fmla="*/ 1318736 h 1904428"/>
              <a:gd name="connsiteX85" fmla="*/ 1145286 w 1808152"/>
              <a:gd name="connsiteY85" fmla="*/ 1242727 h 1904428"/>
              <a:gd name="connsiteX86" fmla="*/ 1214247 w 1808152"/>
              <a:gd name="connsiteY86" fmla="*/ 1208627 h 1904428"/>
              <a:gd name="connsiteX87" fmla="*/ 1215295 w 1808152"/>
              <a:gd name="connsiteY87" fmla="*/ 1208627 h 1904428"/>
              <a:gd name="connsiteX88" fmla="*/ 1223963 w 1808152"/>
              <a:gd name="connsiteY88" fmla="*/ 1208437 h 1904428"/>
              <a:gd name="connsiteX89" fmla="*/ 1573911 w 1808152"/>
              <a:gd name="connsiteY89" fmla="*/ 1190625 h 1904428"/>
              <a:gd name="connsiteX90" fmla="*/ 1675162 w 1808152"/>
              <a:gd name="connsiteY90" fmla="*/ 1290257 h 1904428"/>
              <a:gd name="connsiteX91" fmla="*/ 1648111 w 1808152"/>
              <a:gd name="connsiteY91" fmla="*/ 1366266 h 1904428"/>
              <a:gd name="connsiteX92" fmla="*/ 1646015 w 1808152"/>
              <a:gd name="connsiteY92" fmla="*/ 1124807 h 1904428"/>
              <a:gd name="connsiteX93" fmla="*/ 1575625 w 1808152"/>
              <a:gd name="connsiteY93" fmla="*/ 1128427 h 1904428"/>
              <a:gd name="connsiteX94" fmla="*/ 1561243 w 1808152"/>
              <a:gd name="connsiteY94" fmla="*/ 1128427 h 1904428"/>
              <a:gd name="connsiteX95" fmla="*/ 1214914 w 1808152"/>
              <a:gd name="connsiteY95" fmla="*/ 1146143 h 1904428"/>
              <a:gd name="connsiteX96" fmla="*/ 1213961 w 1808152"/>
              <a:gd name="connsiteY96" fmla="*/ 1146239 h 1904428"/>
              <a:gd name="connsiteX97" fmla="*/ 1110139 w 1808152"/>
              <a:gd name="connsiteY97" fmla="*/ 1046702 h 1904428"/>
              <a:gd name="connsiteX98" fmla="*/ 1137190 w 1808152"/>
              <a:gd name="connsiteY98" fmla="*/ 970693 h 1904428"/>
              <a:gd name="connsiteX99" fmla="*/ 1209961 w 1808152"/>
              <a:gd name="connsiteY99" fmla="*/ 936117 h 1904428"/>
              <a:gd name="connsiteX100" fmla="*/ 1547813 w 1808152"/>
              <a:gd name="connsiteY100" fmla="*/ 918877 h 1904428"/>
              <a:gd name="connsiteX101" fmla="*/ 1547908 w 1808152"/>
              <a:gd name="connsiteY101" fmla="*/ 918877 h 1904428"/>
              <a:gd name="connsiteX102" fmla="*/ 1635252 w 1808152"/>
              <a:gd name="connsiteY102" fmla="*/ 914400 h 1904428"/>
              <a:gd name="connsiteX103" fmla="*/ 1640681 w 1808152"/>
              <a:gd name="connsiteY103" fmla="*/ 914305 h 1904428"/>
              <a:gd name="connsiteX104" fmla="*/ 1745837 w 1808152"/>
              <a:gd name="connsiteY104" fmla="*/ 1014317 h 1904428"/>
              <a:gd name="connsiteX105" fmla="*/ 1645920 w 1808152"/>
              <a:gd name="connsiteY105" fmla="*/ 1124998 h 190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808152" h="1904428">
                <a:moveTo>
                  <a:pt x="1670495" y="855154"/>
                </a:moveTo>
                <a:cubicBezTo>
                  <a:pt x="1694783" y="824389"/>
                  <a:pt x="1708595" y="785146"/>
                  <a:pt x="1706404" y="743045"/>
                </a:cubicBezTo>
                <a:cubicBezTo>
                  <a:pt x="1701737" y="650843"/>
                  <a:pt x="1622965" y="579692"/>
                  <a:pt x="1530668" y="584359"/>
                </a:cubicBezTo>
                <a:lnTo>
                  <a:pt x="1184339" y="601980"/>
                </a:lnTo>
                <a:cubicBezTo>
                  <a:pt x="1127379" y="604933"/>
                  <a:pt x="1078421" y="636175"/>
                  <a:pt x="1050512" y="681323"/>
                </a:cubicBezTo>
                <a:lnTo>
                  <a:pt x="1034891" y="681323"/>
                </a:lnTo>
                <a:lnTo>
                  <a:pt x="1147001" y="530733"/>
                </a:lnTo>
                <a:cubicBezTo>
                  <a:pt x="1206341" y="451009"/>
                  <a:pt x="1229678" y="349282"/>
                  <a:pt x="1211009" y="251651"/>
                </a:cubicBezTo>
                <a:cubicBezTo>
                  <a:pt x="1192340" y="154019"/>
                  <a:pt x="1133094" y="68104"/>
                  <a:pt x="1048512" y="15907"/>
                </a:cubicBezTo>
                <a:lnTo>
                  <a:pt x="1022699" y="0"/>
                </a:lnTo>
                <a:lnTo>
                  <a:pt x="860298" y="250698"/>
                </a:lnTo>
                <a:cubicBezTo>
                  <a:pt x="781336" y="372523"/>
                  <a:pt x="686467" y="483394"/>
                  <a:pt x="578263" y="580168"/>
                </a:cubicBezTo>
                <a:lnTo>
                  <a:pt x="277463" y="849059"/>
                </a:lnTo>
                <a:cubicBezTo>
                  <a:pt x="198025" y="920020"/>
                  <a:pt x="102108" y="973741"/>
                  <a:pt x="0" y="1004221"/>
                </a:cubicBezTo>
                <a:lnTo>
                  <a:pt x="17812" y="1063657"/>
                </a:lnTo>
                <a:cubicBezTo>
                  <a:pt x="128588" y="1030510"/>
                  <a:pt x="232696" y="972312"/>
                  <a:pt x="318897" y="895255"/>
                </a:cubicBezTo>
                <a:lnTo>
                  <a:pt x="619697" y="626364"/>
                </a:lnTo>
                <a:cubicBezTo>
                  <a:pt x="732092" y="525971"/>
                  <a:pt x="830580" y="410909"/>
                  <a:pt x="912495" y="284417"/>
                </a:cubicBezTo>
                <a:lnTo>
                  <a:pt x="1041083" y="85916"/>
                </a:lnTo>
                <a:cubicBezTo>
                  <a:pt x="1098137" y="129540"/>
                  <a:pt x="1136428" y="191548"/>
                  <a:pt x="1150144" y="263271"/>
                </a:cubicBezTo>
                <a:cubicBezTo>
                  <a:pt x="1165765" y="344996"/>
                  <a:pt x="1147001" y="426815"/>
                  <a:pt x="1097280" y="493586"/>
                </a:cubicBezTo>
                <a:lnTo>
                  <a:pt x="858488" y="814292"/>
                </a:lnTo>
                <a:lnTo>
                  <a:pt x="860774" y="827437"/>
                </a:lnTo>
                <a:cubicBezTo>
                  <a:pt x="932593" y="1244251"/>
                  <a:pt x="587693" y="1407509"/>
                  <a:pt x="572929" y="1414177"/>
                </a:cubicBezTo>
                <a:lnTo>
                  <a:pt x="598646" y="1470660"/>
                </a:lnTo>
                <a:cubicBezTo>
                  <a:pt x="602647" y="1468850"/>
                  <a:pt x="994410" y="1285208"/>
                  <a:pt x="924116" y="830104"/>
                </a:cubicBezTo>
                <a:lnTo>
                  <a:pt x="988790" y="743236"/>
                </a:lnTo>
                <a:lnTo>
                  <a:pt x="1027557" y="743236"/>
                </a:lnTo>
                <a:cubicBezTo>
                  <a:pt x="1025843" y="754380"/>
                  <a:pt x="1025176" y="765905"/>
                  <a:pt x="1025747" y="777526"/>
                </a:cubicBezTo>
                <a:cubicBezTo>
                  <a:pt x="1028700" y="835628"/>
                  <a:pt x="1061180" y="885254"/>
                  <a:pt x="1107853" y="912876"/>
                </a:cubicBezTo>
                <a:cubicBezTo>
                  <a:pt x="1102043" y="917829"/>
                  <a:pt x="1096328" y="922973"/>
                  <a:pt x="1091184" y="928783"/>
                </a:cubicBezTo>
                <a:cubicBezTo>
                  <a:pt x="1061180" y="962025"/>
                  <a:pt x="1045940" y="1004888"/>
                  <a:pt x="1048226" y="1049560"/>
                </a:cubicBezTo>
                <a:cubicBezTo>
                  <a:pt x="1050989" y="1104233"/>
                  <a:pt x="1079945" y="1151382"/>
                  <a:pt x="1122236" y="1179862"/>
                </a:cubicBezTo>
                <a:cubicBezTo>
                  <a:pt x="1114044" y="1186148"/>
                  <a:pt x="1106329" y="1193102"/>
                  <a:pt x="1099280" y="1200912"/>
                </a:cubicBezTo>
                <a:cubicBezTo>
                  <a:pt x="1069277" y="1234154"/>
                  <a:pt x="1054037" y="1277017"/>
                  <a:pt x="1056323" y="1321689"/>
                </a:cubicBezTo>
                <a:cubicBezTo>
                  <a:pt x="1058418" y="1362266"/>
                  <a:pt x="1074801" y="1399794"/>
                  <a:pt x="1102614" y="1428750"/>
                </a:cubicBezTo>
                <a:cubicBezTo>
                  <a:pt x="1069658" y="1436370"/>
                  <a:pt x="1039749" y="1453801"/>
                  <a:pt x="1016508" y="1479518"/>
                </a:cubicBezTo>
                <a:cubicBezTo>
                  <a:pt x="986504" y="1512761"/>
                  <a:pt x="971264" y="1555623"/>
                  <a:pt x="973550" y="1600295"/>
                </a:cubicBezTo>
                <a:cubicBezTo>
                  <a:pt x="977265" y="1673924"/>
                  <a:pt x="1028319" y="1734026"/>
                  <a:pt x="1095661" y="1752886"/>
                </a:cubicBezTo>
                <a:cubicBezTo>
                  <a:pt x="1019842" y="1794415"/>
                  <a:pt x="896398" y="1842326"/>
                  <a:pt x="728948" y="1842326"/>
                </a:cubicBezTo>
                <a:cubicBezTo>
                  <a:pt x="584454" y="1842326"/>
                  <a:pt x="494062" y="1785938"/>
                  <a:pt x="398336" y="1726216"/>
                </a:cubicBezTo>
                <a:cubicBezTo>
                  <a:pt x="294513" y="1661446"/>
                  <a:pt x="187262" y="1594485"/>
                  <a:pt x="8954" y="1594485"/>
                </a:cubicBezTo>
                <a:lnTo>
                  <a:pt x="8954" y="1656588"/>
                </a:lnTo>
                <a:cubicBezTo>
                  <a:pt x="169450" y="1656588"/>
                  <a:pt x="264700" y="1716024"/>
                  <a:pt x="365474" y="1778889"/>
                </a:cubicBezTo>
                <a:cubicBezTo>
                  <a:pt x="464439" y="1840611"/>
                  <a:pt x="566738" y="1904428"/>
                  <a:pt x="728948" y="1904428"/>
                </a:cubicBezTo>
                <a:cubicBezTo>
                  <a:pt x="988409" y="1904428"/>
                  <a:pt x="1149287" y="1799749"/>
                  <a:pt x="1205008" y="1756220"/>
                </a:cubicBezTo>
                <a:lnTo>
                  <a:pt x="1435418" y="1744504"/>
                </a:lnTo>
                <a:cubicBezTo>
                  <a:pt x="1480090" y="1742218"/>
                  <a:pt x="1521238" y="1722692"/>
                  <a:pt x="1551146" y="1689449"/>
                </a:cubicBezTo>
                <a:cubicBezTo>
                  <a:pt x="1581150" y="1656207"/>
                  <a:pt x="1596390" y="1613345"/>
                  <a:pt x="1594104" y="1568672"/>
                </a:cubicBezTo>
                <a:cubicBezTo>
                  <a:pt x="1592104" y="1529334"/>
                  <a:pt x="1576673" y="1492853"/>
                  <a:pt x="1550479" y="1464183"/>
                </a:cubicBezTo>
                <a:lnTo>
                  <a:pt x="1578388" y="1462754"/>
                </a:lnTo>
                <a:cubicBezTo>
                  <a:pt x="1623060" y="1460468"/>
                  <a:pt x="1664208" y="1440942"/>
                  <a:pt x="1694117" y="1407700"/>
                </a:cubicBezTo>
                <a:cubicBezTo>
                  <a:pt x="1724120" y="1374457"/>
                  <a:pt x="1739360" y="1331595"/>
                  <a:pt x="1737074" y="1286923"/>
                </a:cubicBezTo>
                <a:cubicBezTo>
                  <a:pt x="1734979" y="1244822"/>
                  <a:pt x="1717262" y="1207294"/>
                  <a:pt x="1690021" y="1179195"/>
                </a:cubicBezTo>
                <a:cubicBezTo>
                  <a:pt x="1761458" y="1157097"/>
                  <a:pt x="1811846" y="1088803"/>
                  <a:pt x="1807940" y="1010793"/>
                </a:cubicBezTo>
                <a:cubicBezTo>
                  <a:pt x="1803940" y="931736"/>
                  <a:pt x="1745361" y="868680"/>
                  <a:pt x="1670590" y="854869"/>
                </a:cubicBezTo>
                <a:close/>
                <a:moveTo>
                  <a:pt x="1198245" y="874490"/>
                </a:moveTo>
                <a:cubicBezTo>
                  <a:pt x="1140238" y="877443"/>
                  <a:pt x="1090613" y="832676"/>
                  <a:pt x="1087660" y="774668"/>
                </a:cubicBezTo>
                <a:cubicBezTo>
                  <a:pt x="1084707" y="716661"/>
                  <a:pt x="1129475" y="667036"/>
                  <a:pt x="1187577" y="663988"/>
                </a:cubicBezTo>
                <a:lnTo>
                  <a:pt x="1533906" y="646367"/>
                </a:lnTo>
                <a:cubicBezTo>
                  <a:pt x="1535716" y="646271"/>
                  <a:pt x="1537525" y="646271"/>
                  <a:pt x="1539335" y="646271"/>
                </a:cubicBezTo>
                <a:cubicBezTo>
                  <a:pt x="1594961" y="646271"/>
                  <a:pt x="1641634" y="690086"/>
                  <a:pt x="1644491" y="746284"/>
                </a:cubicBezTo>
                <a:cubicBezTo>
                  <a:pt x="1647444" y="804291"/>
                  <a:pt x="1602677" y="853916"/>
                  <a:pt x="1544669" y="856869"/>
                </a:cubicBezTo>
                <a:lnTo>
                  <a:pt x="1206818" y="874109"/>
                </a:lnTo>
                <a:cubicBezTo>
                  <a:pt x="1206818" y="874109"/>
                  <a:pt x="1206722" y="874109"/>
                  <a:pt x="1206627" y="874109"/>
                </a:cubicBezTo>
                <a:lnTo>
                  <a:pt x="1198245" y="874490"/>
                </a:lnTo>
                <a:close/>
                <a:moveTo>
                  <a:pt x="1505045" y="1648016"/>
                </a:moveTo>
                <a:cubicBezTo>
                  <a:pt x="1486186" y="1668875"/>
                  <a:pt x="1460278" y="1681258"/>
                  <a:pt x="1432179" y="1682687"/>
                </a:cubicBezTo>
                <a:lnTo>
                  <a:pt x="1185958" y="1695260"/>
                </a:lnTo>
                <a:lnTo>
                  <a:pt x="1183862" y="1693069"/>
                </a:lnTo>
                <a:cubicBezTo>
                  <a:pt x="1183862" y="1693069"/>
                  <a:pt x="1182719" y="1694117"/>
                  <a:pt x="1181195" y="1695450"/>
                </a:cubicBezTo>
                <a:lnTo>
                  <a:pt x="1146143" y="1697260"/>
                </a:lnTo>
                <a:cubicBezTo>
                  <a:pt x="1088136" y="1700498"/>
                  <a:pt x="1038511" y="1655445"/>
                  <a:pt x="1035558" y="1597438"/>
                </a:cubicBezTo>
                <a:cubicBezTo>
                  <a:pt x="1034129" y="1569339"/>
                  <a:pt x="1043749" y="1542288"/>
                  <a:pt x="1062609" y="1521428"/>
                </a:cubicBezTo>
                <a:cubicBezTo>
                  <a:pt x="1081469" y="1500569"/>
                  <a:pt x="1107377" y="1488186"/>
                  <a:pt x="1135475" y="1486757"/>
                </a:cubicBezTo>
                <a:lnTo>
                  <a:pt x="1421606" y="1472184"/>
                </a:lnTo>
                <a:cubicBezTo>
                  <a:pt x="1423416" y="1472089"/>
                  <a:pt x="1425226" y="1472089"/>
                  <a:pt x="1427131" y="1472089"/>
                </a:cubicBezTo>
                <a:cubicBezTo>
                  <a:pt x="1453229" y="1472089"/>
                  <a:pt x="1478090" y="1481614"/>
                  <a:pt x="1497616" y="1499235"/>
                </a:cubicBezTo>
                <a:cubicBezTo>
                  <a:pt x="1518475" y="1518095"/>
                  <a:pt x="1530763" y="1544003"/>
                  <a:pt x="1532192" y="1572101"/>
                </a:cubicBezTo>
                <a:cubicBezTo>
                  <a:pt x="1533620" y="1600200"/>
                  <a:pt x="1524000" y="1627156"/>
                  <a:pt x="1505141" y="1648111"/>
                </a:cubicBezTo>
                <a:close/>
                <a:moveTo>
                  <a:pt x="1648016" y="1366266"/>
                </a:moveTo>
                <a:cubicBezTo>
                  <a:pt x="1629156" y="1387126"/>
                  <a:pt x="1603248" y="1399508"/>
                  <a:pt x="1575149" y="1400937"/>
                </a:cubicBezTo>
                <a:lnTo>
                  <a:pt x="1228820" y="1418653"/>
                </a:lnTo>
                <a:cubicBezTo>
                  <a:pt x="1200722" y="1420368"/>
                  <a:pt x="1173671" y="1410462"/>
                  <a:pt x="1152811" y="1391603"/>
                </a:cubicBezTo>
                <a:cubicBezTo>
                  <a:pt x="1131951" y="1372743"/>
                  <a:pt x="1119664" y="1346835"/>
                  <a:pt x="1118235" y="1318736"/>
                </a:cubicBezTo>
                <a:cubicBezTo>
                  <a:pt x="1116806" y="1290638"/>
                  <a:pt x="1126427" y="1263682"/>
                  <a:pt x="1145286" y="1242727"/>
                </a:cubicBezTo>
                <a:cubicBezTo>
                  <a:pt x="1163288" y="1222820"/>
                  <a:pt x="1187672" y="1211009"/>
                  <a:pt x="1214247" y="1208627"/>
                </a:cubicBezTo>
                <a:cubicBezTo>
                  <a:pt x="1214628" y="1208627"/>
                  <a:pt x="1214914" y="1208627"/>
                  <a:pt x="1215295" y="1208627"/>
                </a:cubicBezTo>
                <a:cubicBezTo>
                  <a:pt x="1218152" y="1208627"/>
                  <a:pt x="1221010" y="1208627"/>
                  <a:pt x="1223963" y="1208437"/>
                </a:cubicBezTo>
                <a:lnTo>
                  <a:pt x="1573911" y="1190625"/>
                </a:lnTo>
                <a:cubicBezTo>
                  <a:pt x="1627727" y="1192721"/>
                  <a:pt x="1672304" y="1235393"/>
                  <a:pt x="1675162" y="1290257"/>
                </a:cubicBezTo>
                <a:cubicBezTo>
                  <a:pt x="1676591" y="1318355"/>
                  <a:pt x="1666970" y="1345311"/>
                  <a:pt x="1648111" y="1366266"/>
                </a:cubicBezTo>
                <a:close/>
                <a:moveTo>
                  <a:pt x="1646015" y="1124807"/>
                </a:moveTo>
                <a:lnTo>
                  <a:pt x="1575625" y="1128427"/>
                </a:lnTo>
                <a:cubicBezTo>
                  <a:pt x="1570863" y="1128236"/>
                  <a:pt x="1566100" y="1128236"/>
                  <a:pt x="1561243" y="1128427"/>
                </a:cubicBezTo>
                <a:lnTo>
                  <a:pt x="1214914" y="1146143"/>
                </a:lnTo>
                <a:cubicBezTo>
                  <a:pt x="1214914" y="1146143"/>
                  <a:pt x="1214247" y="1146143"/>
                  <a:pt x="1213961" y="1146239"/>
                </a:cubicBezTo>
                <a:cubicBezTo>
                  <a:pt x="1158907" y="1145762"/>
                  <a:pt x="1112996" y="1102424"/>
                  <a:pt x="1110139" y="1046702"/>
                </a:cubicBezTo>
                <a:cubicBezTo>
                  <a:pt x="1108710" y="1018604"/>
                  <a:pt x="1118330" y="991552"/>
                  <a:pt x="1137190" y="970693"/>
                </a:cubicBezTo>
                <a:cubicBezTo>
                  <a:pt x="1156049" y="949833"/>
                  <a:pt x="1181862" y="937546"/>
                  <a:pt x="1209961" y="936117"/>
                </a:cubicBezTo>
                <a:lnTo>
                  <a:pt x="1547813" y="918877"/>
                </a:lnTo>
                <a:cubicBezTo>
                  <a:pt x="1547813" y="918877"/>
                  <a:pt x="1547813" y="918877"/>
                  <a:pt x="1547908" y="918877"/>
                </a:cubicBezTo>
                <a:lnTo>
                  <a:pt x="1635252" y="914400"/>
                </a:lnTo>
                <a:cubicBezTo>
                  <a:pt x="1637062" y="914305"/>
                  <a:pt x="1638872" y="914305"/>
                  <a:pt x="1640681" y="914305"/>
                </a:cubicBezTo>
                <a:cubicBezTo>
                  <a:pt x="1696307" y="914305"/>
                  <a:pt x="1742980" y="958120"/>
                  <a:pt x="1745837" y="1014317"/>
                </a:cubicBezTo>
                <a:cubicBezTo>
                  <a:pt x="1748790" y="1072325"/>
                  <a:pt x="1704023" y="1121950"/>
                  <a:pt x="1645920" y="1124998"/>
                </a:cubicBezTo>
                <a:close/>
              </a:path>
            </a:pathLst>
          </a:custGeom>
          <a:solidFill>
            <a:schemeClr val="accent6"/>
          </a:solidFill>
          <a:ln w="9525" cap="flat">
            <a:noFill/>
            <a:prstDash val="solid"/>
            <a:miter/>
          </a:ln>
        </p:spPr>
        <p:txBody>
          <a:bodyPr rtlCol="0" anchor="ctr"/>
          <a:lstStyle/>
          <a:p>
            <a:endParaRPr lang="de-DE"/>
          </a:p>
        </p:txBody>
      </p:sp>
      <p:grpSp>
        <p:nvGrpSpPr>
          <p:cNvPr id="11" name="Google Shape;39;p4">
            <a:extLst>
              <a:ext uri="{FF2B5EF4-FFF2-40B4-BE49-F238E27FC236}">
                <a16:creationId xmlns:a16="http://schemas.microsoft.com/office/drawing/2014/main" id="{433C5E8A-484B-AF7F-53DD-6BB41A678930}"/>
              </a:ext>
            </a:extLst>
          </p:cNvPr>
          <p:cNvGrpSpPr/>
          <p:nvPr userDrawn="1"/>
        </p:nvGrpSpPr>
        <p:grpSpPr>
          <a:xfrm>
            <a:off x="177416" y="181824"/>
            <a:ext cx="8786097" cy="6494352"/>
            <a:chOff x="701" y="95"/>
            <a:chExt cx="10602698" cy="7604742"/>
          </a:xfrm>
        </p:grpSpPr>
        <p:sp>
          <p:nvSpPr>
            <p:cNvPr id="12" name="Google Shape;40;p4">
              <a:extLst>
                <a:ext uri="{FF2B5EF4-FFF2-40B4-BE49-F238E27FC236}">
                  <a16:creationId xmlns:a16="http://schemas.microsoft.com/office/drawing/2014/main" id="{7AD68511-9A24-EC97-E613-8B16974B353D}"/>
                </a:ext>
              </a:extLst>
            </p:cNvPr>
            <p:cNvSpPr/>
            <p:nvPr/>
          </p:nvSpPr>
          <p:spPr>
            <a:xfrm rot="10800000">
              <a:off x="7692745" y="95"/>
              <a:ext cx="2910654" cy="1455133"/>
            </a:xfrm>
            <a:custGeom>
              <a:avLst/>
              <a:gdLst/>
              <a:ahLst/>
              <a:cxnLst/>
              <a:rect l="l" t="t" r="r" b="b"/>
              <a:pathLst>
                <a:path w="84379" h="42190" extrusionOk="0">
                  <a:moveTo>
                    <a:pt x="42190" y="1"/>
                  </a:moveTo>
                  <a:cubicBezTo>
                    <a:pt x="41020" y="1"/>
                    <a:pt x="39867" y="51"/>
                    <a:pt x="38714" y="151"/>
                  </a:cubicBezTo>
                  <a:cubicBezTo>
                    <a:pt x="17027" y="1906"/>
                    <a:pt x="1" y="20051"/>
                    <a:pt x="1" y="42190"/>
                  </a:cubicBezTo>
                  <a:lnTo>
                    <a:pt x="84379" y="42190"/>
                  </a:lnTo>
                  <a:cubicBezTo>
                    <a:pt x="84379" y="18881"/>
                    <a:pt x="65498" y="1"/>
                    <a:pt x="421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41;p4">
              <a:extLst>
                <a:ext uri="{FF2B5EF4-FFF2-40B4-BE49-F238E27FC236}">
                  <a16:creationId xmlns:a16="http://schemas.microsoft.com/office/drawing/2014/main" id="{6C5875DA-DCD4-B67F-D25B-2B444CC02B33}"/>
                </a:ext>
              </a:extLst>
            </p:cNvPr>
            <p:cNvSpPr/>
            <p:nvPr/>
          </p:nvSpPr>
          <p:spPr>
            <a:xfrm rot="5400000" flipH="1">
              <a:off x="16209" y="6520211"/>
              <a:ext cx="1060279" cy="1091295"/>
            </a:xfrm>
            <a:custGeom>
              <a:avLst/>
              <a:gdLst/>
              <a:ahLst/>
              <a:cxnLst/>
              <a:rect l="l" t="t" r="r" b="b"/>
              <a:pathLst>
                <a:path w="34069" h="33017" extrusionOk="0">
                  <a:moveTo>
                    <a:pt x="0" y="1"/>
                  </a:moveTo>
                  <a:lnTo>
                    <a:pt x="0" y="33017"/>
                  </a:lnTo>
                  <a:lnTo>
                    <a:pt x="34069" y="33017"/>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42;p4">
              <a:extLst>
                <a:ext uri="{FF2B5EF4-FFF2-40B4-BE49-F238E27FC236}">
                  <a16:creationId xmlns:a16="http://schemas.microsoft.com/office/drawing/2014/main" id="{310AFF04-63AD-3EC6-6EAD-035E0DC81416}"/>
                </a:ext>
              </a:extLst>
            </p:cNvPr>
            <p:cNvSpPr/>
            <p:nvPr/>
          </p:nvSpPr>
          <p:spPr>
            <a:xfrm rot="5400000" flipH="1">
              <a:off x="917646" y="6459472"/>
              <a:ext cx="548610" cy="560471"/>
            </a:xfrm>
            <a:custGeom>
              <a:avLst/>
              <a:gdLst/>
              <a:ahLst/>
              <a:cxnLst/>
              <a:rect l="l" t="t" r="r" b="b"/>
              <a:pathLst>
                <a:path w="17628" h="16957" extrusionOk="0">
                  <a:moveTo>
                    <a:pt x="9157" y="0"/>
                  </a:moveTo>
                  <a:cubicBezTo>
                    <a:pt x="5731" y="0"/>
                    <a:pt x="2640" y="2072"/>
                    <a:pt x="1320" y="5230"/>
                  </a:cubicBezTo>
                  <a:cubicBezTo>
                    <a:pt x="0" y="8405"/>
                    <a:pt x="736" y="12047"/>
                    <a:pt x="3158" y="14470"/>
                  </a:cubicBezTo>
                  <a:cubicBezTo>
                    <a:pt x="4779" y="16091"/>
                    <a:pt x="6946" y="16956"/>
                    <a:pt x="9154" y="16956"/>
                  </a:cubicBezTo>
                  <a:cubicBezTo>
                    <a:pt x="10246" y="16956"/>
                    <a:pt x="11348" y="16745"/>
                    <a:pt x="12398" y="16308"/>
                  </a:cubicBezTo>
                  <a:cubicBezTo>
                    <a:pt x="15556" y="15004"/>
                    <a:pt x="17628" y="11913"/>
                    <a:pt x="17628" y="8471"/>
                  </a:cubicBezTo>
                  <a:cubicBezTo>
                    <a:pt x="17628" y="3793"/>
                    <a:pt x="13835" y="0"/>
                    <a:pt x="91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 name="Google Shape;43;p4">
              <a:extLst>
                <a:ext uri="{FF2B5EF4-FFF2-40B4-BE49-F238E27FC236}">
                  <a16:creationId xmlns:a16="http://schemas.microsoft.com/office/drawing/2014/main" id="{0DD3F318-1018-C223-A70B-DFAC5DE4B446}"/>
                </a:ext>
              </a:extLst>
            </p:cNvPr>
            <p:cNvSpPr/>
            <p:nvPr/>
          </p:nvSpPr>
          <p:spPr>
            <a:xfrm>
              <a:off x="9510144" y="6545900"/>
              <a:ext cx="1093254" cy="1058937"/>
            </a:xfrm>
            <a:custGeom>
              <a:avLst/>
              <a:gdLst/>
              <a:ahLst/>
              <a:cxnLst/>
              <a:rect l="l" t="t" r="r" b="b"/>
              <a:pathLst>
                <a:path w="34087" h="33017" extrusionOk="0">
                  <a:moveTo>
                    <a:pt x="34086" y="1"/>
                  </a:moveTo>
                  <a:lnTo>
                    <a:pt x="1" y="33017"/>
                  </a:lnTo>
                  <a:lnTo>
                    <a:pt x="34086" y="33017"/>
                  </a:lnTo>
                  <a:lnTo>
                    <a:pt x="340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grpSp>
    </p:spTree>
    <p:extLst>
      <p:ext uri="{BB962C8B-B14F-4D97-AF65-F5344CB8AC3E}">
        <p14:creationId xmlns:p14="http://schemas.microsoft.com/office/powerpoint/2010/main" val="2451486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apitel Konsumentscheidungen">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48" name="Textplatzhalter 7">
            <a:extLst>
              <a:ext uri="{FF2B5EF4-FFF2-40B4-BE49-F238E27FC236}">
                <a16:creationId xmlns:a16="http://schemas.microsoft.com/office/drawing/2014/main" id="{BA4BDC38-4816-7C47-69B0-46C484B4BF88}"/>
              </a:ext>
            </a:extLst>
          </p:cNvPr>
          <p:cNvSpPr>
            <a:spLocks noGrp="1"/>
          </p:cNvSpPr>
          <p:nvPr>
            <p:ph type="body" sz="quarter" idx="13" hasCustomPrompt="1"/>
          </p:nvPr>
        </p:nvSpPr>
        <p:spPr>
          <a:xfrm>
            <a:off x="251520" y="245448"/>
            <a:ext cx="5400601"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27" name="Google Shape;85;p11">
            <a:extLst>
              <a:ext uri="{FF2B5EF4-FFF2-40B4-BE49-F238E27FC236}">
                <a16:creationId xmlns:a16="http://schemas.microsoft.com/office/drawing/2014/main" id="{07D62915-6CB7-24E3-4997-B49442ECB00D}"/>
              </a:ext>
            </a:extLst>
          </p:cNvPr>
          <p:cNvSpPr txBox="1">
            <a:spLocks noGrp="1"/>
          </p:cNvSpPr>
          <p:nvPr>
            <p:ph type="title" hasCustomPrompt="1"/>
          </p:nvPr>
        </p:nvSpPr>
        <p:spPr>
          <a:xfrm>
            <a:off x="720000" y="2744121"/>
            <a:ext cx="7704000" cy="1348711"/>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7200" b="1">
                <a:solidFill>
                  <a:srgbClr val="4B4B4D"/>
                </a:solidFill>
                <a:latin typeface="+mj-lt"/>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de-DE" dirty="0"/>
              <a:t>Überschrift</a:t>
            </a:r>
            <a:endParaRPr dirty="0"/>
          </a:p>
        </p:txBody>
      </p:sp>
      <p:sp>
        <p:nvSpPr>
          <p:cNvPr id="28" name="Google Shape;86;p11">
            <a:extLst>
              <a:ext uri="{FF2B5EF4-FFF2-40B4-BE49-F238E27FC236}">
                <a16:creationId xmlns:a16="http://schemas.microsoft.com/office/drawing/2014/main" id="{3C4DCAE0-D600-3F56-24B9-C5B9E1431B2D}"/>
              </a:ext>
            </a:extLst>
          </p:cNvPr>
          <p:cNvSpPr txBox="1">
            <a:spLocks noGrp="1"/>
          </p:cNvSpPr>
          <p:nvPr>
            <p:ph type="body" idx="1"/>
          </p:nvPr>
        </p:nvSpPr>
        <p:spPr>
          <a:xfrm>
            <a:off x="720000" y="4202967"/>
            <a:ext cx="7704000" cy="1734400"/>
          </a:xfrm>
          <a:prstGeom prst="rect">
            <a:avLst/>
          </a:prstGeom>
        </p:spPr>
        <p:txBody>
          <a:bodyPr spcFirstLastPara="1" wrap="square" lIns="91425" tIns="91425" rIns="91425" bIns="91425" anchor="t" anchorCtr="0">
            <a:noAutofit/>
          </a:bodyPr>
          <a:lstStyle>
            <a:lvl1pPr marL="114300" lvl="0" indent="0" algn="ctr">
              <a:spcBef>
                <a:spcPts val="0"/>
              </a:spcBef>
              <a:spcAft>
                <a:spcPts val="0"/>
              </a:spcAft>
              <a:buSzPts val="1800"/>
              <a:buNone/>
              <a:defRPr sz="2000" b="1">
                <a:solidFill>
                  <a:srgbClr val="4B4B4D"/>
                </a:solidFill>
                <a:latin typeface="+mj-lt"/>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dirty="0"/>
          </a:p>
        </p:txBody>
      </p:sp>
      <p:sp>
        <p:nvSpPr>
          <p:cNvPr id="10" name="Grafik 7">
            <a:extLst>
              <a:ext uri="{FF2B5EF4-FFF2-40B4-BE49-F238E27FC236}">
                <a16:creationId xmlns:a16="http://schemas.microsoft.com/office/drawing/2014/main" id="{753E86E3-9161-9369-650D-1685FF5BAD77}"/>
              </a:ext>
            </a:extLst>
          </p:cNvPr>
          <p:cNvSpPr/>
          <p:nvPr userDrawn="1"/>
        </p:nvSpPr>
        <p:spPr>
          <a:xfrm>
            <a:off x="3751016" y="508687"/>
            <a:ext cx="1849754" cy="1905000"/>
          </a:xfrm>
          <a:custGeom>
            <a:avLst/>
            <a:gdLst>
              <a:gd name="connsiteX0" fmla="*/ 1603629 w 1849754"/>
              <a:gd name="connsiteY0" fmla="*/ 498920 h 1905000"/>
              <a:gd name="connsiteX1" fmla="*/ 1849755 w 1849754"/>
              <a:gd name="connsiteY1" fmla="*/ 222980 h 1905000"/>
              <a:gd name="connsiteX2" fmla="*/ 1671161 w 1849754"/>
              <a:gd name="connsiteY2" fmla="*/ 213169 h 1905000"/>
              <a:gd name="connsiteX3" fmla="*/ 1683830 w 1849754"/>
              <a:gd name="connsiteY3" fmla="*/ 198977 h 1905000"/>
              <a:gd name="connsiteX4" fmla="*/ 1643539 w 1849754"/>
              <a:gd name="connsiteY4" fmla="*/ 163068 h 1905000"/>
              <a:gd name="connsiteX5" fmla="*/ 1631156 w 1849754"/>
              <a:gd name="connsiteY5" fmla="*/ 176975 h 1905000"/>
              <a:gd name="connsiteX6" fmla="*/ 1600962 w 1849754"/>
              <a:gd name="connsiteY6" fmla="*/ 0 h 1905000"/>
              <a:gd name="connsiteX7" fmla="*/ 1354836 w 1849754"/>
              <a:gd name="connsiteY7" fmla="*/ 275939 h 1905000"/>
              <a:gd name="connsiteX8" fmla="*/ 1385030 w 1849754"/>
              <a:gd name="connsiteY8" fmla="*/ 452914 h 1905000"/>
              <a:gd name="connsiteX9" fmla="*/ 1356170 w 1849754"/>
              <a:gd name="connsiteY9" fmla="*/ 485299 h 1905000"/>
              <a:gd name="connsiteX10" fmla="*/ 1356170 w 1849754"/>
              <a:gd name="connsiteY10" fmla="*/ 485299 h 1905000"/>
              <a:gd name="connsiteX11" fmla="*/ 1306449 w 1849754"/>
              <a:gd name="connsiteY11" fmla="*/ 541020 h 1905000"/>
              <a:gd name="connsiteX12" fmla="*/ 782669 w 1849754"/>
              <a:gd name="connsiteY12" fmla="*/ 339662 h 1905000"/>
              <a:gd name="connsiteX13" fmla="*/ 0 w 1849754"/>
              <a:gd name="connsiteY13" fmla="*/ 1122426 h 1905000"/>
              <a:gd name="connsiteX14" fmla="*/ 782574 w 1849754"/>
              <a:gd name="connsiteY14" fmla="*/ 1905000 h 1905000"/>
              <a:gd name="connsiteX15" fmla="*/ 1565148 w 1849754"/>
              <a:gd name="connsiteY15" fmla="*/ 1122426 h 1905000"/>
              <a:gd name="connsiteX16" fmla="*/ 1495997 w 1849754"/>
              <a:gd name="connsiteY16" fmla="*/ 800481 h 1905000"/>
              <a:gd name="connsiteX17" fmla="*/ 1446848 w 1849754"/>
              <a:gd name="connsiteY17" fmla="*/ 822674 h 1905000"/>
              <a:gd name="connsiteX18" fmla="*/ 1511141 w 1849754"/>
              <a:gd name="connsiteY18" fmla="*/ 1122426 h 1905000"/>
              <a:gd name="connsiteX19" fmla="*/ 782479 w 1849754"/>
              <a:gd name="connsiteY19" fmla="*/ 1851089 h 1905000"/>
              <a:gd name="connsiteX20" fmla="*/ 53912 w 1849754"/>
              <a:gd name="connsiteY20" fmla="*/ 1122426 h 1905000"/>
              <a:gd name="connsiteX21" fmla="*/ 782574 w 1849754"/>
              <a:gd name="connsiteY21" fmla="*/ 393668 h 1905000"/>
              <a:gd name="connsiteX22" fmla="*/ 1270540 w 1849754"/>
              <a:gd name="connsiteY22" fmla="*/ 581311 h 1905000"/>
              <a:gd name="connsiteX23" fmla="*/ 1195578 w 1849754"/>
              <a:gd name="connsiteY23" fmla="*/ 665417 h 1905000"/>
              <a:gd name="connsiteX24" fmla="*/ 782669 w 1849754"/>
              <a:gd name="connsiteY24" fmla="*/ 506444 h 1905000"/>
              <a:gd name="connsiteX25" fmla="*/ 166688 w 1849754"/>
              <a:gd name="connsiteY25" fmla="*/ 1122426 h 1905000"/>
              <a:gd name="connsiteX26" fmla="*/ 782669 w 1849754"/>
              <a:gd name="connsiteY26" fmla="*/ 1738408 h 1905000"/>
              <a:gd name="connsiteX27" fmla="*/ 1398651 w 1849754"/>
              <a:gd name="connsiteY27" fmla="*/ 1122426 h 1905000"/>
              <a:gd name="connsiteX28" fmla="*/ 1342454 w 1849754"/>
              <a:gd name="connsiteY28" fmla="*/ 864965 h 1905000"/>
              <a:gd name="connsiteX29" fmla="*/ 1293495 w 1849754"/>
              <a:gd name="connsiteY29" fmla="*/ 887540 h 1905000"/>
              <a:gd name="connsiteX30" fmla="*/ 1344739 w 1849754"/>
              <a:gd name="connsiteY30" fmla="*/ 1122426 h 1905000"/>
              <a:gd name="connsiteX31" fmla="*/ 782669 w 1849754"/>
              <a:gd name="connsiteY31" fmla="*/ 1684496 h 1905000"/>
              <a:gd name="connsiteX32" fmla="*/ 220599 w 1849754"/>
              <a:gd name="connsiteY32" fmla="*/ 1122426 h 1905000"/>
              <a:gd name="connsiteX33" fmla="*/ 782669 w 1849754"/>
              <a:gd name="connsiteY33" fmla="*/ 560356 h 1905000"/>
              <a:gd name="connsiteX34" fmla="*/ 1159669 w 1849754"/>
              <a:gd name="connsiteY34" fmla="*/ 705707 h 1905000"/>
              <a:gd name="connsiteX35" fmla="*/ 1089184 w 1849754"/>
              <a:gd name="connsiteY35" fmla="*/ 784670 h 1905000"/>
              <a:gd name="connsiteX36" fmla="*/ 782574 w 1849754"/>
              <a:gd name="connsiteY36" fmla="*/ 666179 h 1905000"/>
              <a:gd name="connsiteX37" fmla="*/ 326326 w 1849754"/>
              <a:gd name="connsiteY37" fmla="*/ 1122426 h 1905000"/>
              <a:gd name="connsiteX38" fmla="*/ 782574 w 1849754"/>
              <a:gd name="connsiteY38" fmla="*/ 1578674 h 1905000"/>
              <a:gd name="connsiteX39" fmla="*/ 1238822 w 1849754"/>
              <a:gd name="connsiteY39" fmla="*/ 1122426 h 1905000"/>
              <a:gd name="connsiteX40" fmla="*/ 1196912 w 1849754"/>
              <a:gd name="connsiteY40" fmla="*/ 931164 h 1905000"/>
              <a:gd name="connsiteX41" fmla="*/ 1147953 w 1849754"/>
              <a:gd name="connsiteY41" fmla="*/ 953834 h 1905000"/>
              <a:gd name="connsiteX42" fmla="*/ 1184910 w 1849754"/>
              <a:gd name="connsiteY42" fmla="*/ 1122521 h 1905000"/>
              <a:gd name="connsiteX43" fmla="*/ 782669 w 1849754"/>
              <a:gd name="connsiteY43" fmla="*/ 1524762 h 1905000"/>
              <a:gd name="connsiteX44" fmla="*/ 380429 w 1849754"/>
              <a:gd name="connsiteY44" fmla="*/ 1122521 h 1905000"/>
              <a:gd name="connsiteX45" fmla="*/ 782669 w 1849754"/>
              <a:gd name="connsiteY45" fmla="*/ 720281 h 1905000"/>
              <a:gd name="connsiteX46" fmla="*/ 1053370 w 1849754"/>
              <a:gd name="connsiteY46" fmla="*/ 825056 h 1905000"/>
              <a:gd name="connsiteX47" fmla="*/ 972979 w 1849754"/>
              <a:gd name="connsiteY47" fmla="*/ 915162 h 1905000"/>
              <a:gd name="connsiteX48" fmla="*/ 782669 w 1849754"/>
              <a:gd name="connsiteY48" fmla="*/ 840772 h 1905000"/>
              <a:gd name="connsiteX49" fmla="*/ 500825 w 1849754"/>
              <a:gd name="connsiteY49" fmla="*/ 1122617 h 1905000"/>
              <a:gd name="connsiteX50" fmla="*/ 782669 w 1849754"/>
              <a:gd name="connsiteY50" fmla="*/ 1404461 h 1905000"/>
              <a:gd name="connsiteX51" fmla="*/ 1064514 w 1849754"/>
              <a:gd name="connsiteY51" fmla="*/ 1122617 h 1905000"/>
              <a:gd name="connsiteX52" fmla="*/ 1037463 w 1849754"/>
              <a:gd name="connsiteY52" fmla="*/ 1001935 h 1905000"/>
              <a:gd name="connsiteX53" fmla="*/ 988695 w 1849754"/>
              <a:gd name="connsiteY53" fmla="*/ 1025081 h 1905000"/>
              <a:gd name="connsiteX54" fmla="*/ 1010603 w 1849754"/>
              <a:gd name="connsiteY54" fmla="*/ 1122617 h 1905000"/>
              <a:gd name="connsiteX55" fmla="*/ 782765 w 1849754"/>
              <a:gd name="connsiteY55" fmla="*/ 1350455 h 1905000"/>
              <a:gd name="connsiteX56" fmla="*/ 554927 w 1849754"/>
              <a:gd name="connsiteY56" fmla="*/ 1122617 h 1905000"/>
              <a:gd name="connsiteX57" fmla="*/ 782765 w 1849754"/>
              <a:gd name="connsiteY57" fmla="*/ 894779 h 1905000"/>
              <a:gd name="connsiteX58" fmla="*/ 937260 w 1849754"/>
              <a:gd name="connsiteY58" fmla="*/ 955453 h 1905000"/>
              <a:gd name="connsiteX59" fmla="*/ 869537 w 1849754"/>
              <a:gd name="connsiteY59" fmla="*/ 1031367 h 1905000"/>
              <a:gd name="connsiteX60" fmla="*/ 782765 w 1849754"/>
              <a:gd name="connsiteY60" fmla="*/ 996601 h 1905000"/>
              <a:gd name="connsiteX61" fmla="*/ 656749 w 1849754"/>
              <a:gd name="connsiteY61" fmla="*/ 1122617 h 1905000"/>
              <a:gd name="connsiteX62" fmla="*/ 782765 w 1849754"/>
              <a:gd name="connsiteY62" fmla="*/ 1248632 h 1905000"/>
              <a:gd name="connsiteX63" fmla="*/ 908780 w 1849754"/>
              <a:gd name="connsiteY63" fmla="*/ 1122617 h 1905000"/>
              <a:gd name="connsiteX64" fmla="*/ 900398 w 1849754"/>
              <a:gd name="connsiteY64" fmla="*/ 1077754 h 1905000"/>
              <a:gd name="connsiteX65" fmla="*/ 1425131 w 1849754"/>
              <a:gd name="connsiteY65" fmla="*/ 489395 h 1905000"/>
              <a:gd name="connsiteX66" fmla="*/ 1603724 w 1849754"/>
              <a:gd name="connsiteY66" fmla="*/ 499205 h 1905000"/>
              <a:gd name="connsiteX67" fmla="*/ 1580674 w 1849754"/>
              <a:gd name="connsiteY67" fmla="*/ 443675 h 1905000"/>
              <a:gd name="connsiteX68" fmla="*/ 1471041 w 1849754"/>
              <a:gd name="connsiteY68" fmla="*/ 437674 h 1905000"/>
              <a:gd name="connsiteX69" fmla="*/ 1625346 w 1849754"/>
              <a:gd name="connsiteY69" fmla="*/ 264700 h 1905000"/>
              <a:gd name="connsiteX70" fmla="*/ 1734979 w 1849754"/>
              <a:gd name="connsiteY70" fmla="*/ 270701 h 1905000"/>
              <a:gd name="connsiteX71" fmla="*/ 1580674 w 1849754"/>
              <a:gd name="connsiteY71" fmla="*/ 443675 h 1905000"/>
              <a:gd name="connsiteX72" fmla="*/ 1566577 w 1849754"/>
              <a:gd name="connsiteY72" fmla="*/ 119539 h 1905000"/>
              <a:gd name="connsiteX73" fmla="*/ 1585055 w 1849754"/>
              <a:gd name="connsiteY73" fmla="*/ 227838 h 1905000"/>
              <a:gd name="connsiteX74" fmla="*/ 1430750 w 1849754"/>
              <a:gd name="connsiteY74" fmla="*/ 400812 h 1905000"/>
              <a:gd name="connsiteX75" fmla="*/ 1412272 w 1849754"/>
              <a:gd name="connsiteY75" fmla="*/ 292513 h 1905000"/>
              <a:gd name="connsiteX76" fmla="*/ 1566577 w 1849754"/>
              <a:gd name="connsiteY76" fmla="*/ 119539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849754" h="1905000">
                <a:moveTo>
                  <a:pt x="1603629" y="498920"/>
                </a:moveTo>
                <a:lnTo>
                  <a:pt x="1849755" y="222980"/>
                </a:lnTo>
                <a:lnTo>
                  <a:pt x="1671161" y="213169"/>
                </a:lnTo>
                <a:lnTo>
                  <a:pt x="1683830" y="198977"/>
                </a:lnTo>
                <a:lnTo>
                  <a:pt x="1643539" y="163068"/>
                </a:lnTo>
                <a:lnTo>
                  <a:pt x="1631156" y="176975"/>
                </a:lnTo>
                <a:lnTo>
                  <a:pt x="1600962" y="0"/>
                </a:lnTo>
                <a:lnTo>
                  <a:pt x="1354836" y="275939"/>
                </a:lnTo>
                <a:lnTo>
                  <a:pt x="1385030" y="452914"/>
                </a:lnTo>
                <a:lnTo>
                  <a:pt x="1356170" y="485299"/>
                </a:lnTo>
                <a:lnTo>
                  <a:pt x="1356170" y="485299"/>
                </a:lnTo>
                <a:lnTo>
                  <a:pt x="1306449" y="541020"/>
                </a:lnTo>
                <a:cubicBezTo>
                  <a:pt x="1162526" y="410909"/>
                  <a:pt x="978313" y="339662"/>
                  <a:pt x="782669" y="339662"/>
                </a:cubicBezTo>
                <a:cubicBezTo>
                  <a:pt x="351092" y="339757"/>
                  <a:pt x="0" y="690848"/>
                  <a:pt x="0" y="1122426"/>
                </a:cubicBezTo>
                <a:cubicBezTo>
                  <a:pt x="0" y="1554004"/>
                  <a:pt x="351092" y="1905000"/>
                  <a:pt x="782574" y="1905000"/>
                </a:cubicBezTo>
                <a:cubicBezTo>
                  <a:pt x="1214057" y="1905000"/>
                  <a:pt x="1565148" y="1553909"/>
                  <a:pt x="1565148" y="1122426"/>
                </a:cubicBezTo>
                <a:cubicBezTo>
                  <a:pt x="1565148" y="1010222"/>
                  <a:pt x="1541907" y="901922"/>
                  <a:pt x="1495997" y="800481"/>
                </a:cubicBezTo>
                <a:lnTo>
                  <a:pt x="1446848" y="822674"/>
                </a:lnTo>
                <a:cubicBezTo>
                  <a:pt x="1489520" y="917067"/>
                  <a:pt x="1511141" y="1017937"/>
                  <a:pt x="1511141" y="1122426"/>
                </a:cubicBezTo>
                <a:cubicBezTo>
                  <a:pt x="1511141" y="1524191"/>
                  <a:pt x="1184243" y="1851089"/>
                  <a:pt x="782479" y="1851089"/>
                </a:cubicBezTo>
                <a:cubicBezTo>
                  <a:pt x="380714" y="1851089"/>
                  <a:pt x="53912" y="1524191"/>
                  <a:pt x="53912" y="1122426"/>
                </a:cubicBezTo>
                <a:cubicBezTo>
                  <a:pt x="53912" y="720662"/>
                  <a:pt x="380810" y="393668"/>
                  <a:pt x="782574" y="393668"/>
                </a:cubicBezTo>
                <a:cubicBezTo>
                  <a:pt x="964883" y="393668"/>
                  <a:pt x="1136428" y="460058"/>
                  <a:pt x="1270540" y="581311"/>
                </a:cubicBezTo>
                <a:lnTo>
                  <a:pt x="1195578" y="665417"/>
                </a:lnTo>
                <a:cubicBezTo>
                  <a:pt x="1082231" y="562642"/>
                  <a:pt x="936974" y="506444"/>
                  <a:pt x="782669" y="506444"/>
                </a:cubicBezTo>
                <a:cubicBezTo>
                  <a:pt x="443008" y="506444"/>
                  <a:pt x="166688" y="782765"/>
                  <a:pt x="166688" y="1122426"/>
                </a:cubicBezTo>
                <a:cubicBezTo>
                  <a:pt x="166688" y="1462088"/>
                  <a:pt x="443008" y="1738408"/>
                  <a:pt x="782669" y="1738408"/>
                </a:cubicBezTo>
                <a:cubicBezTo>
                  <a:pt x="1122331" y="1738408"/>
                  <a:pt x="1398651" y="1462088"/>
                  <a:pt x="1398651" y="1122426"/>
                </a:cubicBezTo>
                <a:cubicBezTo>
                  <a:pt x="1398651" y="1032605"/>
                  <a:pt x="1379696" y="945928"/>
                  <a:pt x="1342454" y="864965"/>
                </a:cubicBezTo>
                <a:lnTo>
                  <a:pt x="1293495" y="887540"/>
                </a:lnTo>
                <a:cubicBezTo>
                  <a:pt x="1327499" y="961358"/>
                  <a:pt x="1344739" y="1040416"/>
                  <a:pt x="1344739" y="1122426"/>
                </a:cubicBezTo>
                <a:cubicBezTo>
                  <a:pt x="1344739" y="1432370"/>
                  <a:pt x="1092613" y="1684496"/>
                  <a:pt x="782669" y="1684496"/>
                </a:cubicBezTo>
                <a:cubicBezTo>
                  <a:pt x="472726" y="1684496"/>
                  <a:pt x="220599" y="1432370"/>
                  <a:pt x="220599" y="1122426"/>
                </a:cubicBezTo>
                <a:cubicBezTo>
                  <a:pt x="220599" y="812483"/>
                  <a:pt x="472726" y="560356"/>
                  <a:pt x="782669" y="560356"/>
                </a:cubicBezTo>
                <a:cubicBezTo>
                  <a:pt x="923639" y="560356"/>
                  <a:pt x="1056227" y="611791"/>
                  <a:pt x="1159669" y="705707"/>
                </a:cubicBezTo>
                <a:lnTo>
                  <a:pt x="1089184" y="784670"/>
                </a:lnTo>
                <a:cubicBezTo>
                  <a:pt x="1005173" y="708088"/>
                  <a:pt x="897446" y="666179"/>
                  <a:pt x="782574" y="666179"/>
                </a:cubicBezTo>
                <a:cubicBezTo>
                  <a:pt x="531019" y="666179"/>
                  <a:pt x="326326" y="870871"/>
                  <a:pt x="326326" y="1122426"/>
                </a:cubicBezTo>
                <a:cubicBezTo>
                  <a:pt x="326326" y="1373981"/>
                  <a:pt x="531019" y="1578674"/>
                  <a:pt x="782574" y="1578674"/>
                </a:cubicBezTo>
                <a:cubicBezTo>
                  <a:pt x="1034129" y="1578674"/>
                  <a:pt x="1238822" y="1373981"/>
                  <a:pt x="1238822" y="1122426"/>
                </a:cubicBezTo>
                <a:cubicBezTo>
                  <a:pt x="1238822" y="1055656"/>
                  <a:pt x="1224725" y="991267"/>
                  <a:pt x="1196912" y="931164"/>
                </a:cubicBezTo>
                <a:lnTo>
                  <a:pt x="1147953" y="953834"/>
                </a:lnTo>
                <a:cubicBezTo>
                  <a:pt x="1172432" y="1006888"/>
                  <a:pt x="1184910" y="1063562"/>
                  <a:pt x="1184910" y="1122521"/>
                </a:cubicBezTo>
                <a:cubicBezTo>
                  <a:pt x="1184910" y="1344359"/>
                  <a:pt x="1004411" y="1524762"/>
                  <a:pt x="782669" y="1524762"/>
                </a:cubicBezTo>
                <a:cubicBezTo>
                  <a:pt x="560927" y="1524762"/>
                  <a:pt x="380429" y="1344263"/>
                  <a:pt x="380429" y="1122521"/>
                </a:cubicBezTo>
                <a:cubicBezTo>
                  <a:pt x="380429" y="900779"/>
                  <a:pt x="560927" y="720281"/>
                  <a:pt x="782669" y="720281"/>
                </a:cubicBezTo>
                <a:cubicBezTo>
                  <a:pt x="884111" y="720281"/>
                  <a:pt x="979170" y="757333"/>
                  <a:pt x="1053370" y="825056"/>
                </a:cubicBezTo>
                <a:lnTo>
                  <a:pt x="972979" y="915162"/>
                </a:lnTo>
                <a:cubicBezTo>
                  <a:pt x="920877" y="867251"/>
                  <a:pt x="853916" y="840772"/>
                  <a:pt x="782669" y="840772"/>
                </a:cubicBezTo>
                <a:cubicBezTo>
                  <a:pt x="627317" y="840772"/>
                  <a:pt x="500825" y="967169"/>
                  <a:pt x="500825" y="1122617"/>
                </a:cubicBezTo>
                <a:cubicBezTo>
                  <a:pt x="500825" y="1278064"/>
                  <a:pt x="627221" y="1404461"/>
                  <a:pt x="782669" y="1404461"/>
                </a:cubicBezTo>
                <a:cubicBezTo>
                  <a:pt x="938117" y="1404461"/>
                  <a:pt x="1064514" y="1278064"/>
                  <a:pt x="1064514" y="1122617"/>
                </a:cubicBezTo>
                <a:cubicBezTo>
                  <a:pt x="1064514" y="1080421"/>
                  <a:pt x="1055370" y="1039844"/>
                  <a:pt x="1037463" y="1001935"/>
                </a:cubicBezTo>
                <a:lnTo>
                  <a:pt x="988695" y="1025081"/>
                </a:lnTo>
                <a:cubicBezTo>
                  <a:pt x="1003173" y="1055656"/>
                  <a:pt x="1010603" y="1088517"/>
                  <a:pt x="1010603" y="1122617"/>
                </a:cubicBezTo>
                <a:cubicBezTo>
                  <a:pt x="1010603" y="1248251"/>
                  <a:pt x="908399" y="1350455"/>
                  <a:pt x="782765" y="1350455"/>
                </a:cubicBezTo>
                <a:cubicBezTo>
                  <a:pt x="657130" y="1350455"/>
                  <a:pt x="554927" y="1248251"/>
                  <a:pt x="554927" y="1122617"/>
                </a:cubicBezTo>
                <a:cubicBezTo>
                  <a:pt x="554927" y="996982"/>
                  <a:pt x="657130" y="894779"/>
                  <a:pt x="782765" y="894779"/>
                </a:cubicBezTo>
                <a:cubicBezTo>
                  <a:pt x="840581" y="894779"/>
                  <a:pt x="894969" y="916400"/>
                  <a:pt x="937260" y="955453"/>
                </a:cubicBezTo>
                <a:lnTo>
                  <a:pt x="869537" y="1031367"/>
                </a:lnTo>
                <a:cubicBezTo>
                  <a:pt x="846963" y="1009840"/>
                  <a:pt x="816483" y="996601"/>
                  <a:pt x="782765" y="996601"/>
                </a:cubicBezTo>
                <a:cubicBezTo>
                  <a:pt x="713137" y="996601"/>
                  <a:pt x="656749" y="1052989"/>
                  <a:pt x="656749" y="1122617"/>
                </a:cubicBezTo>
                <a:cubicBezTo>
                  <a:pt x="656749" y="1192244"/>
                  <a:pt x="713137" y="1248632"/>
                  <a:pt x="782765" y="1248632"/>
                </a:cubicBezTo>
                <a:cubicBezTo>
                  <a:pt x="852392" y="1248632"/>
                  <a:pt x="908780" y="1192244"/>
                  <a:pt x="908780" y="1122617"/>
                </a:cubicBezTo>
                <a:cubicBezTo>
                  <a:pt x="908780" y="1106805"/>
                  <a:pt x="905732" y="1091756"/>
                  <a:pt x="900398" y="1077754"/>
                </a:cubicBezTo>
                <a:lnTo>
                  <a:pt x="1425131" y="489395"/>
                </a:lnTo>
                <a:lnTo>
                  <a:pt x="1603724" y="499205"/>
                </a:lnTo>
                <a:close/>
                <a:moveTo>
                  <a:pt x="1580674" y="443675"/>
                </a:moveTo>
                <a:lnTo>
                  <a:pt x="1471041" y="437674"/>
                </a:lnTo>
                <a:lnTo>
                  <a:pt x="1625346" y="264700"/>
                </a:lnTo>
                <a:lnTo>
                  <a:pt x="1734979" y="270701"/>
                </a:lnTo>
                <a:lnTo>
                  <a:pt x="1580674" y="443675"/>
                </a:lnTo>
                <a:close/>
                <a:moveTo>
                  <a:pt x="1566577" y="119539"/>
                </a:moveTo>
                <a:lnTo>
                  <a:pt x="1585055" y="227838"/>
                </a:lnTo>
                <a:lnTo>
                  <a:pt x="1430750" y="400812"/>
                </a:lnTo>
                <a:lnTo>
                  <a:pt x="1412272" y="292513"/>
                </a:lnTo>
                <a:lnTo>
                  <a:pt x="1566577" y="119539"/>
                </a:lnTo>
                <a:close/>
              </a:path>
            </a:pathLst>
          </a:custGeom>
          <a:solidFill>
            <a:srgbClr val="CE1F5E"/>
          </a:solidFill>
          <a:ln w="9525" cap="flat">
            <a:noFill/>
            <a:prstDash val="solid"/>
            <a:miter/>
          </a:ln>
        </p:spPr>
        <p:txBody>
          <a:bodyPr rtlCol="0" anchor="ctr"/>
          <a:lstStyle/>
          <a:p>
            <a:endParaRPr lang="de-DE"/>
          </a:p>
        </p:txBody>
      </p:sp>
      <p:grpSp>
        <p:nvGrpSpPr>
          <p:cNvPr id="11" name="Gruppieren 10">
            <a:extLst>
              <a:ext uri="{FF2B5EF4-FFF2-40B4-BE49-F238E27FC236}">
                <a16:creationId xmlns:a16="http://schemas.microsoft.com/office/drawing/2014/main" id="{B08ECB5B-0C8B-640F-4366-0ACABC46578C}"/>
              </a:ext>
            </a:extLst>
          </p:cNvPr>
          <p:cNvGrpSpPr/>
          <p:nvPr userDrawn="1"/>
        </p:nvGrpSpPr>
        <p:grpSpPr>
          <a:xfrm>
            <a:off x="173776" y="327252"/>
            <a:ext cx="8789737" cy="6343192"/>
            <a:chOff x="-82397" y="3691"/>
            <a:chExt cx="9226394" cy="8722964"/>
          </a:xfrm>
        </p:grpSpPr>
        <p:sp>
          <p:nvSpPr>
            <p:cNvPr id="13" name="Google Shape;549;p49">
              <a:extLst>
                <a:ext uri="{FF2B5EF4-FFF2-40B4-BE49-F238E27FC236}">
                  <a16:creationId xmlns:a16="http://schemas.microsoft.com/office/drawing/2014/main" id="{363B9AA6-6F06-8841-AA48-3154127E1638}"/>
                </a:ext>
              </a:extLst>
            </p:cNvPr>
            <p:cNvSpPr/>
            <p:nvPr/>
          </p:nvSpPr>
          <p:spPr>
            <a:xfrm rot="10800000">
              <a:off x="8050370" y="3691"/>
              <a:ext cx="1092678" cy="1411917"/>
            </a:xfrm>
            <a:custGeom>
              <a:avLst/>
              <a:gdLst/>
              <a:ahLst/>
              <a:cxnLst/>
              <a:rect l="l" t="t" r="r" b="b"/>
              <a:pathLst>
                <a:path w="34069" h="33017" extrusionOk="0">
                  <a:moveTo>
                    <a:pt x="0" y="1"/>
                  </a:moveTo>
                  <a:lnTo>
                    <a:pt x="0" y="33017"/>
                  </a:lnTo>
                  <a:lnTo>
                    <a:pt x="34069" y="33017"/>
                  </a:lnTo>
                  <a:lnTo>
                    <a:pt x="0"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550;p49">
              <a:extLst>
                <a:ext uri="{FF2B5EF4-FFF2-40B4-BE49-F238E27FC236}">
                  <a16:creationId xmlns:a16="http://schemas.microsoft.com/office/drawing/2014/main" id="{B0CB9F56-7650-6515-0BCA-70FBFA2E2EB6}"/>
                </a:ext>
              </a:extLst>
            </p:cNvPr>
            <p:cNvSpPr/>
            <p:nvPr/>
          </p:nvSpPr>
          <p:spPr>
            <a:xfrm rot="10800000">
              <a:off x="7875776" y="711169"/>
              <a:ext cx="565374" cy="725137"/>
            </a:xfrm>
            <a:custGeom>
              <a:avLst/>
              <a:gdLst/>
              <a:ahLst/>
              <a:cxnLst/>
              <a:rect l="l" t="t" r="r" b="b"/>
              <a:pathLst>
                <a:path w="17628" h="16957" extrusionOk="0">
                  <a:moveTo>
                    <a:pt x="9157" y="0"/>
                  </a:moveTo>
                  <a:cubicBezTo>
                    <a:pt x="5731" y="0"/>
                    <a:pt x="2640" y="2072"/>
                    <a:pt x="1320" y="5230"/>
                  </a:cubicBezTo>
                  <a:cubicBezTo>
                    <a:pt x="0" y="8405"/>
                    <a:pt x="736" y="12047"/>
                    <a:pt x="3158" y="14470"/>
                  </a:cubicBezTo>
                  <a:cubicBezTo>
                    <a:pt x="4779" y="16091"/>
                    <a:pt x="6946" y="16956"/>
                    <a:pt x="9154" y="16956"/>
                  </a:cubicBezTo>
                  <a:cubicBezTo>
                    <a:pt x="10246" y="16956"/>
                    <a:pt x="11348" y="16745"/>
                    <a:pt x="12398" y="16308"/>
                  </a:cubicBezTo>
                  <a:cubicBezTo>
                    <a:pt x="15556" y="15004"/>
                    <a:pt x="17628" y="11913"/>
                    <a:pt x="17628" y="8471"/>
                  </a:cubicBezTo>
                  <a:cubicBezTo>
                    <a:pt x="17628" y="3793"/>
                    <a:pt x="13835" y="0"/>
                    <a:pt x="9157"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 name="Google Shape;551;p49">
              <a:extLst>
                <a:ext uri="{FF2B5EF4-FFF2-40B4-BE49-F238E27FC236}">
                  <a16:creationId xmlns:a16="http://schemas.microsoft.com/office/drawing/2014/main" id="{3C8ACCC4-B10E-4D58-E9F1-CBD3379FD02A}"/>
                </a:ext>
              </a:extLst>
            </p:cNvPr>
            <p:cNvSpPr/>
            <p:nvPr/>
          </p:nvSpPr>
          <p:spPr>
            <a:xfrm flipH="1">
              <a:off x="-73606" y="7314738"/>
              <a:ext cx="1093255" cy="1411917"/>
            </a:xfrm>
            <a:custGeom>
              <a:avLst/>
              <a:gdLst/>
              <a:ahLst/>
              <a:cxnLst/>
              <a:rect l="l" t="t" r="r" b="b"/>
              <a:pathLst>
                <a:path w="34087" h="33017" extrusionOk="0">
                  <a:moveTo>
                    <a:pt x="34086" y="1"/>
                  </a:moveTo>
                  <a:lnTo>
                    <a:pt x="1" y="33017"/>
                  </a:lnTo>
                  <a:lnTo>
                    <a:pt x="34086" y="33017"/>
                  </a:lnTo>
                  <a:lnTo>
                    <a:pt x="340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 name="Google Shape;552;p49">
              <a:extLst>
                <a:ext uri="{FF2B5EF4-FFF2-40B4-BE49-F238E27FC236}">
                  <a16:creationId xmlns:a16="http://schemas.microsoft.com/office/drawing/2014/main" id="{8D5E52AD-3C67-9D7A-9236-F7BE9A786884}"/>
                </a:ext>
              </a:extLst>
            </p:cNvPr>
            <p:cNvSpPr/>
            <p:nvPr/>
          </p:nvSpPr>
          <p:spPr>
            <a:xfrm flipH="1">
              <a:off x="718258" y="7553476"/>
              <a:ext cx="564861" cy="725137"/>
            </a:xfrm>
            <a:custGeom>
              <a:avLst/>
              <a:gdLst/>
              <a:ahLst/>
              <a:cxnLst/>
              <a:rect l="l" t="t" r="r" b="b"/>
              <a:pathLst>
                <a:path w="17612" h="16957" extrusionOk="0">
                  <a:moveTo>
                    <a:pt x="9140" y="0"/>
                  </a:moveTo>
                  <a:cubicBezTo>
                    <a:pt x="5715" y="0"/>
                    <a:pt x="2624" y="2072"/>
                    <a:pt x="1304" y="5230"/>
                  </a:cubicBezTo>
                  <a:cubicBezTo>
                    <a:pt x="1" y="8405"/>
                    <a:pt x="719" y="12047"/>
                    <a:pt x="3142" y="14470"/>
                  </a:cubicBezTo>
                  <a:cubicBezTo>
                    <a:pt x="4763" y="16091"/>
                    <a:pt x="6930" y="16956"/>
                    <a:pt x="9137" y="16956"/>
                  </a:cubicBezTo>
                  <a:cubicBezTo>
                    <a:pt x="10229" y="16956"/>
                    <a:pt x="11331" y="16745"/>
                    <a:pt x="12382" y="16308"/>
                  </a:cubicBezTo>
                  <a:cubicBezTo>
                    <a:pt x="15556" y="15004"/>
                    <a:pt x="17611" y="11913"/>
                    <a:pt x="17611" y="8471"/>
                  </a:cubicBezTo>
                  <a:cubicBezTo>
                    <a:pt x="17611" y="3793"/>
                    <a:pt x="13819" y="0"/>
                    <a:pt x="91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553;p49">
              <a:extLst>
                <a:ext uri="{FF2B5EF4-FFF2-40B4-BE49-F238E27FC236}">
                  <a16:creationId xmlns:a16="http://schemas.microsoft.com/office/drawing/2014/main" id="{B364EA83-3A68-AC02-F009-BF0B13E4E8AB}"/>
                </a:ext>
              </a:extLst>
            </p:cNvPr>
            <p:cNvSpPr/>
            <p:nvPr/>
          </p:nvSpPr>
          <p:spPr>
            <a:xfrm rot="-5400000">
              <a:off x="6663264" y="4300861"/>
              <a:ext cx="3608327" cy="1353139"/>
            </a:xfrm>
            <a:custGeom>
              <a:avLst/>
              <a:gdLst/>
              <a:ahLst/>
              <a:cxnLst/>
              <a:rect l="l" t="t" r="r" b="b"/>
              <a:pathLst>
                <a:path w="84379" h="42190" extrusionOk="0">
                  <a:moveTo>
                    <a:pt x="42190" y="1"/>
                  </a:moveTo>
                  <a:cubicBezTo>
                    <a:pt x="41020" y="1"/>
                    <a:pt x="39867" y="51"/>
                    <a:pt x="38714" y="151"/>
                  </a:cubicBezTo>
                  <a:cubicBezTo>
                    <a:pt x="17027" y="1906"/>
                    <a:pt x="1" y="20051"/>
                    <a:pt x="1" y="42190"/>
                  </a:cubicBezTo>
                  <a:lnTo>
                    <a:pt x="84379" y="42190"/>
                  </a:lnTo>
                  <a:cubicBezTo>
                    <a:pt x="84379" y="18881"/>
                    <a:pt x="65498" y="1"/>
                    <a:pt x="421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 name="Google Shape;554;p49">
              <a:extLst>
                <a:ext uri="{FF2B5EF4-FFF2-40B4-BE49-F238E27FC236}">
                  <a16:creationId xmlns:a16="http://schemas.microsoft.com/office/drawing/2014/main" id="{18EB633B-F2B5-05D5-5904-37DD6D5B6035}"/>
                </a:ext>
              </a:extLst>
            </p:cNvPr>
            <p:cNvSpPr/>
            <p:nvPr/>
          </p:nvSpPr>
          <p:spPr>
            <a:xfrm rot="10800000">
              <a:off x="-82397" y="3427831"/>
              <a:ext cx="666892" cy="1779062"/>
            </a:xfrm>
            <a:custGeom>
              <a:avLst/>
              <a:gdLst/>
              <a:ahLst/>
              <a:cxnLst/>
              <a:rect l="l" t="t" r="r" b="b"/>
              <a:pathLst>
                <a:path w="20803" h="41622" extrusionOk="0">
                  <a:moveTo>
                    <a:pt x="20803" y="0"/>
                  </a:moveTo>
                  <a:lnTo>
                    <a:pt x="1" y="20819"/>
                  </a:lnTo>
                  <a:lnTo>
                    <a:pt x="20803" y="41621"/>
                  </a:lnTo>
                  <a:lnTo>
                    <a:pt x="20803" y="0"/>
                  </a:lnTo>
                  <a:close/>
                </a:path>
              </a:pathLst>
            </a:custGeom>
            <a:solidFill>
              <a:srgbClr val="CE1F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6296343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apitel Kommunikation">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48" name="Textplatzhalter 7">
            <a:extLst>
              <a:ext uri="{FF2B5EF4-FFF2-40B4-BE49-F238E27FC236}">
                <a16:creationId xmlns:a16="http://schemas.microsoft.com/office/drawing/2014/main" id="{BA4BDC38-4816-7C47-69B0-46C484B4BF88}"/>
              </a:ext>
            </a:extLst>
          </p:cNvPr>
          <p:cNvSpPr>
            <a:spLocks noGrp="1"/>
          </p:cNvSpPr>
          <p:nvPr>
            <p:ph type="body" sz="quarter" idx="13" hasCustomPrompt="1"/>
          </p:nvPr>
        </p:nvSpPr>
        <p:spPr>
          <a:xfrm>
            <a:off x="251520" y="245448"/>
            <a:ext cx="5400601"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27" name="Google Shape;85;p11">
            <a:extLst>
              <a:ext uri="{FF2B5EF4-FFF2-40B4-BE49-F238E27FC236}">
                <a16:creationId xmlns:a16="http://schemas.microsoft.com/office/drawing/2014/main" id="{07D62915-6CB7-24E3-4997-B49442ECB00D}"/>
              </a:ext>
            </a:extLst>
          </p:cNvPr>
          <p:cNvSpPr txBox="1">
            <a:spLocks noGrp="1"/>
          </p:cNvSpPr>
          <p:nvPr>
            <p:ph type="title" hasCustomPrompt="1"/>
          </p:nvPr>
        </p:nvSpPr>
        <p:spPr>
          <a:xfrm>
            <a:off x="720000" y="2744121"/>
            <a:ext cx="7704000" cy="1348711"/>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7200" b="1">
                <a:solidFill>
                  <a:srgbClr val="4B4B4D"/>
                </a:solidFill>
                <a:latin typeface="+mj-lt"/>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de-DE" dirty="0"/>
              <a:t>Überschrift</a:t>
            </a:r>
            <a:endParaRPr dirty="0"/>
          </a:p>
        </p:txBody>
      </p:sp>
      <p:sp>
        <p:nvSpPr>
          <p:cNvPr id="28" name="Google Shape;86;p11">
            <a:extLst>
              <a:ext uri="{FF2B5EF4-FFF2-40B4-BE49-F238E27FC236}">
                <a16:creationId xmlns:a16="http://schemas.microsoft.com/office/drawing/2014/main" id="{3C4DCAE0-D600-3F56-24B9-C5B9E1431B2D}"/>
              </a:ext>
            </a:extLst>
          </p:cNvPr>
          <p:cNvSpPr txBox="1">
            <a:spLocks noGrp="1"/>
          </p:cNvSpPr>
          <p:nvPr>
            <p:ph type="body" idx="1"/>
          </p:nvPr>
        </p:nvSpPr>
        <p:spPr>
          <a:xfrm>
            <a:off x="720000" y="4202967"/>
            <a:ext cx="7704000" cy="1734400"/>
          </a:xfrm>
          <a:prstGeom prst="rect">
            <a:avLst/>
          </a:prstGeom>
        </p:spPr>
        <p:txBody>
          <a:bodyPr spcFirstLastPara="1" wrap="square" lIns="91425" tIns="91425" rIns="91425" bIns="91425" anchor="t" anchorCtr="0">
            <a:noAutofit/>
          </a:bodyPr>
          <a:lstStyle>
            <a:lvl1pPr marL="114300" lvl="0" indent="0" algn="ctr">
              <a:spcBef>
                <a:spcPts val="0"/>
              </a:spcBef>
              <a:spcAft>
                <a:spcPts val="0"/>
              </a:spcAft>
              <a:buSzPts val="1800"/>
              <a:buNone/>
              <a:defRPr sz="2000" b="1">
                <a:solidFill>
                  <a:srgbClr val="4B4B4D"/>
                </a:solidFill>
                <a:latin typeface="+mj-lt"/>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dirty="0"/>
          </a:p>
        </p:txBody>
      </p:sp>
      <p:grpSp>
        <p:nvGrpSpPr>
          <p:cNvPr id="22" name="Gruppieren 21">
            <a:extLst>
              <a:ext uri="{FF2B5EF4-FFF2-40B4-BE49-F238E27FC236}">
                <a16:creationId xmlns:a16="http://schemas.microsoft.com/office/drawing/2014/main" id="{EA56F8B9-AC08-1DB2-9A22-B00C820812BF}"/>
              </a:ext>
            </a:extLst>
          </p:cNvPr>
          <p:cNvGrpSpPr/>
          <p:nvPr userDrawn="1"/>
        </p:nvGrpSpPr>
        <p:grpSpPr>
          <a:xfrm>
            <a:off x="3648075" y="852729"/>
            <a:ext cx="1844516" cy="1464754"/>
            <a:chOff x="3648075" y="2695575"/>
            <a:chExt cx="1844516" cy="1464754"/>
          </a:xfrm>
          <a:solidFill>
            <a:srgbClr val="83053C"/>
          </a:solidFill>
        </p:grpSpPr>
        <p:sp>
          <p:nvSpPr>
            <p:cNvPr id="23" name="Freihandform: Form 22">
              <a:extLst>
                <a:ext uri="{FF2B5EF4-FFF2-40B4-BE49-F238E27FC236}">
                  <a16:creationId xmlns:a16="http://schemas.microsoft.com/office/drawing/2014/main" id="{FAA12A0F-F226-AD0D-853B-1C895C62E5B1}"/>
                </a:ext>
              </a:extLst>
            </p:cNvPr>
            <p:cNvSpPr/>
            <p:nvPr/>
          </p:nvSpPr>
          <p:spPr>
            <a:xfrm>
              <a:off x="3648075" y="2695575"/>
              <a:ext cx="1844516" cy="1464754"/>
            </a:xfrm>
            <a:custGeom>
              <a:avLst/>
              <a:gdLst>
                <a:gd name="connsiteX0" fmla="*/ 1644968 w 1844516"/>
                <a:gd name="connsiteY0" fmla="*/ 1215200 h 1464754"/>
                <a:gd name="connsiteX1" fmla="*/ 1764983 w 1844516"/>
                <a:gd name="connsiteY1" fmla="*/ 850392 h 1464754"/>
                <a:gd name="connsiteX2" fmla="*/ 1613630 w 1844516"/>
                <a:gd name="connsiteY2" fmla="*/ 446723 h 1464754"/>
                <a:gd name="connsiteX3" fmla="*/ 1334929 w 1844516"/>
                <a:gd name="connsiteY3" fmla="*/ 264319 h 1464754"/>
                <a:gd name="connsiteX4" fmla="*/ 1178433 w 1844516"/>
                <a:gd name="connsiteY4" fmla="*/ 236982 h 1464754"/>
                <a:gd name="connsiteX5" fmla="*/ 693706 w 1844516"/>
                <a:gd name="connsiteY5" fmla="*/ 0 h 1464754"/>
                <a:gd name="connsiteX6" fmla="*/ 509588 w 1844516"/>
                <a:gd name="connsiteY6" fmla="*/ 28099 h 1464754"/>
                <a:gd name="connsiteX7" fmla="*/ 230886 w 1844516"/>
                <a:gd name="connsiteY7" fmla="*/ 210503 h 1464754"/>
                <a:gd name="connsiteX8" fmla="*/ 79534 w 1844516"/>
                <a:gd name="connsiteY8" fmla="*/ 614172 h 1464754"/>
                <a:gd name="connsiteX9" fmla="*/ 199549 w 1844516"/>
                <a:gd name="connsiteY9" fmla="*/ 978980 h 1464754"/>
                <a:gd name="connsiteX10" fmla="*/ 72390 w 1844516"/>
                <a:gd name="connsiteY10" fmla="*/ 1078992 h 1464754"/>
                <a:gd name="connsiteX11" fmla="*/ 0 w 1844516"/>
                <a:gd name="connsiteY11" fmla="*/ 1120616 h 1464754"/>
                <a:gd name="connsiteX12" fmla="*/ 82677 w 1844516"/>
                <a:gd name="connsiteY12" fmla="*/ 1132142 h 1464754"/>
                <a:gd name="connsiteX13" fmla="*/ 166402 w 1844516"/>
                <a:gd name="connsiteY13" fmla="*/ 1137857 h 1464754"/>
                <a:gd name="connsiteX14" fmla="*/ 336518 w 1844516"/>
                <a:gd name="connsiteY14" fmla="*/ 1113949 h 1464754"/>
                <a:gd name="connsiteX15" fmla="*/ 666083 w 1844516"/>
                <a:gd name="connsiteY15" fmla="*/ 1227773 h 1464754"/>
                <a:gd name="connsiteX16" fmla="*/ 1150811 w 1844516"/>
                <a:gd name="connsiteY16" fmla="*/ 1464755 h 1464754"/>
                <a:gd name="connsiteX17" fmla="*/ 1507998 w 1844516"/>
                <a:gd name="connsiteY17" fmla="*/ 1350264 h 1464754"/>
                <a:gd name="connsiteX18" fmla="*/ 1678114 w 1844516"/>
                <a:gd name="connsiteY18" fmla="*/ 1374172 h 1464754"/>
                <a:gd name="connsiteX19" fmla="*/ 1761839 w 1844516"/>
                <a:gd name="connsiteY19" fmla="*/ 1368457 h 1464754"/>
                <a:gd name="connsiteX20" fmla="*/ 1844516 w 1844516"/>
                <a:gd name="connsiteY20" fmla="*/ 1356932 h 1464754"/>
                <a:gd name="connsiteX21" fmla="*/ 1772126 w 1844516"/>
                <a:gd name="connsiteY21" fmla="*/ 1315307 h 1464754"/>
                <a:gd name="connsiteX22" fmla="*/ 1644968 w 1844516"/>
                <a:gd name="connsiteY22" fmla="*/ 1215295 h 1464754"/>
                <a:gd name="connsiteX23" fmla="*/ 359093 w 1844516"/>
                <a:gd name="connsiteY23" fmla="*/ 1059656 h 1464754"/>
                <a:gd name="connsiteX24" fmla="*/ 347377 w 1844516"/>
                <a:gd name="connsiteY24" fmla="*/ 1050798 h 1464754"/>
                <a:gd name="connsiteX25" fmla="*/ 333375 w 1844516"/>
                <a:gd name="connsiteY25" fmla="*/ 1055180 h 1464754"/>
                <a:gd name="connsiteX26" fmla="*/ 172307 w 1844516"/>
                <a:gd name="connsiteY26" fmla="*/ 1080611 h 1464754"/>
                <a:gd name="connsiteX27" fmla="*/ 258318 w 1844516"/>
                <a:gd name="connsiteY27" fmla="*/ 999268 h 1464754"/>
                <a:gd name="connsiteX28" fmla="*/ 274034 w 1844516"/>
                <a:gd name="connsiteY28" fmla="*/ 981265 h 1464754"/>
                <a:gd name="connsiteX29" fmla="*/ 259080 w 1844516"/>
                <a:gd name="connsiteY29" fmla="*/ 962597 h 1464754"/>
                <a:gd name="connsiteX30" fmla="*/ 136684 w 1844516"/>
                <a:gd name="connsiteY30" fmla="*/ 614172 h 1464754"/>
                <a:gd name="connsiteX31" fmla="*/ 273939 w 1844516"/>
                <a:gd name="connsiteY31" fmla="*/ 248031 h 1464754"/>
                <a:gd name="connsiteX32" fmla="*/ 526733 w 1844516"/>
                <a:gd name="connsiteY32" fmla="*/ 82582 h 1464754"/>
                <a:gd name="connsiteX33" fmla="*/ 693706 w 1844516"/>
                <a:gd name="connsiteY33" fmla="*/ 57150 h 1464754"/>
                <a:gd name="connsiteX34" fmla="*/ 1104614 w 1844516"/>
                <a:gd name="connsiteY34" fmla="*/ 237935 h 1464754"/>
                <a:gd name="connsiteX35" fmla="*/ 1095851 w 1844516"/>
                <a:gd name="connsiteY35" fmla="*/ 238792 h 1464754"/>
                <a:gd name="connsiteX36" fmla="*/ 1081850 w 1844516"/>
                <a:gd name="connsiteY36" fmla="*/ 240221 h 1464754"/>
                <a:gd name="connsiteX37" fmla="*/ 1065657 w 1844516"/>
                <a:gd name="connsiteY37" fmla="*/ 242316 h 1464754"/>
                <a:gd name="connsiteX38" fmla="*/ 1051846 w 1844516"/>
                <a:gd name="connsiteY38" fmla="*/ 244316 h 1464754"/>
                <a:gd name="connsiteX39" fmla="*/ 1035939 w 1844516"/>
                <a:gd name="connsiteY39" fmla="*/ 247174 h 1464754"/>
                <a:gd name="connsiteX40" fmla="*/ 1022413 w 1844516"/>
                <a:gd name="connsiteY40" fmla="*/ 249841 h 1464754"/>
                <a:gd name="connsiteX41" fmla="*/ 1006602 w 1844516"/>
                <a:gd name="connsiteY41" fmla="*/ 253460 h 1464754"/>
                <a:gd name="connsiteX42" fmla="*/ 993458 w 1844516"/>
                <a:gd name="connsiteY42" fmla="*/ 256699 h 1464754"/>
                <a:gd name="connsiteX43" fmla="*/ 977837 w 1844516"/>
                <a:gd name="connsiteY43" fmla="*/ 261176 h 1464754"/>
                <a:gd name="connsiteX44" fmla="*/ 965073 w 1844516"/>
                <a:gd name="connsiteY44" fmla="*/ 264986 h 1464754"/>
                <a:gd name="connsiteX45" fmla="*/ 949547 w 1844516"/>
                <a:gd name="connsiteY45" fmla="*/ 270224 h 1464754"/>
                <a:gd name="connsiteX46" fmla="*/ 937260 w 1844516"/>
                <a:gd name="connsiteY46" fmla="*/ 274511 h 1464754"/>
                <a:gd name="connsiteX47" fmla="*/ 921734 w 1844516"/>
                <a:gd name="connsiteY47" fmla="*/ 280607 h 1464754"/>
                <a:gd name="connsiteX48" fmla="*/ 910019 w 1844516"/>
                <a:gd name="connsiteY48" fmla="*/ 285369 h 1464754"/>
                <a:gd name="connsiteX49" fmla="*/ 894207 w 1844516"/>
                <a:gd name="connsiteY49" fmla="*/ 292513 h 1464754"/>
                <a:gd name="connsiteX50" fmla="*/ 883444 w 1844516"/>
                <a:gd name="connsiteY50" fmla="*/ 297466 h 1464754"/>
                <a:gd name="connsiteX51" fmla="*/ 866680 w 1844516"/>
                <a:gd name="connsiteY51" fmla="*/ 306038 h 1464754"/>
                <a:gd name="connsiteX52" fmla="*/ 857536 w 1844516"/>
                <a:gd name="connsiteY52" fmla="*/ 310801 h 1464754"/>
                <a:gd name="connsiteX53" fmla="*/ 836390 w 1844516"/>
                <a:gd name="connsiteY53" fmla="*/ 322993 h 1464754"/>
                <a:gd name="connsiteX54" fmla="*/ 832295 w 1844516"/>
                <a:gd name="connsiteY54" fmla="*/ 325374 h 1464754"/>
                <a:gd name="connsiteX55" fmla="*/ 807911 w 1844516"/>
                <a:gd name="connsiteY55" fmla="*/ 340995 h 1464754"/>
                <a:gd name="connsiteX56" fmla="*/ 800481 w 1844516"/>
                <a:gd name="connsiteY56" fmla="*/ 346234 h 1464754"/>
                <a:gd name="connsiteX57" fmla="*/ 784384 w 1844516"/>
                <a:gd name="connsiteY57" fmla="*/ 357759 h 1464754"/>
                <a:gd name="connsiteX58" fmla="*/ 775335 w 1844516"/>
                <a:gd name="connsiteY58" fmla="*/ 364808 h 1464754"/>
                <a:gd name="connsiteX59" fmla="*/ 761714 w 1844516"/>
                <a:gd name="connsiteY59" fmla="*/ 375571 h 1464754"/>
                <a:gd name="connsiteX60" fmla="*/ 752285 w 1844516"/>
                <a:gd name="connsiteY60" fmla="*/ 383572 h 1464754"/>
                <a:gd name="connsiteX61" fmla="*/ 739807 w 1844516"/>
                <a:gd name="connsiteY61" fmla="*/ 394335 h 1464754"/>
                <a:gd name="connsiteX62" fmla="*/ 730472 w 1844516"/>
                <a:gd name="connsiteY62" fmla="*/ 403098 h 1464754"/>
                <a:gd name="connsiteX63" fmla="*/ 718852 w 1844516"/>
                <a:gd name="connsiteY63" fmla="*/ 414147 h 1464754"/>
                <a:gd name="connsiteX64" fmla="*/ 709708 w 1844516"/>
                <a:gd name="connsiteY64" fmla="*/ 423482 h 1464754"/>
                <a:gd name="connsiteX65" fmla="*/ 698849 w 1844516"/>
                <a:gd name="connsiteY65" fmla="*/ 434912 h 1464754"/>
                <a:gd name="connsiteX66" fmla="*/ 690086 w 1844516"/>
                <a:gd name="connsiteY66" fmla="*/ 444818 h 1464754"/>
                <a:gd name="connsiteX67" fmla="*/ 679895 w 1844516"/>
                <a:gd name="connsiteY67" fmla="*/ 456629 h 1464754"/>
                <a:gd name="connsiteX68" fmla="*/ 671513 w 1844516"/>
                <a:gd name="connsiteY68" fmla="*/ 467011 h 1464754"/>
                <a:gd name="connsiteX69" fmla="*/ 661892 w 1844516"/>
                <a:gd name="connsiteY69" fmla="*/ 479203 h 1464754"/>
                <a:gd name="connsiteX70" fmla="*/ 653891 w 1844516"/>
                <a:gd name="connsiteY70" fmla="*/ 490061 h 1464754"/>
                <a:gd name="connsiteX71" fmla="*/ 644938 w 1844516"/>
                <a:gd name="connsiteY71" fmla="*/ 502634 h 1464754"/>
                <a:gd name="connsiteX72" fmla="*/ 637413 w 1844516"/>
                <a:gd name="connsiteY72" fmla="*/ 513874 h 1464754"/>
                <a:gd name="connsiteX73" fmla="*/ 629031 w 1844516"/>
                <a:gd name="connsiteY73" fmla="*/ 526923 h 1464754"/>
                <a:gd name="connsiteX74" fmla="*/ 621983 w 1844516"/>
                <a:gd name="connsiteY74" fmla="*/ 538448 h 1464754"/>
                <a:gd name="connsiteX75" fmla="*/ 614267 w 1844516"/>
                <a:gd name="connsiteY75" fmla="*/ 551879 h 1464754"/>
                <a:gd name="connsiteX76" fmla="*/ 607790 w 1844516"/>
                <a:gd name="connsiteY76" fmla="*/ 563785 h 1464754"/>
                <a:gd name="connsiteX77" fmla="*/ 600647 w 1844516"/>
                <a:gd name="connsiteY77" fmla="*/ 577691 h 1464754"/>
                <a:gd name="connsiteX78" fmla="*/ 594741 w 1844516"/>
                <a:gd name="connsiteY78" fmla="*/ 589883 h 1464754"/>
                <a:gd name="connsiteX79" fmla="*/ 588264 w 1844516"/>
                <a:gd name="connsiteY79" fmla="*/ 604171 h 1464754"/>
                <a:gd name="connsiteX80" fmla="*/ 582930 w 1844516"/>
                <a:gd name="connsiteY80" fmla="*/ 616649 h 1464754"/>
                <a:gd name="connsiteX81" fmla="*/ 577120 w 1844516"/>
                <a:gd name="connsiteY81" fmla="*/ 631317 h 1464754"/>
                <a:gd name="connsiteX82" fmla="*/ 572357 w 1844516"/>
                <a:gd name="connsiteY82" fmla="*/ 643985 h 1464754"/>
                <a:gd name="connsiteX83" fmla="*/ 567214 w 1844516"/>
                <a:gd name="connsiteY83" fmla="*/ 659130 h 1464754"/>
                <a:gd name="connsiteX84" fmla="*/ 563023 w 1844516"/>
                <a:gd name="connsiteY84" fmla="*/ 671989 h 1464754"/>
                <a:gd name="connsiteX85" fmla="*/ 558546 w 1844516"/>
                <a:gd name="connsiteY85" fmla="*/ 687610 h 1464754"/>
                <a:gd name="connsiteX86" fmla="*/ 555022 w 1844516"/>
                <a:gd name="connsiteY86" fmla="*/ 700564 h 1464754"/>
                <a:gd name="connsiteX87" fmla="*/ 551307 w 1844516"/>
                <a:gd name="connsiteY87" fmla="*/ 716756 h 1464754"/>
                <a:gd name="connsiteX88" fmla="*/ 548450 w 1844516"/>
                <a:gd name="connsiteY88" fmla="*/ 729615 h 1464754"/>
                <a:gd name="connsiteX89" fmla="*/ 545402 w 1844516"/>
                <a:gd name="connsiteY89" fmla="*/ 746474 h 1464754"/>
                <a:gd name="connsiteX90" fmla="*/ 543211 w 1844516"/>
                <a:gd name="connsiteY90" fmla="*/ 759143 h 1464754"/>
                <a:gd name="connsiteX91" fmla="*/ 540925 w 1844516"/>
                <a:gd name="connsiteY91" fmla="*/ 777145 h 1464754"/>
                <a:gd name="connsiteX92" fmla="*/ 539496 w 1844516"/>
                <a:gd name="connsiteY92" fmla="*/ 789242 h 1464754"/>
                <a:gd name="connsiteX93" fmla="*/ 537972 w 1844516"/>
                <a:gd name="connsiteY93" fmla="*/ 809530 h 1464754"/>
                <a:gd name="connsiteX94" fmla="*/ 537210 w 1844516"/>
                <a:gd name="connsiteY94" fmla="*/ 819722 h 1464754"/>
                <a:gd name="connsiteX95" fmla="*/ 536448 w 1844516"/>
                <a:gd name="connsiteY95" fmla="*/ 850583 h 1464754"/>
                <a:gd name="connsiteX96" fmla="*/ 536924 w 1844516"/>
                <a:gd name="connsiteY96" fmla="*/ 873824 h 1464754"/>
                <a:gd name="connsiteX97" fmla="*/ 537305 w 1844516"/>
                <a:gd name="connsiteY97" fmla="*/ 881253 h 1464754"/>
                <a:gd name="connsiteX98" fmla="*/ 538258 w 1844516"/>
                <a:gd name="connsiteY98" fmla="*/ 896969 h 1464754"/>
                <a:gd name="connsiteX99" fmla="*/ 539020 w 1844516"/>
                <a:gd name="connsiteY99" fmla="*/ 905637 h 1464754"/>
                <a:gd name="connsiteX100" fmla="*/ 540449 w 1844516"/>
                <a:gd name="connsiteY100" fmla="*/ 920115 h 1464754"/>
                <a:gd name="connsiteX101" fmla="*/ 541496 w 1844516"/>
                <a:gd name="connsiteY101" fmla="*/ 928878 h 1464754"/>
                <a:gd name="connsiteX102" fmla="*/ 543592 w 1844516"/>
                <a:gd name="connsiteY102" fmla="*/ 943547 h 1464754"/>
                <a:gd name="connsiteX103" fmla="*/ 544830 w 1844516"/>
                <a:gd name="connsiteY103" fmla="*/ 951643 h 1464754"/>
                <a:gd name="connsiteX104" fmla="*/ 547878 w 1844516"/>
                <a:gd name="connsiteY104" fmla="*/ 968312 h 1464754"/>
                <a:gd name="connsiteX105" fmla="*/ 548926 w 1844516"/>
                <a:gd name="connsiteY105" fmla="*/ 974122 h 1464754"/>
                <a:gd name="connsiteX106" fmla="*/ 553879 w 1844516"/>
                <a:gd name="connsiteY106" fmla="*/ 996315 h 1464754"/>
                <a:gd name="connsiteX107" fmla="*/ 555022 w 1844516"/>
                <a:gd name="connsiteY107" fmla="*/ 1000887 h 1464754"/>
                <a:gd name="connsiteX108" fmla="*/ 559594 w 1844516"/>
                <a:gd name="connsiteY108" fmla="*/ 1018318 h 1464754"/>
                <a:gd name="connsiteX109" fmla="*/ 561785 w 1844516"/>
                <a:gd name="connsiteY109" fmla="*/ 1025843 h 1464754"/>
                <a:gd name="connsiteX110" fmla="*/ 566166 w 1844516"/>
                <a:gd name="connsiteY110" fmla="*/ 1040130 h 1464754"/>
                <a:gd name="connsiteX111" fmla="*/ 568928 w 1844516"/>
                <a:gd name="connsiteY111" fmla="*/ 1048322 h 1464754"/>
                <a:gd name="connsiteX112" fmla="*/ 573691 w 1844516"/>
                <a:gd name="connsiteY112" fmla="*/ 1061942 h 1464754"/>
                <a:gd name="connsiteX113" fmla="*/ 576644 w 1844516"/>
                <a:gd name="connsiteY113" fmla="*/ 1070039 h 1464754"/>
                <a:gd name="connsiteX114" fmla="*/ 582263 w 1844516"/>
                <a:gd name="connsiteY114" fmla="*/ 1084136 h 1464754"/>
                <a:gd name="connsiteX115" fmla="*/ 585216 w 1844516"/>
                <a:gd name="connsiteY115" fmla="*/ 1091279 h 1464754"/>
                <a:gd name="connsiteX116" fmla="*/ 593217 w 1844516"/>
                <a:gd name="connsiteY116" fmla="*/ 1109186 h 1464754"/>
                <a:gd name="connsiteX117" fmla="*/ 594551 w 1844516"/>
                <a:gd name="connsiteY117" fmla="*/ 1112044 h 1464754"/>
                <a:gd name="connsiteX118" fmla="*/ 604647 w 1844516"/>
                <a:gd name="connsiteY118" fmla="*/ 1132427 h 1464754"/>
                <a:gd name="connsiteX119" fmla="*/ 607981 w 1844516"/>
                <a:gd name="connsiteY119" fmla="*/ 1138523 h 1464754"/>
                <a:gd name="connsiteX120" fmla="*/ 615601 w 1844516"/>
                <a:gd name="connsiteY120" fmla="*/ 1152430 h 1464754"/>
                <a:gd name="connsiteX121" fmla="*/ 619982 w 1844516"/>
                <a:gd name="connsiteY121" fmla="*/ 1159859 h 1464754"/>
                <a:gd name="connsiteX122" fmla="*/ 624269 w 1844516"/>
                <a:gd name="connsiteY122" fmla="*/ 1167194 h 1464754"/>
                <a:gd name="connsiteX123" fmla="*/ 359093 w 1844516"/>
                <a:gd name="connsiteY123" fmla="*/ 1059847 h 1464754"/>
                <a:gd name="connsiteX124" fmla="*/ 1511141 w 1844516"/>
                <a:gd name="connsiteY124" fmla="*/ 1291495 h 1464754"/>
                <a:gd name="connsiteX125" fmla="*/ 1497139 w 1844516"/>
                <a:gd name="connsiteY125" fmla="*/ 1287113 h 1464754"/>
                <a:gd name="connsiteX126" fmla="*/ 1485424 w 1844516"/>
                <a:gd name="connsiteY126" fmla="*/ 1295972 h 1464754"/>
                <a:gd name="connsiteX127" fmla="*/ 1150811 w 1844516"/>
                <a:gd name="connsiteY127" fmla="*/ 1407605 h 1464754"/>
                <a:gd name="connsiteX128" fmla="*/ 703517 w 1844516"/>
                <a:gd name="connsiteY128" fmla="*/ 1182719 h 1464754"/>
                <a:gd name="connsiteX129" fmla="*/ 666655 w 1844516"/>
                <a:gd name="connsiteY129" fmla="*/ 1126522 h 1464754"/>
                <a:gd name="connsiteX130" fmla="*/ 655987 w 1844516"/>
                <a:gd name="connsiteY130" fmla="*/ 1106996 h 1464754"/>
                <a:gd name="connsiteX131" fmla="*/ 637127 w 1844516"/>
                <a:gd name="connsiteY131" fmla="*/ 1066991 h 1464754"/>
                <a:gd name="connsiteX132" fmla="*/ 621602 w 1844516"/>
                <a:gd name="connsiteY132" fmla="*/ 1025652 h 1464754"/>
                <a:gd name="connsiteX133" fmla="*/ 609410 w 1844516"/>
                <a:gd name="connsiteY133" fmla="*/ 983171 h 1464754"/>
                <a:gd name="connsiteX134" fmla="*/ 593598 w 1844516"/>
                <a:gd name="connsiteY134" fmla="*/ 850487 h 1464754"/>
                <a:gd name="connsiteX135" fmla="*/ 1150715 w 1844516"/>
                <a:gd name="connsiteY135" fmla="*/ 293465 h 1464754"/>
                <a:gd name="connsiteX136" fmla="*/ 1163193 w 1844516"/>
                <a:gd name="connsiteY136" fmla="*/ 293656 h 1464754"/>
                <a:gd name="connsiteX137" fmla="*/ 1317689 w 1844516"/>
                <a:gd name="connsiteY137" fmla="*/ 318992 h 1464754"/>
                <a:gd name="connsiteX138" fmla="*/ 1570482 w 1844516"/>
                <a:gd name="connsiteY138" fmla="*/ 484537 h 1464754"/>
                <a:gd name="connsiteX139" fmla="*/ 1707737 w 1844516"/>
                <a:gd name="connsiteY139" fmla="*/ 850678 h 1464754"/>
                <a:gd name="connsiteX140" fmla="*/ 1585341 w 1844516"/>
                <a:gd name="connsiteY140" fmla="*/ 1199102 h 1464754"/>
                <a:gd name="connsiteX141" fmla="*/ 1570387 w 1844516"/>
                <a:gd name="connsiteY141" fmla="*/ 1217771 h 1464754"/>
                <a:gd name="connsiteX142" fmla="*/ 1586103 w 1844516"/>
                <a:gd name="connsiteY142" fmla="*/ 1235774 h 1464754"/>
                <a:gd name="connsiteX143" fmla="*/ 1672114 w 1844516"/>
                <a:gd name="connsiteY143" fmla="*/ 1317117 h 1464754"/>
                <a:gd name="connsiteX144" fmla="*/ 1511046 w 1844516"/>
                <a:gd name="connsiteY144" fmla="*/ 1291685 h 146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844516" h="1464754">
                  <a:moveTo>
                    <a:pt x="1644968" y="1215200"/>
                  </a:moveTo>
                  <a:cubicBezTo>
                    <a:pt x="1722501" y="1110139"/>
                    <a:pt x="1764983" y="981551"/>
                    <a:pt x="1764983" y="850392"/>
                  </a:cubicBezTo>
                  <a:cubicBezTo>
                    <a:pt x="1764983" y="701802"/>
                    <a:pt x="1711262" y="558451"/>
                    <a:pt x="1613630" y="446723"/>
                  </a:cubicBezTo>
                  <a:cubicBezTo>
                    <a:pt x="1539050" y="361188"/>
                    <a:pt x="1442657" y="298037"/>
                    <a:pt x="1334929" y="264319"/>
                  </a:cubicBezTo>
                  <a:cubicBezTo>
                    <a:pt x="1284351" y="248412"/>
                    <a:pt x="1231773" y="239268"/>
                    <a:pt x="1178433" y="236982"/>
                  </a:cubicBezTo>
                  <a:cubicBezTo>
                    <a:pt x="1062419" y="88392"/>
                    <a:pt x="882301" y="0"/>
                    <a:pt x="693706" y="0"/>
                  </a:cubicBezTo>
                  <a:cubicBezTo>
                    <a:pt x="630936" y="0"/>
                    <a:pt x="568928" y="9430"/>
                    <a:pt x="509588" y="28099"/>
                  </a:cubicBezTo>
                  <a:cubicBezTo>
                    <a:pt x="401860" y="61913"/>
                    <a:pt x="305467" y="124968"/>
                    <a:pt x="230886" y="210503"/>
                  </a:cubicBezTo>
                  <a:cubicBezTo>
                    <a:pt x="133255" y="322231"/>
                    <a:pt x="79534" y="465582"/>
                    <a:pt x="79534" y="614172"/>
                  </a:cubicBezTo>
                  <a:cubicBezTo>
                    <a:pt x="79534" y="745331"/>
                    <a:pt x="122015" y="873919"/>
                    <a:pt x="199549" y="978980"/>
                  </a:cubicBezTo>
                  <a:cubicBezTo>
                    <a:pt x="162401" y="1018223"/>
                    <a:pt x="119634" y="1051846"/>
                    <a:pt x="72390" y="1078992"/>
                  </a:cubicBezTo>
                  <a:lnTo>
                    <a:pt x="0" y="1120616"/>
                  </a:lnTo>
                  <a:lnTo>
                    <a:pt x="82677" y="1132142"/>
                  </a:lnTo>
                  <a:cubicBezTo>
                    <a:pt x="109919" y="1135952"/>
                    <a:pt x="138113" y="1137857"/>
                    <a:pt x="166402" y="1137857"/>
                  </a:cubicBezTo>
                  <a:cubicBezTo>
                    <a:pt x="224314" y="1137857"/>
                    <a:pt x="281464" y="1129856"/>
                    <a:pt x="336518" y="1113949"/>
                  </a:cubicBezTo>
                  <a:cubicBezTo>
                    <a:pt x="433388" y="1183386"/>
                    <a:pt x="546735" y="1222439"/>
                    <a:pt x="666083" y="1227773"/>
                  </a:cubicBezTo>
                  <a:cubicBezTo>
                    <a:pt x="782003" y="1376363"/>
                    <a:pt x="962120" y="1464755"/>
                    <a:pt x="1150811" y="1464755"/>
                  </a:cubicBezTo>
                  <a:cubicBezTo>
                    <a:pt x="1280255" y="1464755"/>
                    <a:pt x="1403509" y="1425226"/>
                    <a:pt x="1507998" y="1350264"/>
                  </a:cubicBezTo>
                  <a:cubicBezTo>
                    <a:pt x="1563053" y="1366076"/>
                    <a:pt x="1620203" y="1374172"/>
                    <a:pt x="1678114" y="1374172"/>
                  </a:cubicBezTo>
                  <a:cubicBezTo>
                    <a:pt x="1706404" y="1374172"/>
                    <a:pt x="1734503" y="1372267"/>
                    <a:pt x="1761839" y="1368457"/>
                  </a:cubicBezTo>
                  <a:lnTo>
                    <a:pt x="1844516" y="1356932"/>
                  </a:lnTo>
                  <a:lnTo>
                    <a:pt x="1772126" y="1315307"/>
                  </a:lnTo>
                  <a:cubicBezTo>
                    <a:pt x="1724787" y="1288161"/>
                    <a:pt x="1682115" y="1254538"/>
                    <a:pt x="1644968" y="1215295"/>
                  </a:cubicBezTo>
                  <a:close/>
                  <a:moveTo>
                    <a:pt x="359093" y="1059656"/>
                  </a:moveTo>
                  <a:lnTo>
                    <a:pt x="347377" y="1050798"/>
                  </a:lnTo>
                  <a:lnTo>
                    <a:pt x="333375" y="1055180"/>
                  </a:lnTo>
                  <a:cubicBezTo>
                    <a:pt x="281369" y="1071467"/>
                    <a:pt x="227267" y="1080040"/>
                    <a:pt x="172307" y="1080611"/>
                  </a:cubicBezTo>
                  <a:cubicBezTo>
                    <a:pt x="203549" y="1056323"/>
                    <a:pt x="232315" y="1029176"/>
                    <a:pt x="258318" y="999268"/>
                  </a:cubicBezTo>
                  <a:lnTo>
                    <a:pt x="274034" y="981265"/>
                  </a:lnTo>
                  <a:lnTo>
                    <a:pt x="259080" y="962597"/>
                  </a:lnTo>
                  <a:cubicBezTo>
                    <a:pt x="178975" y="862870"/>
                    <a:pt x="136684" y="742379"/>
                    <a:pt x="136684" y="614172"/>
                  </a:cubicBezTo>
                  <a:cubicBezTo>
                    <a:pt x="136684" y="479393"/>
                    <a:pt x="185452" y="349377"/>
                    <a:pt x="273939" y="248031"/>
                  </a:cubicBezTo>
                  <a:cubicBezTo>
                    <a:pt x="341567" y="170402"/>
                    <a:pt x="429006" y="113157"/>
                    <a:pt x="526733" y="82582"/>
                  </a:cubicBezTo>
                  <a:cubicBezTo>
                    <a:pt x="580549" y="65723"/>
                    <a:pt x="636746" y="57150"/>
                    <a:pt x="693706" y="57150"/>
                  </a:cubicBezTo>
                  <a:cubicBezTo>
                    <a:pt x="852488" y="57150"/>
                    <a:pt x="999268" y="122396"/>
                    <a:pt x="1104614" y="237935"/>
                  </a:cubicBezTo>
                  <a:cubicBezTo>
                    <a:pt x="1101662" y="238125"/>
                    <a:pt x="1098804" y="238506"/>
                    <a:pt x="1095851" y="238792"/>
                  </a:cubicBezTo>
                  <a:cubicBezTo>
                    <a:pt x="1091184" y="239173"/>
                    <a:pt x="1086517" y="239649"/>
                    <a:pt x="1081850" y="240221"/>
                  </a:cubicBezTo>
                  <a:cubicBezTo>
                    <a:pt x="1076420" y="240792"/>
                    <a:pt x="1071086" y="241554"/>
                    <a:pt x="1065657" y="242316"/>
                  </a:cubicBezTo>
                  <a:cubicBezTo>
                    <a:pt x="1060990" y="242983"/>
                    <a:pt x="1056418" y="243650"/>
                    <a:pt x="1051846" y="244316"/>
                  </a:cubicBezTo>
                  <a:cubicBezTo>
                    <a:pt x="1046512" y="245174"/>
                    <a:pt x="1041178" y="246126"/>
                    <a:pt x="1035939" y="247174"/>
                  </a:cubicBezTo>
                  <a:cubicBezTo>
                    <a:pt x="1031462" y="248031"/>
                    <a:pt x="1026890" y="248888"/>
                    <a:pt x="1022413" y="249841"/>
                  </a:cubicBezTo>
                  <a:cubicBezTo>
                    <a:pt x="1017080" y="250984"/>
                    <a:pt x="1011841" y="252222"/>
                    <a:pt x="1006602" y="253460"/>
                  </a:cubicBezTo>
                  <a:cubicBezTo>
                    <a:pt x="1002221" y="254508"/>
                    <a:pt x="997744" y="255556"/>
                    <a:pt x="993458" y="256699"/>
                  </a:cubicBezTo>
                  <a:cubicBezTo>
                    <a:pt x="988219" y="258128"/>
                    <a:pt x="982980" y="259652"/>
                    <a:pt x="977837" y="261176"/>
                  </a:cubicBezTo>
                  <a:cubicBezTo>
                    <a:pt x="973550" y="262414"/>
                    <a:pt x="969264" y="263652"/>
                    <a:pt x="965073" y="264986"/>
                  </a:cubicBezTo>
                  <a:cubicBezTo>
                    <a:pt x="959834" y="266605"/>
                    <a:pt x="954691" y="268415"/>
                    <a:pt x="949547" y="270224"/>
                  </a:cubicBezTo>
                  <a:cubicBezTo>
                    <a:pt x="945452" y="271653"/>
                    <a:pt x="941356" y="272987"/>
                    <a:pt x="937260" y="274511"/>
                  </a:cubicBezTo>
                  <a:cubicBezTo>
                    <a:pt x="932021" y="276416"/>
                    <a:pt x="926878" y="278606"/>
                    <a:pt x="921734" y="280607"/>
                  </a:cubicBezTo>
                  <a:cubicBezTo>
                    <a:pt x="917829" y="282226"/>
                    <a:pt x="913924" y="283655"/>
                    <a:pt x="910019" y="285369"/>
                  </a:cubicBezTo>
                  <a:cubicBezTo>
                    <a:pt x="904685" y="287655"/>
                    <a:pt x="899446" y="290132"/>
                    <a:pt x="894207" y="292513"/>
                  </a:cubicBezTo>
                  <a:cubicBezTo>
                    <a:pt x="890588" y="294132"/>
                    <a:pt x="886968" y="295751"/>
                    <a:pt x="883444" y="297466"/>
                  </a:cubicBezTo>
                  <a:cubicBezTo>
                    <a:pt x="877824" y="300228"/>
                    <a:pt x="872300" y="303181"/>
                    <a:pt x="866680" y="306038"/>
                  </a:cubicBezTo>
                  <a:cubicBezTo>
                    <a:pt x="863632" y="307658"/>
                    <a:pt x="860584" y="309086"/>
                    <a:pt x="857536" y="310801"/>
                  </a:cubicBezTo>
                  <a:cubicBezTo>
                    <a:pt x="850392" y="314706"/>
                    <a:pt x="843344" y="318802"/>
                    <a:pt x="836390" y="322993"/>
                  </a:cubicBezTo>
                  <a:cubicBezTo>
                    <a:pt x="835057" y="323755"/>
                    <a:pt x="833628" y="324517"/>
                    <a:pt x="832295" y="325374"/>
                  </a:cubicBezTo>
                  <a:cubicBezTo>
                    <a:pt x="824008" y="330422"/>
                    <a:pt x="815912" y="335566"/>
                    <a:pt x="807911" y="340995"/>
                  </a:cubicBezTo>
                  <a:cubicBezTo>
                    <a:pt x="805434" y="342710"/>
                    <a:pt x="802958" y="344519"/>
                    <a:pt x="800481" y="346234"/>
                  </a:cubicBezTo>
                  <a:cubicBezTo>
                    <a:pt x="795052" y="350044"/>
                    <a:pt x="789623" y="353759"/>
                    <a:pt x="784384" y="357759"/>
                  </a:cubicBezTo>
                  <a:cubicBezTo>
                    <a:pt x="781336" y="360045"/>
                    <a:pt x="778383" y="362426"/>
                    <a:pt x="775335" y="364808"/>
                  </a:cubicBezTo>
                  <a:cubicBezTo>
                    <a:pt x="770763" y="368332"/>
                    <a:pt x="766191" y="371856"/>
                    <a:pt x="761714" y="375571"/>
                  </a:cubicBezTo>
                  <a:cubicBezTo>
                    <a:pt x="758571" y="378143"/>
                    <a:pt x="755428" y="380905"/>
                    <a:pt x="752285" y="383572"/>
                  </a:cubicBezTo>
                  <a:cubicBezTo>
                    <a:pt x="748094" y="387096"/>
                    <a:pt x="743903" y="390716"/>
                    <a:pt x="739807" y="394335"/>
                  </a:cubicBezTo>
                  <a:cubicBezTo>
                    <a:pt x="736663" y="397193"/>
                    <a:pt x="733615" y="400145"/>
                    <a:pt x="730472" y="403098"/>
                  </a:cubicBezTo>
                  <a:cubicBezTo>
                    <a:pt x="726567" y="406718"/>
                    <a:pt x="722662" y="410432"/>
                    <a:pt x="718852" y="414147"/>
                  </a:cubicBezTo>
                  <a:cubicBezTo>
                    <a:pt x="715709" y="417195"/>
                    <a:pt x="712756" y="420338"/>
                    <a:pt x="709708" y="423482"/>
                  </a:cubicBezTo>
                  <a:cubicBezTo>
                    <a:pt x="706088" y="427292"/>
                    <a:pt x="702374" y="431006"/>
                    <a:pt x="698849" y="434912"/>
                  </a:cubicBezTo>
                  <a:cubicBezTo>
                    <a:pt x="695897" y="438150"/>
                    <a:pt x="692944" y="441484"/>
                    <a:pt x="690086" y="444818"/>
                  </a:cubicBezTo>
                  <a:cubicBezTo>
                    <a:pt x="686657" y="448723"/>
                    <a:pt x="683228" y="452628"/>
                    <a:pt x="679895" y="456629"/>
                  </a:cubicBezTo>
                  <a:cubicBezTo>
                    <a:pt x="677037" y="460058"/>
                    <a:pt x="674275" y="463487"/>
                    <a:pt x="671513" y="467011"/>
                  </a:cubicBezTo>
                  <a:cubicBezTo>
                    <a:pt x="668274" y="471011"/>
                    <a:pt x="665036" y="475107"/>
                    <a:pt x="661892" y="479203"/>
                  </a:cubicBezTo>
                  <a:cubicBezTo>
                    <a:pt x="659130" y="482727"/>
                    <a:pt x="656558" y="486347"/>
                    <a:pt x="653891" y="490061"/>
                  </a:cubicBezTo>
                  <a:cubicBezTo>
                    <a:pt x="650843" y="494252"/>
                    <a:pt x="647890" y="498443"/>
                    <a:pt x="644938" y="502634"/>
                  </a:cubicBezTo>
                  <a:cubicBezTo>
                    <a:pt x="642366" y="506349"/>
                    <a:pt x="639890" y="510064"/>
                    <a:pt x="637413" y="513874"/>
                  </a:cubicBezTo>
                  <a:cubicBezTo>
                    <a:pt x="634556" y="518160"/>
                    <a:pt x="631793" y="522542"/>
                    <a:pt x="629031" y="526923"/>
                  </a:cubicBezTo>
                  <a:cubicBezTo>
                    <a:pt x="626650" y="530733"/>
                    <a:pt x="624269" y="534638"/>
                    <a:pt x="621983" y="538448"/>
                  </a:cubicBezTo>
                  <a:cubicBezTo>
                    <a:pt x="619315" y="542925"/>
                    <a:pt x="616744" y="547402"/>
                    <a:pt x="614267" y="551879"/>
                  </a:cubicBezTo>
                  <a:cubicBezTo>
                    <a:pt x="612077" y="555784"/>
                    <a:pt x="609886" y="559784"/>
                    <a:pt x="607790" y="563785"/>
                  </a:cubicBezTo>
                  <a:cubicBezTo>
                    <a:pt x="605314" y="568357"/>
                    <a:pt x="603028" y="573024"/>
                    <a:pt x="600647" y="577691"/>
                  </a:cubicBezTo>
                  <a:cubicBezTo>
                    <a:pt x="598646" y="581692"/>
                    <a:pt x="596646" y="585788"/>
                    <a:pt x="594741" y="589883"/>
                  </a:cubicBezTo>
                  <a:cubicBezTo>
                    <a:pt x="592550" y="594646"/>
                    <a:pt x="590360" y="599313"/>
                    <a:pt x="588264" y="604171"/>
                  </a:cubicBezTo>
                  <a:cubicBezTo>
                    <a:pt x="586454" y="608362"/>
                    <a:pt x="584645" y="612458"/>
                    <a:pt x="582930" y="616649"/>
                  </a:cubicBezTo>
                  <a:cubicBezTo>
                    <a:pt x="580930" y="621506"/>
                    <a:pt x="579025" y="626364"/>
                    <a:pt x="577120" y="631317"/>
                  </a:cubicBezTo>
                  <a:cubicBezTo>
                    <a:pt x="575501" y="635508"/>
                    <a:pt x="573881" y="639794"/>
                    <a:pt x="572357" y="643985"/>
                  </a:cubicBezTo>
                  <a:cubicBezTo>
                    <a:pt x="570548" y="648938"/>
                    <a:pt x="568928" y="654082"/>
                    <a:pt x="567214" y="659130"/>
                  </a:cubicBezTo>
                  <a:cubicBezTo>
                    <a:pt x="565785" y="663416"/>
                    <a:pt x="564356" y="667703"/>
                    <a:pt x="563023" y="671989"/>
                  </a:cubicBezTo>
                  <a:cubicBezTo>
                    <a:pt x="561404" y="677132"/>
                    <a:pt x="559975" y="682371"/>
                    <a:pt x="558546" y="687610"/>
                  </a:cubicBezTo>
                  <a:cubicBezTo>
                    <a:pt x="557403" y="691896"/>
                    <a:pt x="556165" y="696182"/>
                    <a:pt x="555022" y="700564"/>
                  </a:cubicBezTo>
                  <a:cubicBezTo>
                    <a:pt x="553688" y="705898"/>
                    <a:pt x="552450" y="711327"/>
                    <a:pt x="551307" y="716756"/>
                  </a:cubicBezTo>
                  <a:cubicBezTo>
                    <a:pt x="550355" y="721043"/>
                    <a:pt x="549307" y="725329"/>
                    <a:pt x="548450" y="729615"/>
                  </a:cubicBezTo>
                  <a:cubicBezTo>
                    <a:pt x="547307" y="735235"/>
                    <a:pt x="546354" y="740855"/>
                    <a:pt x="545402" y="746474"/>
                  </a:cubicBezTo>
                  <a:cubicBezTo>
                    <a:pt x="544640" y="750665"/>
                    <a:pt x="543878" y="754856"/>
                    <a:pt x="543211" y="759143"/>
                  </a:cubicBezTo>
                  <a:cubicBezTo>
                    <a:pt x="542354" y="765048"/>
                    <a:pt x="541592" y="771144"/>
                    <a:pt x="540925" y="777145"/>
                  </a:cubicBezTo>
                  <a:cubicBezTo>
                    <a:pt x="540449" y="781145"/>
                    <a:pt x="539877" y="785146"/>
                    <a:pt x="539496" y="789242"/>
                  </a:cubicBezTo>
                  <a:cubicBezTo>
                    <a:pt x="538829" y="795909"/>
                    <a:pt x="538448" y="802767"/>
                    <a:pt x="537972" y="809530"/>
                  </a:cubicBezTo>
                  <a:cubicBezTo>
                    <a:pt x="537782" y="812959"/>
                    <a:pt x="537401" y="816293"/>
                    <a:pt x="537210" y="819722"/>
                  </a:cubicBezTo>
                  <a:cubicBezTo>
                    <a:pt x="536734" y="829913"/>
                    <a:pt x="536448" y="840200"/>
                    <a:pt x="536448" y="850583"/>
                  </a:cubicBezTo>
                  <a:cubicBezTo>
                    <a:pt x="536448" y="858298"/>
                    <a:pt x="536639" y="866108"/>
                    <a:pt x="536924" y="873824"/>
                  </a:cubicBezTo>
                  <a:cubicBezTo>
                    <a:pt x="536924" y="876300"/>
                    <a:pt x="537210" y="878777"/>
                    <a:pt x="537305" y="881253"/>
                  </a:cubicBezTo>
                  <a:cubicBezTo>
                    <a:pt x="537591" y="886492"/>
                    <a:pt x="537877" y="891731"/>
                    <a:pt x="538258" y="896969"/>
                  </a:cubicBezTo>
                  <a:cubicBezTo>
                    <a:pt x="538448" y="899827"/>
                    <a:pt x="538734" y="902684"/>
                    <a:pt x="539020" y="905637"/>
                  </a:cubicBezTo>
                  <a:cubicBezTo>
                    <a:pt x="539401" y="910495"/>
                    <a:pt x="539877" y="915353"/>
                    <a:pt x="540449" y="920115"/>
                  </a:cubicBezTo>
                  <a:cubicBezTo>
                    <a:pt x="540734" y="923068"/>
                    <a:pt x="541115" y="925925"/>
                    <a:pt x="541496" y="928878"/>
                  </a:cubicBezTo>
                  <a:cubicBezTo>
                    <a:pt x="542163" y="933736"/>
                    <a:pt x="542830" y="938689"/>
                    <a:pt x="543592" y="943547"/>
                  </a:cubicBezTo>
                  <a:cubicBezTo>
                    <a:pt x="543973" y="946213"/>
                    <a:pt x="544354" y="948976"/>
                    <a:pt x="544830" y="951643"/>
                  </a:cubicBezTo>
                  <a:cubicBezTo>
                    <a:pt x="545783" y="957263"/>
                    <a:pt x="546735" y="962787"/>
                    <a:pt x="547878" y="968312"/>
                  </a:cubicBezTo>
                  <a:cubicBezTo>
                    <a:pt x="548259" y="970217"/>
                    <a:pt x="548545" y="972217"/>
                    <a:pt x="548926" y="974122"/>
                  </a:cubicBezTo>
                  <a:cubicBezTo>
                    <a:pt x="550450" y="981551"/>
                    <a:pt x="552069" y="988981"/>
                    <a:pt x="553879" y="996315"/>
                  </a:cubicBezTo>
                  <a:cubicBezTo>
                    <a:pt x="554260" y="997839"/>
                    <a:pt x="554641" y="999363"/>
                    <a:pt x="555022" y="1000887"/>
                  </a:cubicBezTo>
                  <a:cubicBezTo>
                    <a:pt x="556451" y="1006697"/>
                    <a:pt x="557975" y="1012508"/>
                    <a:pt x="559594" y="1018318"/>
                  </a:cubicBezTo>
                  <a:cubicBezTo>
                    <a:pt x="560261" y="1020890"/>
                    <a:pt x="561118" y="1023366"/>
                    <a:pt x="561785" y="1025843"/>
                  </a:cubicBezTo>
                  <a:cubicBezTo>
                    <a:pt x="563213" y="1030605"/>
                    <a:pt x="564642" y="1035368"/>
                    <a:pt x="566166" y="1040130"/>
                  </a:cubicBezTo>
                  <a:cubicBezTo>
                    <a:pt x="567023" y="1042892"/>
                    <a:pt x="567976" y="1045559"/>
                    <a:pt x="568928" y="1048322"/>
                  </a:cubicBezTo>
                  <a:cubicBezTo>
                    <a:pt x="570452" y="1052894"/>
                    <a:pt x="572072" y="1057370"/>
                    <a:pt x="573691" y="1061942"/>
                  </a:cubicBezTo>
                  <a:cubicBezTo>
                    <a:pt x="574643" y="1064609"/>
                    <a:pt x="575691" y="1067276"/>
                    <a:pt x="576644" y="1070039"/>
                  </a:cubicBezTo>
                  <a:cubicBezTo>
                    <a:pt x="578453" y="1074706"/>
                    <a:pt x="580358" y="1079468"/>
                    <a:pt x="582263" y="1084136"/>
                  </a:cubicBezTo>
                  <a:cubicBezTo>
                    <a:pt x="583216" y="1086517"/>
                    <a:pt x="584168" y="1088898"/>
                    <a:pt x="585216" y="1091279"/>
                  </a:cubicBezTo>
                  <a:cubicBezTo>
                    <a:pt x="587788" y="1097280"/>
                    <a:pt x="590455" y="1103281"/>
                    <a:pt x="593217" y="1109186"/>
                  </a:cubicBezTo>
                  <a:cubicBezTo>
                    <a:pt x="593693" y="1110139"/>
                    <a:pt x="594074" y="1111091"/>
                    <a:pt x="594551" y="1112044"/>
                  </a:cubicBezTo>
                  <a:cubicBezTo>
                    <a:pt x="597789" y="1118902"/>
                    <a:pt x="601123" y="1125665"/>
                    <a:pt x="604647" y="1132427"/>
                  </a:cubicBezTo>
                  <a:cubicBezTo>
                    <a:pt x="605695" y="1134523"/>
                    <a:pt x="606838" y="1136523"/>
                    <a:pt x="607981" y="1138523"/>
                  </a:cubicBezTo>
                  <a:cubicBezTo>
                    <a:pt x="610457" y="1143191"/>
                    <a:pt x="613029" y="1147858"/>
                    <a:pt x="615601" y="1152430"/>
                  </a:cubicBezTo>
                  <a:cubicBezTo>
                    <a:pt x="617030" y="1154906"/>
                    <a:pt x="618458" y="1157383"/>
                    <a:pt x="619982" y="1159859"/>
                  </a:cubicBezTo>
                  <a:cubicBezTo>
                    <a:pt x="621411" y="1162336"/>
                    <a:pt x="622745" y="1164812"/>
                    <a:pt x="624269" y="1167194"/>
                  </a:cubicBezTo>
                  <a:cubicBezTo>
                    <a:pt x="527971" y="1155287"/>
                    <a:pt x="437293" y="1118711"/>
                    <a:pt x="359093" y="1059847"/>
                  </a:cubicBezTo>
                  <a:close/>
                  <a:moveTo>
                    <a:pt x="1511141" y="1291495"/>
                  </a:moveTo>
                  <a:lnTo>
                    <a:pt x="1497139" y="1287113"/>
                  </a:lnTo>
                  <a:lnTo>
                    <a:pt x="1485424" y="1295972"/>
                  </a:lnTo>
                  <a:cubicBezTo>
                    <a:pt x="1388364" y="1369028"/>
                    <a:pt x="1272731" y="1407605"/>
                    <a:pt x="1150811" y="1407605"/>
                  </a:cubicBezTo>
                  <a:cubicBezTo>
                    <a:pt x="972884" y="1407605"/>
                    <a:pt x="809911" y="1325594"/>
                    <a:pt x="703517" y="1182719"/>
                  </a:cubicBezTo>
                  <a:cubicBezTo>
                    <a:pt x="689991" y="1164622"/>
                    <a:pt x="677799" y="1145858"/>
                    <a:pt x="666655" y="1126522"/>
                  </a:cubicBezTo>
                  <a:cubicBezTo>
                    <a:pt x="662940" y="1120045"/>
                    <a:pt x="659416" y="1113568"/>
                    <a:pt x="655987" y="1106996"/>
                  </a:cubicBezTo>
                  <a:cubicBezTo>
                    <a:pt x="649129" y="1093851"/>
                    <a:pt x="642842" y="1080516"/>
                    <a:pt x="637127" y="1066991"/>
                  </a:cubicBezTo>
                  <a:cubicBezTo>
                    <a:pt x="631412" y="1053465"/>
                    <a:pt x="626174" y="1039654"/>
                    <a:pt x="621602" y="1025652"/>
                  </a:cubicBezTo>
                  <a:cubicBezTo>
                    <a:pt x="616934" y="1011650"/>
                    <a:pt x="612934" y="997553"/>
                    <a:pt x="609410" y="983171"/>
                  </a:cubicBezTo>
                  <a:cubicBezTo>
                    <a:pt x="598932" y="940213"/>
                    <a:pt x="593598" y="895731"/>
                    <a:pt x="593598" y="850487"/>
                  </a:cubicBezTo>
                  <a:cubicBezTo>
                    <a:pt x="593598" y="543306"/>
                    <a:pt x="843534" y="293465"/>
                    <a:pt x="1150715" y="293465"/>
                  </a:cubicBezTo>
                  <a:cubicBezTo>
                    <a:pt x="1154906" y="293465"/>
                    <a:pt x="1159097" y="293465"/>
                    <a:pt x="1163193" y="293656"/>
                  </a:cubicBezTo>
                  <a:cubicBezTo>
                    <a:pt x="1215866" y="294799"/>
                    <a:pt x="1267873" y="303276"/>
                    <a:pt x="1317689" y="318992"/>
                  </a:cubicBezTo>
                  <a:cubicBezTo>
                    <a:pt x="1415415" y="349663"/>
                    <a:pt x="1502759" y="406908"/>
                    <a:pt x="1570482" y="484537"/>
                  </a:cubicBezTo>
                  <a:cubicBezTo>
                    <a:pt x="1658969" y="585883"/>
                    <a:pt x="1707737" y="715899"/>
                    <a:pt x="1707737" y="850678"/>
                  </a:cubicBezTo>
                  <a:cubicBezTo>
                    <a:pt x="1707737" y="985457"/>
                    <a:pt x="1665446" y="1099280"/>
                    <a:pt x="1585341" y="1199102"/>
                  </a:cubicBezTo>
                  <a:lnTo>
                    <a:pt x="1570387" y="1217771"/>
                  </a:lnTo>
                  <a:lnTo>
                    <a:pt x="1586103" y="1235774"/>
                  </a:lnTo>
                  <a:cubicBezTo>
                    <a:pt x="1612106" y="1265682"/>
                    <a:pt x="1640872" y="1292924"/>
                    <a:pt x="1672114" y="1317117"/>
                  </a:cubicBezTo>
                  <a:cubicBezTo>
                    <a:pt x="1617155" y="1316546"/>
                    <a:pt x="1562957" y="1307973"/>
                    <a:pt x="1511046" y="1291685"/>
                  </a:cubicBezTo>
                  <a:close/>
                </a:path>
              </a:pathLst>
            </a:custGeom>
            <a:grpFill/>
            <a:ln w="9525" cap="flat">
              <a:noFill/>
              <a:prstDash val="solid"/>
              <a:miter/>
            </a:ln>
          </p:spPr>
          <p:txBody>
            <a:bodyPr rtlCol="0" anchor="ctr"/>
            <a:lstStyle/>
            <a:p>
              <a:endParaRPr lang="de-DE"/>
            </a:p>
          </p:txBody>
        </p:sp>
        <p:sp>
          <p:nvSpPr>
            <p:cNvPr id="24" name="Freihandform: Form 23">
              <a:extLst>
                <a:ext uri="{FF2B5EF4-FFF2-40B4-BE49-F238E27FC236}">
                  <a16:creationId xmlns:a16="http://schemas.microsoft.com/office/drawing/2014/main" id="{9BEFC641-2B88-6445-0917-D1DB0911A1FF}"/>
                </a:ext>
              </a:extLst>
            </p:cNvPr>
            <p:cNvSpPr/>
            <p:nvPr/>
          </p:nvSpPr>
          <p:spPr>
            <a:xfrm>
              <a:off x="4989004" y="3424999"/>
              <a:ext cx="230504" cy="230504"/>
            </a:xfrm>
            <a:custGeom>
              <a:avLst/>
              <a:gdLst>
                <a:gd name="connsiteX0" fmla="*/ 115253 w 230504"/>
                <a:gd name="connsiteY0" fmla="*/ 0 h 230504"/>
                <a:gd name="connsiteX1" fmla="*/ 0 w 230504"/>
                <a:gd name="connsiteY1" fmla="*/ 115252 h 230504"/>
                <a:gd name="connsiteX2" fmla="*/ 115253 w 230504"/>
                <a:gd name="connsiteY2" fmla="*/ 230505 h 230504"/>
                <a:gd name="connsiteX3" fmla="*/ 230505 w 230504"/>
                <a:gd name="connsiteY3" fmla="*/ 115252 h 230504"/>
                <a:gd name="connsiteX4" fmla="*/ 115253 w 230504"/>
                <a:gd name="connsiteY4" fmla="*/ 0 h 230504"/>
                <a:gd name="connsiteX5" fmla="*/ 115253 w 230504"/>
                <a:gd name="connsiteY5" fmla="*/ 173450 h 230504"/>
                <a:gd name="connsiteX6" fmla="*/ 57150 w 230504"/>
                <a:gd name="connsiteY6" fmla="*/ 115348 h 230504"/>
                <a:gd name="connsiteX7" fmla="*/ 115253 w 230504"/>
                <a:gd name="connsiteY7" fmla="*/ 57245 h 230504"/>
                <a:gd name="connsiteX8" fmla="*/ 173355 w 230504"/>
                <a:gd name="connsiteY8" fmla="*/ 115348 h 230504"/>
                <a:gd name="connsiteX9" fmla="*/ 115253 w 230504"/>
                <a:gd name="connsiteY9" fmla="*/ 173450 h 23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504" h="230504">
                  <a:moveTo>
                    <a:pt x="115253" y="0"/>
                  </a:moveTo>
                  <a:cubicBezTo>
                    <a:pt x="51721" y="0"/>
                    <a:pt x="0" y="51721"/>
                    <a:pt x="0" y="115252"/>
                  </a:cubicBezTo>
                  <a:cubicBezTo>
                    <a:pt x="0" y="178784"/>
                    <a:pt x="51721" y="230505"/>
                    <a:pt x="115253" y="230505"/>
                  </a:cubicBezTo>
                  <a:cubicBezTo>
                    <a:pt x="178784" y="230505"/>
                    <a:pt x="230505" y="178784"/>
                    <a:pt x="230505" y="115252"/>
                  </a:cubicBezTo>
                  <a:cubicBezTo>
                    <a:pt x="230505" y="51721"/>
                    <a:pt x="178784" y="0"/>
                    <a:pt x="115253" y="0"/>
                  </a:cubicBezTo>
                  <a:close/>
                  <a:moveTo>
                    <a:pt x="115253" y="173450"/>
                  </a:moveTo>
                  <a:cubicBezTo>
                    <a:pt x="83153" y="173450"/>
                    <a:pt x="57150" y="147352"/>
                    <a:pt x="57150" y="115348"/>
                  </a:cubicBezTo>
                  <a:cubicBezTo>
                    <a:pt x="57150" y="83344"/>
                    <a:pt x="83249" y="57245"/>
                    <a:pt x="115253" y="57245"/>
                  </a:cubicBezTo>
                  <a:cubicBezTo>
                    <a:pt x="147257" y="57245"/>
                    <a:pt x="173355" y="83344"/>
                    <a:pt x="173355" y="115348"/>
                  </a:cubicBezTo>
                  <a:cubicBezTo>
                    <a:pt x="173355" y="147352"/>
                    <a:pt x="147257" y="173450"/>
                    <a:pt x="115253" y="173450"/>
                  </a:cubicBezTo>
                  <a:close/>
                </a:path>
              </a:pathLst>
            </a:custGeom>
            <a:grpFill/>
            <a:ln w="9525" cap="flat">
              <a:noFill/>
              <a:prstDash val="solid"/>
              <a:miter/>
            </a:ln>
          </p:spPr>
          <p:txBody>
            <a:bodyPr rtlCol="0" anchor="ctr"/>
            <a:lstStyle/>
            <a:p>
              <a:endParaRPr lang="de-DE"/>
            </a:p>
          </p:txBody>
        </p:sp>
        <p:sp>
          <p:nvSpPr>
            <p:cNvPr id="25" name="Freihandform: Form 24">
              <a:extLst>
                <a:ext uri="{FF2B5EF4-FFF2-40B4-BE49-F238E27FC236}">
                  <a16:creationId xmlns:a16="http://schemas.microsoft.com/office/drawing/2014/main" id="{988F798F-8258-20D3-F171-5E7154A5A782}"/>
                </a:ext>
              </a:extLst>
            </p:cNvPr>
            <p:cNvSpPr/>
            <p:nvPr/>
          </p:nvSpPr>
          <p:spPr>
            <a:xfrm>
              <a:off x="4695158" y="3424999"/>
              <a:ext cx="230505" cy="230504"/>
            </a:xfrm>
            <a:custGeom>
              <a:avLst/>
              <a:gdLst>
                <a:gd name="connsiteX0" fmla="*/ 115252 w 230505"/>
                <a:gd name="connsiteY0" fmla="*/ 0 h 230504"/>
                <a:gd name="connsiteX1" fmla="*/ 0 w 230505"/>
                <a:gd name="connsiteY1" fmla="*/ 115252 h 230504"/>
                <a:gd name="connsiteX2" fmla="*/ 115252 w 230505"/>
                <a:gd name="connsiteY2" fmla="*/ 230505 h 230504"/>
                <a:gd name="connsiteX3" fmla="*/ 230505 w 230505"/>
                <a:gd name="connsiteY3" fmla="*/ 115252 h 230504"/>
                <a:gd name="connsiteX4" fmla="*/ 115252 w 230505"/>
                <a:gd name="connsiteY4" fmla="*/ 0 h 230504"/>
                <a:gd name="connsiteX5" fmla="*/ 115252 w 230505"/>
                <a:gd name="connsiteY5" fmla="*/ 173450 h 230504"/>
                <a:gd name="connsiteX6" fmla="*/ 57150 w 230505"/>
                <a:gd name="connsiteY6" fmla="*/ 115348 h 230504"/>
                <a:gd name="connsiteX7" fmla="*/ 115252 w 230505"/>
                <a:gd name="connsiteY7" fmla="*/ 57245 h 230504"/>
                <a:gd name="connsiteX8" fmla="*/ 173355 w 230505"/>
                <a:gd name="connsiteY8" fmla="*/ 115348 h 230504"/>
                <a:gd name="connsiteX9" fmla="*/ 115252 w 230505"/>
                <a:gd name="connsiteY9" fmla="*/ 173450 h 23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505" h="230504">
                  <a:moveTo>
                    <a:pt x="115252" y="0"/>
                  </a:moveTo>
                  <a:cubicBezTo>
                    <a:pt x="51721" y="0"/>
                    <a:pt x="0" y="51721"/>
                    <a:pt x="0" y="115252"/>
                  </a:cubicBezTo>
                  <a:cubicBezTo>
                    <a:pt x="0" y="178784"/>
                    <a:pt x="51721" y="230505"/>
                    <a:pt x="115252" y="230505"/>
                  </a:cubicBezTo>
                  <a:cubicBezTo>
                    <a:pt x="178784" y="230505"/>
                    <a:pt x="230505" y="178784"/>
                    <a:pt x="230505" y="115252"/>
                  </a:cubicBezTo>
                  <a:cubicBezTo>
                    <a:pt x="230505" y="51721"/>
                    <a:pt x="178784" y="0"/>
                    <a:pt x="115252" y="0"/>
                  </a:cubicBezTo>
                  <a:close/>
                  <a:moveTo>
                    <a:pt x="115252" y="173450"/>
                  </a:moveTo>
                  <a:cubicBezTo>
                    <a:pt x="83153" y="173450"/>
                    <a:pt x="57150" y="147352"/>
                    <a:pt x="57150" y="115348"/>
                  </a:cubicBezTo>
                  <a:cubicBezTo>
                    <a:pt x="57150" y="83344"/>
                    <a:pt x="83248" y="57245"/>
                    <a:pt x="115252" y="57245"/>
                  </a:cubicBezTo>
                  <a:cubicBezTo>
                    <a:pt x="147256" y="57245"/>
                    <a:pt x="173355" y="83344"/>
                    <a:pt x="173355" y="115348"/>
                  </a:cubicBezTo>
                  <a:cubicBezTo>
                    <a:pt x="173355" y="147352"/>
                    <a:pt x="147256" y="173450"/>
                    <a:pt x="115252" y="173450"/>
                  </a:cubicBezTo>
                  <a:close/>
                </a:path>
              </a:pathLst>
            </a:custGeom>
            <a:grpFill/>
            <a:ln w="9525" cap="flat">
              <a:noFill/>
              <a:prstDash val="solid"/>
              <a:miter/>
            </a:ln>
          </p:spPr>
          <p:txBody>
            <a:bodyPr rtlCol="0" anchor="ctr"/>
            <a:lstStyle/>
            <a:p>
              <a:endParaRPr lang="de-DE"/>
            </a:p>
          </p:txBody>
        </p:sp>
        <p:sp>
          <p:nvSpPr>
            <p:cNvPr id="26" name="Freihandform: Form 25">
              <a:extLst>
                <a:ext uri="{FF2B5EF4-FFF2-40B4-BE49-F238E27FC236}">
                  <a16:creationId xmlns:a16="http://schemas.microsoft.com/office/drawing/2014/main" id="{E1C68AE7-D55A-545D-2857-7C2D6A1A4AE0}"/>
                </a:ext>
              </a:extLst>
            </p:cNvPr>
            <p:cNvSpPr/>
            <p:nvPr/>
          </p:nvSpPr>
          <p:spPr>
            <a:xfrm>
              <a:off x="4401407" y="3424999"/>
              <a:ext cx="230505" cy="230504"/>
            </a:xfrm>
            <a:custGeom>
              <a:avLst/>
              <a:gdLst>
                <a:gd name="connsiteX0" fmla="*/ 115253 w 230505"/>
                <a:gd name="connsiteY0" fmla="*/ 0 h 230504"/>
                <a:gd name="connsiteX1" fmla="*/ 0 w 230505"/>
                <a:gd name="connsiteY1" fmla="*/ 115252 h 230504"/>
                <a:gd name="connsiteX2" fmla="*/ 115253 w 230505"/>
                <a:gd name="connsiteY2" fmla="*/ 230505 h 230504"/>
                <a:gd name="connsiteX3" fmla="*/ 230505 w 230505"/>
                <a:gd name="connsiteY3" fmla="*/ 115252 h 230504"/>
                <a:gd name="connsiteX4" fmla="*/ 115253 w 230505"/>
                <a:gd name="connsiteY4" fmla="*/ 0 h 230504"/>
                <a:gd name="connsiteX5" fmla="*/ 115253 w 230505"/>
                <a:gd name="connsiteY5" fmla="*/ 173450 h 230504"/>
                <a:gd name="connsiteX6" fmla="*/ 57150 w 230505"/>
                <a:gd name="connsiteY6" fmla="*/ 115348 h 230504"/>
                <a:gd name="connsiteX7" fmla="*/ 115253 w 230505"/>
                <a:gd name="connsiteY7" fmla="*/ 57245 h 230504"/>
                <a:gd name="connsiteX8" fmla="*/ 173355 w 230505"/>
                <a:gd name="connsiteY8" fmla="*/ 115348 h 230504"/>
                <a:gd name="connsiteX9" fmla="*/ 115253 w 230505"/>
                <a:gd name="connsiteY9" fmla="*/ 173450 h 23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505" h="230504">
                  <a:moveTo>
                    <a:pt x="115253" y="0"/>
                  </a:moveTo>
                  <a:cubicBezTo>
                    <a:pt x="51721" y="0"/>
                    <a:pt x="0" y="51721"/>
                    <a:pt x="0" y="115252"/>
                  </a:cubicBezTo>
                  <a:cubicBezTo>
                    <a:pt x="0" y="178784"/>
                    <a:pt x="51721" y="230505"/>
                    <a:pt x="115253" y="230505"/>
                  </a:cubicBezTo>
                  <a:cubicBezTo>
                    <a:pt x="178784" y="230505"/>
                    <a:pt x="230505" y="178784"/>
                    <a:pt x="230505" y="115252"/>
                  </a:cubicBezTo>
                  <a:cubicBezTo>
                    <a:pt x="230505" y="51721"/>
                    <a:pt x="178784" y="0"/>
                    <a:pt x="115253" y="0"/>
                  </a:cubicBezTo>
                  <a:close/>
                  <a:moveTo>
                    <a:pt x="115253" y="173450"/>
                  </a:moveTo>
                  <a:cubicBezTo>
                    <a:pt x="83153" y="173450"/>
                    <a:pt x="57150" y="147352"/>
                    <a:pt x="57150" y="115348"/>
                  </a:cubicBezTo>
                  <a:cubicBezTo>
                    <a:pt x="57150" y="83344"/>
                    <a:pt x="83249" y="57245"/>
                    <a:pt x="115253" y="57245"/>
                  </a:cubicBezTo>
                  <a:cubicBezTo>
                    <a:pt x="147257" y="57245"/>
                    <a:pt x="173355" y="83344"/>
                    <a:pt x="173355" y="115348"/>
                  </a:cubicBezTo>
                  <a:cubicBezTo>
                    <a:pt x="173355" y="147352"/>
                    <a:pt x="147257" y="173450"/>
                    <a:pt x="115253" y="173450"/>
                  </a:cubicBezTo>
                  <a:close/>
                </a:path>
              </a:pathLst>
            </a:custGeom>
            <a:grpFill/>
            <a:ln w="9525" cap="flat">
              <a:noFill/>
              <a:prstDash val="solid"/>
              <a:miter/>
            </a:ln>
          </p:spPr>
          <p:txBody>
            <a:bodyPr rtlCol="0" anchor="ctr"/>
            <a:lstStyle/>
            <a:p>
              <a:endParaRPr lang="de-DE"/>
            </a:p>
          </p:txBody>
        </p:sp>
      </p:grpSp>
      <p:grpSp>
        <p:nvGrpSpPr>
          <p:cNvPr id="30" name="Gruppieren 29">
            <a:extLst>
              <a:ext uri="{FF2B5EF4-FFF2-40B4-BE49-F238E27FC236}">
                <a16:creationId xmlns:a16="http://schemas.microsoft.com/office/drawing/2014/main" id="{2C05D0A7-CD3B-13B1-DA0C-1D00DE7A6154}"/>
              </a:ext>
            </a:extLst>
          </p:cNvPr>
          <p:cNvGrpSpPr/>
          <p:nvPr userDrawn="1"/>
        </p:nvGrpSpPr>
        <p:grpSpPr>
          <a:xfrm rot="10800000">
            <a:off x="176843" y="174759"/>
            <a:ext cx="8778770" cy="6501494"/>
            <a:chOff x="756" y="-1515060"/>
            <a:chExt cx="9142582" cy="6668826"/>
          </a:xfrm>
        </p:grpSpPr>
        <p:sp>
          <p:nvSpPr>
            <p:cNvPr id="31" name="Google Shape;527;p46">
              <a:extLst>
                <a:ext uri="{FF2B5EF4-FFF2-40B4-BE49-F238E27FC236}">
                  <a16:creationId xmlns:a16="http://schemas.microsoft.com/office/drawing/2014/main" id="{38AB91AB-C42A-DF89-61A2-BAC216C526D4}"/>
                </a:ext>
              </a:extLst>
            </p:cNvPr>
            <p:cNvSpPr/>
            <p:nvPr/>
          </p:nvSpPr>
          <p:spPr>
            <a:xfrm rot="10800000" flipH="1">
              <a:off x="8039902" y="-1515060"/>
              <a:ext cx="1099584" cy="1065269"/>
            </a:xfrm>
            <a:custGeom>
              <a:avLst/>
              <a:gdLst/>
              <a:ahLst/>
              <a:cxnLst/>
              <a:rect l="l" t="t" r="r" b="b"/>
              <a:pathLst>
                <a:path w="34287" h="33217" extrusionOk="0">
                  <a:moveTo>
                    <a:pt x="34286" y="0"/>
                  </a:moveTo>
                  <a:lnTo>
                    <a:pt x="0" y="33217"/>
                  </a:lnTo>
                  <a:lnTo>
                    <a:pt x="34286" y="33217"/>
                  </a:lnTo>
                  <a:lnTo>
                    <a:pt x="342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 name="Google Shape;528;p46">
              <a:extLst>
                <a:ext uri="{FF2B5EF4-FFF2-40B4-BE49-F238E27FC236}">
                  <a16:creationId xmlns:a16="http://schemas.microsoft.com/office/drawing/2014/main" id="{D547C939-513C-08CF-BBEE-F3B5824B6E80}"/>
                </a:ext>
              </a:extLst>
            </p:cNvPr>
            <p:cNvSpPr/>
            <p:nvPr/>
          </p:nvSpPr>
          <p:spPr>
            <a:xfrm rot="10800000" flipH="1">
              <a:off x="756" y="-1042983"/>
              <a:ext cx="1375001" cy="778595"/>
            </a:xfrm>
            <a:custGeom>
              <a:avLst/>
              <a:gdLst/>
              <a:ahLst/>
              <a:cxnLst/>
              <a:rect l="l" t="t" r="r" b="b"/>
              <a:pathLst>
                <a:path w="42875" h="24278" extrusionOk="0">
                  <a:moveTo>
                    <a:pt x="0" y="1"/>
                  </a:moveTo>
                  <a:lnTo>
                    <a:pt x="0" y="24278"/>
                  </a:lnTo>
                  <a:lnTo>
                    <a:pt x="42874" y="24278"/>
                  </a:lnTo>
                  <a:lnTo>
                    <a:pt x="428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 name="Google Shape;530;p46">
              <a:extLst>
                <a:ext uri="{FF2B5EF4-FFF2-40B4-BE49-F238E27FC236}">
                  <a16:creationId xmlns:a16="http://schemas.microsoft.com/office/drawing/2014/main" id="{4CF24A53-F742-268C-BE8C-22C9909C0775}"/>
                </a:ext>
              </a:extLst>
            </p:cNvPr>
            <p:cNvSpPr/>
            <p:nvPr/>
          </p:nvSpPr>
          <p:spPr>
            <a:xfrm rot="10800000" flipH="1">
              <a:off x="2350" y="4201137"/>
              <a:ext cx="1881900" cy="952629"/>
            </a:xfrm>
            <a:custGeom>
              <a:avLst/>
              <a:gdLst/>
              <a:ahLst/>
              <a:cxnLst/>
              <a:rect l="l" t="t" r="r" b="b"/>
              <a:pathLst>
                <a:path w="58681" h="29341" extrusionOk="0">
                  <a:moveTo>
                    <a:pt x="0" y="0"/>
                  </a:moveTo>
                  <a:lnTo>
                    <a:pt x="0" y="217"/>
                  </a:lnTo>
                  <a:lnTo>
                    <a:pt x="1" y="217"/>
                  </a:lnTo>
                  <a:cubicBezTo>
                    <a:pt x="0" y="145"/>
                    <a:pt x="0" y="72"/>
                    <a:pt x="0" y="0"/>
                  </a:cubicBezTo>
                  <a:close/>
                  <a:moveTo>
                    <a:pt x="1" y="217"/>
                  </a:moveTo>
                  <a:cubicBezTo>
                    <a:pt x="118" y="16324"/>
                    <a:pt x="13206" y="29340"/>
                    <a:pt x="29340" y="29340"/>
                  </a:cubicBezTo>
                  <a:cubicBezTo>
                    <a:pt x="30142" y="29340"/>
                    <a:pt x="30961" y="29307"/>
                    <a:pt x="31763" y="29240"/>
                  </a:cubicBezTo>
                  <a:cubicBezTo>
                    <a:pt x="46834" y="28003"/>
                    <a:pt x="58681" y="15606"/>
                    <a:pt x="58681" y="217"/>
                  </a:cubicBezTo>
                  <a:close/>
                </a:path>
              </a:pathLst>
            </a:custGeom>
            <a:solidFill>
              <a:srgbClr val="CE1F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 name="Google Shape;531;p46">
              <a:extLst>
                <a:ext uri="{FF2B5EF4-FFF2-40B4-BE49-F238E27FC236}">
                  <a16:creationId xmlns:a16="http://schemas.microsoft.com/office/drawing/2014/main" id="{D05B29EA-A2DD-BB88-C775-B823F6A7854B}"/>
                </a:ext>
              </a:extLst>
            </p:cNvPr>
            <p:cNvSpPr/>
            <p:nvPr/>
          </p:nvSpPr>
          <p:spPr>
            <a:xfrm rot="10800000" flipH="1">
              <a:off x="7386800" y="3380659"/>
              <a:ext cx="1756538" cy="1773107"/>
            </a:xfrm>
            <a:custGeom>
              <a:avLst/>
              <a:gdLst/>
              <a:ahLst/>
              <a:cxnLst/>
              <a:rect l="l" t="t" r="r" b="b"/>
              <a:pathLst>
                <a:path w="54772" h="54772" extrusionOk="0">
                  <a:moveTo>
                    <a:pt x="1" y="1"/>
                  </a:moveTo>
                  <a:lnTo>
                    <a:pt x="54772" y="54771"/>
                  </a:lnTo>
                  <a:lnTo>
                    <a:pt x="54772" y="1"/>
                  </a:lnTo>
                  <a:close/>
                </a:path>
              </a:pathLst>
            </a:custGeom>
            <a:solidFill>
              <a:srgbClr val="830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 name="Google Shape;532;p46">
              <a:extLst>
                <a:ext uri="{FF2B5EF4-FFF2-40B4-BE49-F238E27FC236}">
                  <a16:creationId xmlns:a16="http://schemas.microsoft.com/office/drawing/2014/main" id="{B93FBDE5-D4BD-3F7B-1FAC-F7B9F95E7712}"/>
                </a:ext>
              </a:extLst>
            </p:cNvPr>
            <p:cNvSpPr/>
            <p:nvPr/>
          </p:nvSpPr>
          <p:spPr>
            <a:xfrm flipH="1">
              <a:off x="13839" y="852736"/>
              <a:ext cx="1037003" cy="2012369"/>
            </a:xfrm>
            <a:custGeom>
              <a:avLst/>
              <a:gdLst/>
              <a:ahLst/>
              <a:cxnLst/>
              <a:rect l="l" t="t" r="r" b="b"/>
              <a:pathLst>
                <a:path w="31848" h="63710" extrusionOk="0">
                  <a:moveTo>
                    <a:pt x="31847" y="0"/>
                  </a:moveTo>
                  <a:cubicBezTo>
                    <a:pt x="14270" y="0"/>
                    <a:pt x="1" y="14253"/>
                    <a:pt x="1" y="31847"/>
                  </a:cubicBezTo>
                  <a:cubicBezTo>
                    <a:pt x="1" y="32732"/>
                    <a:pt x="34" y="33601"/>
                    <a:pt x="118" y="34470"/>
                  </a:cubicBezTo>
                  <a:cubicBezTo>
                    <a:pt x="1471" y="50995"/>
                    <a:pt x="15272" y="63693"/>
                    <a:pt x="31847" y="63710"/>
                  </a:cubicBezTo>
                  <a:lnTo>
                    <a:pt x="318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6188231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apitel Zei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48" name="Textplatzhalter 7">
            <a:extLst>
              <a:ext uri="{FF2B5EF4-FFF2-40B4-BE49-F238E27FC236}">
                <a16:creationId xmlns:a16="http://schemas.microsoft.com/office/drawing/2014/main" id="{BA4BDC38-4816-7C47-69B0-46C484B4BF88}"/>
              </a:ext>
            </a:extLst>
          </p:cNvPr>
          <p:cNvSpPr>
            <a:spLocks noGrp="1"/>
          </p:cNvSpPr>
          <p:nvPr>
            <p:ph type="body" sz="quarter" idx="13" hasCustomPrompt="1"/>
          </p:nvPr>
        </p:nvSpPr>
        <p:spPr>
          <a:xfrm>
            <a:off x="251520" y="245448"/>
            <a:ext cx="5400601"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27" name="Google Shape;85;p11">
            <a:extLst>
              <a:ext uri="{FF2B5EF4-FFF2-40B4-BE49-F238E27FC236}">
                <a16:creationId xmlns:a16="http://schemas.microsoft.com/office/drawing/2014/main" id="{07D62915-6CB7-24E3-4997-B49442ECB00D}"/>
              </a:ext>
            </a:extLst>
          </p:cNvPr>
          <p:cNvSpPr txBox="1">
            <a:spLocks noGrp="1"/>
          </p:cNvSpPr>
          <p:nvPr>
            <p:ph type="title" hasCustomPrompt="1"/>
          </p:nvPr>
        </p:nvSpPr>
        <p:spPr>
          <a:xfrm>
            <a:off x="720000" y="1474833"/>
            <a:ext cx="77040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7200" b="1">
                <a:solidFill>
                  <a:srgbClr val="4B4B4D"/>
                </a:solidFill>
                <a:latin typeface="+mj-lt"/>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de-DE" dirty="0"/>
              <a:t>Überschrift</a:t>
            </a:r>
            <a:endParaRPr dirty="0"/>
          </a:p>
        </p:txBody>
      </p:sp>
      <p:sp>
        <p:nvSpPr>
          <p:cNvPr id="28" name="Google Shape;86;p11">
            <a:extLst>
              <a:ext uri="{FF2B5EF4-FFF2-40B4-BE49-F238E27FC236}">
                <a16:creationId xmlns:a16="http://schemas.microsoft.com/office/drawing/2014/main" id="{3C4DCAE0-D600-3F56-24B9-C5B9E1431B2D}"/>
              </a:ext>
            </a:extLst>
          </p:cNvPr>
          <p:cNvSpPr txBox="1">
            <a:spLocks noGrp="1"/>
          </p:cNvSpPr>
          <p:nvPr>
            <p:ph type="body" idx="1"/>
          </p:nvPr>
        </p:nvSpPr>
        <p:spPr>
          <a:xfrm>
            <a:off x="720000" y="4202967"/>
            <a:ext cx="7704000" cy="1734400"/>
          </a:xfrm>
          <a:prstGeom prst="rect">
            <a:avLst/>
          </a:prstGeom>
        </p:spPr>
        <p:txBody>
          <a:bodyPr spcFirstLastPara="1" wrap="square" lIns="91425" tIns="91425" rIns="91425" bIns="91425" anchor="t" anchorCtr="0">
            <a:noAutofit/>
          </a:bodyPr>
          <a:lstStyle>
            <a:lvl1pPr marL="114300" lvl="0" indent="0" algn="ctr">
              <a:spcBef>
                <a:spcPts val="0"/>
              </a:spcBef>
              <a:spcAft>
                <a:spcPts val="0"/>
              </a:spcAft>
              <a:buSzPts val="1800"/>
              <a:buNone/>
              <a:defRPr sz="2000" b="1">
                <a:solidFill>
                  <a:srgbClr val="4B4B4D"/>
                </a:solidFill>
                <a:latin typeface="+mj-lt"/>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dirty="0"/>
          </a:p>
        </p:txBody>
      </p:sp>
      <p:grpSp>
        <p:nvGrpSpPr>
          <p:cNvPr id="33" name="Gruppieren 32">
            <a:extLst>
              <a:ext uri="{FF2B5EF4-FFF2-40B4-BE49-F238E27FC236}">
                <a16:creationId xmlns:a16="http://schemas.microsoft.com/office/drawing/2014/main" id="{7D354DFE-C25E-6F32-4F4D-38E15A5E3F45}"/>
              </a:ext>
            </a:extLst>
          </p:cNvPr>
          <p:cNvGrpSpPr/>
          <p:nvPr userDrawn="1"/>
        </p:nvGrpSpPr>
        <p:grpSpPr>
          <a:xfrm>
            <a:off x="3781425" y="793674"/>
            <a:ext cx="1577053" cy="1576958"/>
            <a:chOff x="3781425" y="2638425"/>
            <a:chExt cx="1577053" cy="1576958"/>
          </a:xfrm>
          <a:solidFill>
            <a:schemeClr val="tx2"/>
          </a:solidFill>
        </p:grpSpPr>
        <p:sp>
          <p:nvSpPr>
            <p:cNvPr id="34" name="Freihandform: Form 33">
              <a:extLst>
                <a:ext uri="{FF2B5EF4-FFF2-40B4-BE49-F238E27FC236}">
                  <a16:creationId xmlns:a16="http://schemas.microsoft.com/office/drawing/2014/main" id="{5A89DAB1-7CC3-1D23-0561-25CFB657E348}"/>
                </a:ext>
              </a:extLst>
            </p:cNvPr>
            <p:cNvSpPr/>
            <p:nvPr/>
          </p:nvSpPr>
          <p:spPr>
            <a:xfrm>
              <a:off x="4005262" y="2869787"/>
              <a:ext cx="1114044" cy="1114043"/>
            </a:xfrm>
            <a:custGeom>
              <a:avLst/>
              <a:gdLst>
                <a:gd name="connsiteX0" fmla="*/ 0 w 1114044"/>
                <a:gd name="connsiteY0" fmla="*/ 557022 h 1114043"/>
                <a:gd name="connsiteX1" fmla="*/ 557022 w 1114044"/>
                <a:gd name="connsiteY1" fmla="*/ 1114044 h 1114043"/>
                <a:gd name="connsiteX2" fmla="*/ 1114044 w 1114044"/>
                <a:gd name="connsiteY2" fmla="*/ 557022 h 1114043"/>
                <a:gd name="connsiteX3" fmla="*/ 557022 w 1114044"/>
                <a:gd name="connsiteY3" fmla="*/ 0 h 1114043"/>
                <a:gd name="connsiteX4" fmla="*/ 0 w 1114044"/>
                <a:gd name="connsiteY4" fmla="*/ 557022 h 1114043"/>
                <a:gd name="connsiteX5" fmla="*/ 1056894 w 1114044"/>
                <a:gd name="connsiteY5" fmla="*/ 557022 h 1114043"/>
                <a:gd name="connsiteX6" fmla="*/ 557022 w 1114044"/>
                <a:gd name="connsiteY6" fmla="*/ 1056894 h 1114043"/>
                <a:gd name="connsiteX7" fmla="*/ 57150 w 1114044"/>
                <a:gd name="connsiteY7" fmla="*/ 557022 h 1114043"/>
                <a:gd name="connsiteX8" fmla="*/ 557022 w 1114044"/>
                <a:gd name="connsiteY8" fmla="*/ 57150 h 1114043"/>
                <a:gd name="connsiteX9" fmla="*/ 1056894 w 1114044"/>
                <a:gd name="connsiteY9" fmla="*/ 557022 h 111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044" h="1114043">
                  <a:moveTo>
                    <a:pt x="0" y="557022"/>
                  </a:moveTo>
                  <a:cubicBezTo>
                    <a:pt x="0" y="864203"/>
                    <a:pt x="249936" y="1114044"/>
                    <a:pt x="557022" y="1114044"/>
                  </a:cubicBezTo>
                  <a:cubicBezTo>
                    <a:pt x="864108" y="1114044"/>
                    <a:pt x="1114044" y="864108"/>
                    <a:pt x="1114044" y="557022"/>
                  </a:cubicBezTo>
                  <a:cubicBezTo>
                    <a:pt x="1114044" y="249936"/>
                    <a:pt x="864108" y="0"/>
                    <a:pt x="557022" y="0"/>
                  </a:cubicBezTo>
                  <a:cubicBezTo>
                    <a:pt x="249936" y="0"/>
                    <a:pt x="0" y="249936"/>
                    <a:pt x="0" y="557022"/>
                  </a:cubicBezTo>
                  <a:close/>
                  <a:moveTo>
                    <a:pt x="1056894" y="557022"/>
                  </a:moveTo>
                  <a:cubicBezTo>
                    <a:pt x="1056894" y="832676"/>
                    <a:pt x="832676" y="1056894"/>
                    <a:pt x="557022" y="1056894"/>
                  </a:cubicBezTo>
                  <a:cubicBezTo>
                    <a:pt x="281369" y="1056894"/>
                    <a:pt x="57150" y="832676"/>
                    <a:pt x="57150" y="557022"/>
                  </a:cubicBezTo>
                  <a:cubicBezTo>
                    <a:pt x="57150" y="281369"/>
                    <a:pt x="281369" y="57150"/>
                    <a:pt x="557022" y="57150"/>
                  </a:cubicBezTo>
                  <a:cubicBezTo>
                    <a:pt x="832676" y="57150"/>
                    <a:pt x="1056894" y="281369"/>
                    <a:pt x="1056894" y="557022"/>
                  </a:cubicBezTo>
                  <a:close/>
                </a:path>
              </a:pathLst>
            </a:custGeom>
            <a:grpFill/>
            <a:ln w="9525" cap="flat">
              <a:noFill/>
              <a:prstDash val="solid"/>
              <a:miter/>
            </a:ln>
          </p:spPr>
          <p:txBody>
            <a:bodyPr rtlCol="0" anchor="ctr"/>
            <a:lstStyle/>
            <a:p>
              <a:endParaRPr lang="de-DE"/>
            </a:p>
          </p:txBody>
        </p:sp>
        <p:sp>
          <p:nvSpPr>
            <p:cNvPr id="35" name="Freihandform: Form 34">
              <a:extLst>
                <a:ext uri="{FF2B5EF4-FFF2-40B4-BE49-F238E27FC236}">
                  <a16:creationId xmlns:a16="http://schemas.microsoft.com/office/drawing/2014/main" id="{94382C45-2EBE-5257-0C57-027231D56ED8}"/>
                </a:ext>
              </a:extLst>
            </p:cNvPr>
            <p:cNvSpPr/>
            <p:nvPr/>
          </p:nvSpPr>
          <p:spPr>
            <a:xfrm>
              <a:off x="4464462" y="3056191"/>
              <a:ext cx="352329" cy="468534"/>
            </a:xfrm>
            <a:custGeom>
              <a:avLst/>
              <a:gdLst>
                <a:gd name="connsiteX0" fmla="*/ 69247 w 352329"/>
                <a:gd name="connsiteY0" fmla="*/ 0 h 468534"/>
                <a:gd name="connsiteX1" fmla="*/ 69247 w 352329"/>
                <a:gd name="connsiteY1" fmla="*/ 277178 h 468534"/>
                <a:gd name="connsiteX2" fmla="*/ 0 w 352329"/>
                <a:gd name="connsiteY2" fmla="*/ 370713 h 468534"/>
                <a:gd name="connsiteX3" fmla="*/ 97822 w 352329"/>
                <a:gd name="connsiteY3" fmla="*/ 468535 h 468534"/>
                <a:gd name="connsiteX4" fmla="*/ 191357 w 352329"/>
                <a:gd name="connsiteY4" fmla="*/ 399288 h 468534"/>
                <a:gd name="connsiteX5" fmla="*/ 352330 w 352329"/>
                <a:gd name="connsiteY5" fmla="*/ 399288 h 468534"/>
                <a:gd name="connsiteX6" fmla="*/ 352330 w 352329"/>
                <a:gd name="connsiteY6" fmla="*/ 342138 h 468534"/>
                <a:gd name="connsiteX7" fmla="*/ 191357 w 352329"/>
                <a:gd name="connsiteY7" fmla="*/ 342138 h 468534"/>
                <a:gd name="connsiteX8" fmla="*/ 126397 w 352329"/>
                <a:gd name="connsiteY8" fmla="*/ 277178 h 468534"/>
                <a:gd name="connsiteX9" fmla="*/ 126397 w 352329"/>
                <a:gd name="connsiteY9" fmla="*/ 0 h 468534"/>
                <a:gd name="connsiteX10" fmla="*/ 69247 w 352329"/>
                <a:gd name="connsiteY10" fmla="*/ 0 h 468534"/>
                <a:gd name="connsiteX11" fmla="*/ 126683 w 352329"/>
                <a:gd name="connsiteY11" fmla="*/ 342043 h 468534"/>
                <a:gd name="connsiteX12" fmla="*/ 138494 w 352329"/>
                <a:gd name="connsiteY12" fmla="*/ 370618 h 468534"/>
                <a:gd name="connsiteX13" fmla="*/ 126683 w 352329"/>
                <a:gd name="connsiteY13" fmla="*/ 399193 h 468534"/>
                <a:gd name="connsiteX14" fmla="*/ 97822 w 352329"/>
                <a:gd name="connsiteY14" fmla="*/ 411290 h 468534"/>
                <a:gd name="connsiteX15" fmla="*/ 57150 w 352329"/>
                <a:gd name="connsiteY15" fmla="*/ 370618 h 468534"/>
                <a:gd name="connsiteX16" fmla="*/ 69247 w 352329"/>
                <a:gd name="connsiteY16" fmla="*/ 341757 h 468534"/>
                <a:gd name="connsiteX17" fmla="*/ 97822 w 352329"/>
                <a:gd name="connsiteY17" fmla="*/ 329946 h 468534"/>
                <a:gd name="connsiteX18" fmla="*/ 126397 w 352329"/>
                <a:gd name="connsiteY18" fmla="*/ 341757 h 468534"/>
                <a:gd name="connsiteX19" fmla="*/ 126397 w 352329"/>
                <a:gd name="connsiteY19" fmla="*/ 342043 h 468534"/>
                <a:gd name="connsiteX20" fmla="*/ 126683 w 352329"/>
                <a:gd name="connsiteY20" fmla="*/ 342043 h 46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29" h="468534">
                  <a:moveTo>
                    <a:pt x="69247" y="0"/>
                  </a:moveTo>
                  <a:lnTo>
                    <a:pt x="69247" y="277178"/>
                  </a:lnTo>
                  <a:cubicBezTo>
                    <a:pt x="29242" y="289465"/>
                    <a:pt x="0" y="326708"/>
                    <a:pt x="0" y="370713"/>
                  </a:cubicBezTo>
                  <a:cubicBezTo>
                    <a:pt x="0" y="424625"/>
                    <a:pt x="43815" y="468535"/>
                    <a:pt x="97822" y="468535"/>
                  </a:cubicBezTo>
                  <a:cubicBezTo>
                    <a:pt x="141827" y="468535"/>
                    <a:pt x="179070" y="439388"/>
                    <a:pt x="191357" y="399288"/>
                  </a:cubicBezTo>
                  <a:lnTo>
                    <a:pt x="352330" y="399288"/>
                  </a:lnTo>
                  <a:lnTo>
                    <a:pt x="352330" y="342138"/>
                  </a:lnTo>
                  <a:lnTo>
                    <a:pt x="191357" y="342138"/>
                  </a:lnTo>
                  <a:cubicBezTo>
                    <a:pt x="181832" y="311182"/>
                    <a:pt x="157448" y="286703"/>
                    <a:pt x="126397" y="277178"/>
                  </a:cubicBezTo>
                  <a:lnTo>
                    <a:pt x="126397" y="0"/>
                  </a:lnTo>
                  <a:lnTo>
                    <a:pt x="69247" y="0"/>
                  </a:lnTo>
                  <a:close/>
                  <a:moveTo>
                    <a:pt x="126683" y="342043"/>
                  </a:moveTo>
                  <a:cubicBezTo>
                    <a:pt x="133921" y="349377"/>
                    <a:pt x="138494" y="359473"/>
                    <a:pt x="138494" y="370618"/>
                  </a:cubicBezTo>
                  <a:cubicBezTo>
                    <a:pt x="138494" y="381762"/>
                    <a:pt x="134017" y="391859"/>
                    <a:pt x="126683" y="399193"/>
                  </a:cubicBezTo>
                  <a:cubicBezTo>
                    <a:pt x="119348" y="406622"/>
                    <a:pt x="109156" y="411290"/>
                    <a:pt x="97822" y="411290"/>
                  </a:cubicBezTo>
                  <a:cubicBezTo>
                    <a:pt x="75438" y="411290"/>
                    <a:pt x="57150" y="393097"/>
                    <a:pt x="57150" y="370618"/>
                  </a:cubicBezTo>
                  <a:cubicBezTo>
                    <a:pt x="57150" y="359378"/>
                    <a:pt x="61817" y="349186"/>
                    <a:pt x="69247" y="341757"/>
                  </a:cubicBezTo>
                  <a:cubicBezTo>
                    <a:pt x="76581" y="334518"/>
                    <a:pt x="86677" y="329946"/>
                    <a:pt x="97822" y="329946"/>
                  </a:cubicBezTo>
                  <a:cubicBezTo>
                    <a:pt x="108966" y="329946"/>
                    <a:pt x="119063" y="334423"/>
                    <a:pt x="126397" y="341757"/>
                  </a:cubicBezTo>
                  <a:lnTo>
                    <a:pt x="126397" y="342043"/>
                  </a:lnTo>
                  <a:lnTo>
                    <a:pt x="126683" y="342043"/>
                  </a:lnTo>
                  <a:close/>
                </a:path>
              </a:pathLst>
            </a:custGeom>
            <a:grpFill/>
            <a:ln w="9525" cap="flat">
              <a:noFill/>
              <a:prstDash val="solid"/>
              <a:miter/>
            </a:ln>
          </p:spPr>
          <p:txBody>
            <a:bodyPr rtlCol="0" anchor="ctr"/>
            <a:lstStyle/>
            <a:p>
              <a:endParaRPr lang="de-DE"/>
            </a:p>
          </p:txBody>
        </p:sp>
        <p:sp>
          <p:nvSpPr>
            <p:cNvPr id="36" name="Freihandform: Form 35">
              <a:extLst>
                <a:ext uri="{FF2B5EF4-FFF2-40B4-BE49-F238E27FC236}">
                  <a16:creationId xmlns:a16="http://schemas.microsoft.com/office/drawing/2014/main" id="{C379FA0F-F415-6634-5DC0-1C1E5F31B50A}"/>
                </a:ext>
              </a:extLst>
            </p:cNvPr>
            <p:cNvSpPr/>
            <p:nvPr/>
          </p:nvSpPr>
          <p:spPr>
            <a:xfrm>
              <a:off x="3781425" y="2638425"/>
              <a:ext cx="1350359" cy="1576958"/>
            </a:xfrm>
            <a:custGeom>
              <a:avLst/>
              <a:gdLst>
                <a:gd name="connsiteX0" fmla="*/ 790765 w 1350359"/>
                <a:gd name="connsiteY0" fmla="*/ 1519618 h 1576958"/>
                <a:gd name="connsiteX1" fmla="*/ 862013 w 1350359"/>
                <a:gd name="connsiteY1" fmla="*/ 1515904 h 1576958"/>
                <a:gd name="connsiteX2" fmla="*/ 788575 w 1350359"/>
                <a:gd name="connsiteY2" fmla="*/ 1519618 h 1576958"/>
                <a:gd name="connsiteX3" fmla="*/ 788575 w 1350359"/>
                <a:gd name="connsiteY3" fmla="*/ 1519618 h 1576958"/>
                <a:gd name="connsiteX4" fmla="*/ 788384 w 1350359"/>
                <a:gd name="connsiteY4" fmla="*/ 1519714 h 1576958"/>
                <a:gd name="connsiteX5" fmla="*/ 714947 w 1350359"/>
                <a:gd name="connsiteY5" fmla="*/ 1515904 h 1576958"/>
                <a:gd name="connsiteX6" fmla="*/ 705422 w 1350359"/>
                <a:gd name="connsiteY6" fmla="*/ 1514761 h 1576958"/>
                <a:gd name="connsiteX7" fmla="*/ 680276 w 1350359"/>
                <a:gd name="connsiteY7" fmla="*/ 1511522 h 1576958"/>
                <a:gd name="connsiteX8" fmla="*/ 660273 w 1350359"/>
                <a:gd name="connsiteY8" fmla="*/ 1508093 h 1576958"/>
                <a:gd name="connsiteX9" fmla="*/ 645795 w 1350359"/>
                <a:gd name="connsiteY9" fmla="*/ 1505522 h 1576958"/>
                <a:gd name="connsiteX10" fmla="*/ 620268 w 1350359"/>
                <a:gd name="connsiteY10" fmla="*/ 1499807 h 1576958"/>
                <a:gd name="connsiteX11" fmla="*/ 611315 w 1350359"/>
                <a:gd name="connsiteY11" fmla="*/ 1497711 h 1576958"/>
                <a:gd name="connsiteX12" fmla="*/ 583978 w 1350359"/>
                <a:gd name="connsiteY12" fmla="*/ 1490186 h 1576958"/>
                <a:gd name="connsiteX13" fmla="*/ 57150 w 1350359"/>
                <a:gd name="connsiteY13" fmla="*/ 788384 h 1576958"/>
                <a:gd name="connsiteX14" fmla="*/ 788384 w 1350359"/>
                <a:gd name="connsiteY14" fmla="*/ 57150 h 1576958"/>
                <a:gd name="connsiteX15" fmla="*/ 1143000 w 1350359"/>
                <a:gd name="connsiteY15" fmla="*/ 148876 h 1576958"/>
                <a:gd name="connsiteX16" fmla="*/ 1074515 w 1350359"/>
                <a:gd name="connsiteY16" fmla="*/ 233553 h 1576958"/>
                <a:gd name="connsiteX17" fmla="*/ 1350359 w 1350359"/>
                <a:gd name="connsiteY17" fmla="*/ 277082 h 1576958"/>
                <a:gd name="connsiteX18" fmla="*/ 1250252 w 1350359"/>
                <a:gd name="connsiteY18" fmla="*/ 16478 h 1576958"/>
                <a:gd name="connsiteX19" fmla="*/ 1179481 w 1350359"/>
                <a:gd name="connsiteY19" fmla="*/ 103918 h 1576958"/>
                <a:gd name="connsiteX20" fmla="*/ 788384 w 1350359"/>
                <a:gd name="connsiteY20" fmla="*/ 0 h 1576958"/>
                <a:gd name="connsiteX21" fmla="*/ 0 w 1350359"/>
                <a:gd name="connsiteY21" fmla="*/ 788384 h 1576958"/>
                <a:gd name="connsiteX22" fmla="*/ 561594 w 1350359"/>
                <a:gd name="connsiteY22" fmla="*/ 1543336 h 1576958"/>
                <a:gd name="connsiteX23" fmla="*/ 580358 w 1350359"/>
                <a:gd name="connsiteY23" fmla="*/ 1548670 h 1576958"/>
                <a:gd name="connsiteX24" fmla="*/ 603028 w 1350359"/>
                <a:gd name="connsiteY24" fmla="*/ 1554480 h 1576958"/>
                <a:gd name="connsiteX25" fmla="*/ 623411 w 1350359"/>
                <a:gd name="connsiteY25" fmla="*/ 1559147 h 1576958"/>
                <a:gd name="connsiteX26" fmla="*/ 636746 w 1350359"/>
                <a:gd name="connsiteY26" fmla="*/ 1561910 h 1576958"/>
                <a:gd name="connsiteX27" fmla="*/ 663797 w 1350359"/>
                <a:gd name="connsiteY27" fmla="*/ 1566767 h 1576958"/>
                <a:gd name="connsiteX28" fmla="*/ 670084 w 1350359"/>
                <a:gd name="connsiteY28" fmla="*/ 1567815 h 1576958"/>
                <a:gd name="connsiteX29" fmla="*/ 788670 w 1350359"/>
                <a:gd name="connsiteY29" fmla="*/ 1576959 h 1576958"/>
                <a:gd name="connsiteX30" fmla="*/ 868585 w 1350359"/>
                <a:gd name="connsiteY30" fmla="*/ 1572863 h 1576958"/>
                <a:gd name="connsiteX31" fmla="*/ 862775 w 1350359"/>
                <a:gd name="connsiteY31" fmla="*/ 1515999 h 1576958"/>
                <a:gd name="connsiteX32" fmla="*/ 790861 w 1350359"/>
                <a:gd name="connsiteY32" fmla="*/ 1519618 h 15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50359" h="1576958">
                  <a:moveTo>
                    <a:pt x="790765" y="1519618"/>
                  </a:moveTo>
                  <a:cubicBezTo>
                    <a:pt x="814578" y="1519618"/>
                    <a:pt x="838295" y="1518285"/>
                    <a:pt x="862013" y="1515904"/>
                  </a:cubicBezTo>
                  <a:cubicBezTo>
                    <a:pt x="837819" y="1518285"/>
                    <a:pt x="813340" y="1519618"/>
                    <a:pt x="788575" y="1519618"/>
                  </a:cubicBezTo>
                  <a:lnTo>
                    <a:pt x="788575" y="1519618"/>
                  </a:lnTo>
                  <a:cubicBezTo>
                    <a:pt x="788575" y="1519618"/>
                    <a:pt x="788384" y="1519714"/>
                    <a:pt x="788384" y="1519714"/>
                  </a:cubicBezTo>
                  <a:cubicBezTo>
                    <a:pt x="763905" y="1519714"/>
                    <a:pt x="739331" y="1518380"/>
                    <a:pt x="714947" y="1515904"/>
                  </a:cubicBezTo>
                  <a:cubicBezTo>
                    <a:pt x="711803" y="1515618"/>
                    <a:pt x="708565" y="1515142"/>
                    <a:pt x="705422" y="1514761"/>
                  </a:cubicBezTo>
                  <a:cubicBezTo>
                    <a:pt x="697040" y="1513808"/>
                    <a:pt x="688658" y="1512856"/>
                    <a:pt x="680276" y="1511522"/>
                  </a:cubicBezTo>
                  <a:cubicBezTo>
                    <a:pt x="673608" y="1510570"/>
                    <a:pt x="666940" y="1509332"/>
                    <a:pt x="660273" y="1508093"/>
                  </a:cubicBezTo>
                  <a:cubicBezTo>
                    <a:pt x="655415" y="1507236"/>
                    <a:pt x="650558" y="1506474"/>
                    <a:pt x="645795" y="1505522"/>
                  </a:cubicBezTo>
                  <a:cubicBezTo>
                    <a:pt x="637223" y="1503807"/>
                    <a:pt x="628745" y="1501807"/>
                    <a:pt x="620268" y="1499807"/>
                  </a:cubicBezTo>
                  <a:cubicBezTo>
                    <a:pt x="617315" y="1499140"/>
                    <a:pt x="614267" y="1498473"/>
                    <a:pt x="611315" y="1497711"/>
                  </a:cubicBezTo>
                  <a:cubicBezTo>
                    <a:pt x="602075" y="1495425"/>
                    <a:pt x="593027" y="1492853"/>
                    <a:pt x="583978" y="1490186"/>
                  </a:cubicBezTo>
                  <a:cubicBezTo>
                    <a:pt x="279940" y="1401604"/>
                    <a:pt x="57150" y="1120616"/>
                    <a:pt x="57150" y="788384"/>
                  </a:cubicBezTo>
                  <a:cubicBezTo>
                    <a:pt x="57150" y="385191"/>
                    <a:pt x="385191" y="57150"/>
                    <a:pt x="788384" y="57150"/>
                  </a:cubicBezTo>
                  <a:cubicBezTo>
                    <a:pt x="913257" y="57150"/>
                    <a:pt x="1034891" y="88773"/>
                    <a:pt x="1143000" y="148876"/>
                  </a:cubicBezTo>
                  <a:lnTo>
                    <a:pt x="1074515" y="233553"/>
                  </a:lnTo>
                  <a:lnTo>
                    <a:pt x="1350359" y="277082"/>
                  </a:lnTo>
                  <a:lnTo>
                    <a:pt x="1250252" y="16478"/>
                  </a:lnTo>
                  <a:lnTo>
                    <a:pt x="1179481" y="103918"/>
                  </a:lnTo>
                  <a:cubicBezTo>
                    <a:pt x="1060704" y="35814"/>
                    <a:pt x="926306" y="0"/>
                    <a:pt x="788384" y="0"/>
                  </a:cubicBezTo>
                  <a:cubicBezTo>
                    <a:pt x="353663" y="0"/>
                    <a:pt x="0" y="353663"/>
                    <a:pt x="0" y="788384"/>
                  </a:cubicBezTo>
                  <a:cubicBezTo>
                    <a:pt x="0" y="1144238"/>
                    <a:pt x="237077" y="1445705"/>
                    <a:pt x="561594" y="1543336"/>
                  </a:cubicBezTo>
                  <a:cubicBezTo>
                    <a:pt x="567785" y="1545241"/>
                    <a:pt x="574072" y="1546955"/>
                    <a:pt x="580358" y="1548670"/>
                  </a:cubicBezTo>
                  <a:cubicBezTo>
                    <a:pt x="587883" y="1550765"/>
                    <a:pt x="595408" y="1552670"/>
                    <a:pt x="603028" y="1554480"/>
                  </a:cubicBezTo>
                  <a:cubicBezTo>
                    <a:pt x="609790" y="1556099"/>
                    <a:pt x="616553" y="1557718"/>
                    <a:pt x="623411" y="1559147"/>
                  </a:cubicBezTo>
                  <a:cubicBezTo>
                    <a:pt x="627888" y="1560100"/>
                    <a:pt x="632270" y="1560957"/>
                    <a:pt x="636746" y="1561910"/>
                  </a:cubicBezTo>
                  <a:cubicBezTo>
                    <a:pt x="645700" y="1563624"/>
                    <a:pt x="654749" y="1565339"/>
                    <a:pt x="663797" y="1566767"/>
                  </a:cubicBezTo>
                  <a:cubicBezTo>
                    <a:pt x="665893" y="1567148"/>
                    <a:pt x="667988" y="1567529"/>
                    <a:pt x="670084" y="1567815"/>
                  </a:cubicBezTo>
                  <a:cubicBezTo>
                    <a:pt x="709327" y="1573816"/>
                    <a:pt x="748951" y="1576959"/>
                    <a:pt x="788670" y="1576959"/>
                  </a:cubicBezTo>
                  <a:cubicBezTo>
                    <a:pt x="815245" y="1576959"/>
                    <a:pt x="842105" y="1575626"/>
                    <a:pt x="868585" y="1572863"/>
                  </a:cubicBezTo>
                  <a:lnTo>
                    <a:pt x="862775" y="1515999"/>
                  </a:lnTo>
                  <a:cubicBezTo>
                    <a:pt x="838867" y="1518476"/>
                    <a:pt x="814864" y="1519618"/>
                    <a:pt x="790861" y="1519618"/>
                  </a:cubicBezTo>
                  <a:close/>
                </a:path>
              </a:pathLst>
            </a:custGeom>
            <a:grpFill/>
            <a:ln w="9525" cap="flat">
              <a:noFill/>
              <a:prstDash val="solid"/>
              <a:miter/>
            </a:ln>
          </p:spPr>
          <p:txBody>
            <a:bodyPr rtlCol="0" anchor="ctr"/>
            <a:lstStyle/>
            <a:p>
              <a:endParaRPr lang="de-DE"/>
            </a:p>
          </p:txBody>
        </p:sp>
        <p:sp>
          <p:nvSpPr>
            <p:cNvPr id="37" name="Freihandform: Form 36">
              <a:extLst>
                <a:ext uri="{FF2B5EF4-FFF2-40B4-BE49-F238E27FC236}">
                  <a16:creationId xmlns:a16="http://schemas.microsoft.com/office/drawing/2014/main" id="{0D3DC70E-3051-0CE0-7E17-016B377A7E86}"/>
                </a:ext>
              </a:extLst>
            </p:cNvPr>
            <p:cNvSpPr/>
            <p:nvPr/>
          </p:nvSpPr>
          <p:spPr>
            <a:xfrm>
              <a:off x="5072538" y="3724656"/>
              <a:ext cx="217455" cy="274891"/>
            </a:xfrm>
            <a:custGeom>
              <a:avLst/>
              <a:gdLst>
                <a:gd name="connsiteX0" fmla="*/ 0 w 217455"/>
                <a:gd name="connsiteY0" fmla="*/ 233362 h 274891"/>
                <a:gd name="connsiteX1" fmla="*/ 39243 w 217455"/>
                <a:gd name="connsiteY1" fmla="*/ 274891 h 274891"/>
                <a:gd name="connsiteX2" fmla="*/ 217456 w 217455"/>
                <a:gd name="connsiteY2" fmla="*/ 23241 h 274891"/>
                <a:gd name="connsiteX3" fmla="*/ 165259 w 217455"/>
                <a:gd name="connsiteY3" fmla="*/ 0 h 274891"/>
                <a:gd name="connsiteX4" fmla="*/ 95 w 217455"/>
                <a:gd name="connsiteY4" fmla="*/ 233362 h 274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5" h="274891">
                  <a:moveTo>
                    <a:pt x="0" y="233362"/>
                  </a:moveTo>
                  <a:lnTo>
                    <a:pt x="39243" y="274891"/>
                  </a:lnTo>
                  <a:cubicBezTo>
                    <a:pt x="115062" y="203264"/>
                    <a:pt x="174974" y="118586"/>
                    <a:pt x="217456" y="23241"/>
                  </a:cubicBezTo>
                  <a:lnTo>
                    <a:pt x="165259" y="0"/>
                  </a:lnTo>
                  <a:cubicBezTo>
                    <a:pt x="125921" y="88392"/>
                    <a:pt x="70390" y="166878"/>
                    <a:pt x="95" y="233362"/>
                  </a:cubicBezTo>
                  <a:close/>
                </a:path>
              </a:pathLst>
            </a:custGeom>
            <a:grpFill/>
            <a:ln w="9525" cap="flat">
              <a:noFill/>
              <a:prstDash val="solid"/>
              <a:miter/>
            </a:ln>
          </p:spPr>
          <p:txBody>
            <a:bodyPr rtlCol="0" anchor="ctr"/>
            <a:lstStyle/>
            <a:p>
              <a:endParaRPr lang="de-DE"/>
            </a:p>
          </p:txBody>
        </p:sp>
        <p:sp>
          <p:nvSpPr>
            <p:cNvPr id="38" name="Freihandform: Form 37">
              <a:extLst>
                <a:ext uri="{FF2B5EF4-FFF2-40B4-BE49-F238E27FC236}">
                  <a16:creationId xmlns:a16="http://schemas.microsoft.com/office/drawing/2014/main" id="{459443AB-DB0B-E74D-C974-E545CCB59196}"/>
                </a:ext>
              </a:extLst>
            </p:cNvPr>
            <p:cNvSpPr/>
            <p:nvPr/>
          </p:nvSpPr>
          <p:spPr>
            <a:xfrm>
              <a:off x="5166741" y="2971418"/>
              <a:ext cx="172212" cy="294227"/>
            </a:xfrm>
            <a:custGeom>
              <a:avLst/>
              <a:gdLst>
                <a:gd name="connsiteX0" fmla="*/ 172212 w 172212"/>
                <a:gd name="connsiteY0" fmla="*/ 281559 h 294227"/>
                <a:gd name="connsiteX1" fmla="*/ 46672 w 172212"/>
                <a:gd name="connsiteY1" fmla="*/ 0 h 294227"/>
                <a:gd name="connsiteX2" fmla="*/ 0 w 172212"/>
                <a:gd name="connsiteY2" fmla="*/ 32956 h 294227"/>
                <a:gd name="connsiteX3" fmla="*/ 116491 w 172212"/>
                <a:gd name="connsiteY3" fmla="*/ 294227 h 294227"/>
                <a:gd name="connsiteX4" fmla="*/ 172212 w 172212"/>
                <a:gd name="connsiteY4" fmla="*/ 281559 h 294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12" h="294227">
                  <a:moveTo>
                    <a:pt x="172212" y="281559"/>
                  </a:moveTo>
                  <a:cubicBezTo>
                    <a:pt x="149162" y="179927"/>
                    <a:pt x="106871" y="85154"/>
                    <a:pt x="46672" y="0"/>
                  </a:cubicBezTo>
                  <a:lnTo>
                    <a:pt x="0" y="32956"/>
                  </a:lnTo>
                  <a:cubicBezTo>
                    <a:pt x="55912" y="112014"/>
                    <a:pt x="95059" y="199930"/>
                    <a:pt x="116491" y="294227"/>
                  </a:cubicBezTo>
                  <a:lnTo>
                    <a:pt x="172212" y="281559"/>
                  </a:lnTo>
                  <a:close/>
                </a:path>
              </a:pathLst>
            </a:custGeom>
            <a:grpFill/>
            <a:ln w="9525" cap="flat">
              <a:noFill/>
              <a:prstDash val="solid"/>
              <a:miter/>
            </a:ln>
          </p:spPr>
          <p:txBody>
            <a:bodyPr rtlCol="0" anchor="ctr"/>
            <a:lstStyle/>
            <a:p>
              <a:endParaRPr lang="de-DE"/>
            </a:p>
          </p:txBody>
        </p:sp>
        <p:sp>
          <p:nvSpPr>
            <p:cNvPr id="39" name="Freihandform: Form 38">
              <a:extLst>
                <a:ext uri="{FF2B5EF4-FFF2-40B4-BE49-F238E27FC236}">
                  <a16:creationId xmlns:a16="http://schemas.microsoft.com/office/drawing/2014/main" id="{70B0FD87-41F3-99D8-AC6A-780E2BB98726}"/>
                </a:ext>
              </a:extLst>
            </p:cNvPr>
            <p:cNvSpPr/>
            <p:nvPr/>
          </p:nvSpPr>
          <p:spPr>
            <a:xfrm>
              <a:off x="5267896" y="3355085"/>
              <a:ext cx="90582" cy="306705"/>
            </a:xfrm>
            <a:custGeom>
              <a:avLst/>
              <a:gdLst>
                <a:gd name="connsiteX0" fmla="*/ 87249 w 90582"/>
                <a:gd name="connsiteY0" fmla="*/ 0 h 306705"/>
                <a:gd name="connsiteX1" fmla="*/ 30385 w 90582"/>
                <a:gd name="connsiteY1" fmla="*/ 5239 h 306705"/>
                <a:gd name="connsiteX2" fmla="*/ 33433 w 90582"/>
                <a:gd name="connsiteY2" fmla="*/ 71533 h 306705"/>
                <a:gd name="connsiteX3" fmla="*/ 0 w 90582"/>
                <a:gd name="connsiteY3" fmla="*/ 289655 h 306705"/>
                <a:gd name="connsiteX4" fmla="*/ 54578 w 90582"/>
                <a:gd name="connsiteY4" fmla="*/ 306705 h 306705"/>
                <a:gd name="connsiteX5" fmla="*/ 90583 w 90582"/>
                <a:gd name="connsiteY5" fmla="*/ 71533 h 306705"/>
                <a:gd name="connsiteX6" fmla="*/ 87344 w 90582"/>
                <a:gd name="connsiteY6"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82" h="306705">
                  <a:moveTo>
                    <a:pt x="87249" y="0"/>
                  </a:moveTo>
                  <a:lnTo>
                    <a:pt x="30385" y="5239"/>
                  </a:lnTo>
                  <a:cubicBezTo>
                    <a:pt x="32385" y="27146"/>
                    <a:pt x="33433" y="49435"/>
                    <a:pt x="33433" y="71533"/>
                  </a:cubicBezTo>
                  <a:cubicBezTo>
                    <a:pt x="33433" y="145256"/>
                    <a:pt x="22193" y="218599"/>
                    <a:pt x="0" y="289655"/>
                  </a:cubicBezTo>
                  <a:lnTo>
                    <a:pt x="54578" y="306705"/>
                  </a:lnTo>
                  <a:cubicBezTo>
                    <a:pt x="78486" y="230124"/>
                    <a:pt x="90583" y="151067"/>
                    <a:pt x="90583" y="71533"/>
                  </a:cubicBezTo>
                  <a:cubicBezTo>
                    <a:pt x="90583" y="47720"/>
                    <a:pt x="89440" y="23717"/>
                    <a:pt x="87344" y="0"/>
                  </a:cubicBezTo>
                  <a:close/>
                </a:path>
              </a:pathLst>
            </a:custGeom>
            <a:grpFill/>
            <a:ln w="9525" cap="flat">
              <a:noFill/>
              <a:prstDash val="solid"/>
              <a:miter/>
            </a:ln>
          </p:spPr>
          <p:txBody>
            <a:bodyPr rtlCol="0" anchor="ctr"/>
            <a:lstStyle/>
            <a:p>
              <a:endParaRPr lang="de-DE"/>
            </a:p>
          </p:txBody>
        </p:sp>
        <p:sp>
          <p:nvSpPr>
            <p:cNvPr id="40" name="Freihandform: Form 39">
              <a:extLst>
                <a:ext uri="{FF2B5EF4-FFF2-40B4-BE49-F238E27FC236}">
                  <a16:creationId xmlns:a16="http://schemas.microsoft.com/office/drawing/2014/main" id="{5BF31814-B614-B6F8-3329-9323AFD41CB0}"/>
                </a:ext>
              </a:extLst>
            </p:cNvPr>
            <p:cNvSpPr/>
            <p:nvPr/>
          </p:nvSpPr>
          <p:spPr>
            <a:xfrm>
              <a:off x="4738592" y="4019169"/>
              <a:ext cx="293369" cy="174879"/>
            </a:xfrm>
            <a:custGeom>
              <a:avLst/>
              <a:gdLst>
                <a:gd name="connsiteX0" fmla="*/ 260033 w 293369"/>
                <a:gd name="connsiteY0" fmla="*/ 0 h 174879"/>
                <a:gd name="connsiteX1" fmla="*/ 0 w 293369"/>
                <a:gd name="connsiteY1" fmla="*/ 119253 h 174879"/>
                <a:gd name="connsiteX2" fmla="*/ 13240 w 293369"/>
                <a:gd name="connsiteY2" fmla="*/ 174879 h 174879"/>
                <a:gd name="connsiteX3" fmla="*/ 41339 w 293369"/>
                <a:gd name="connsiteY3" fmla="*/ 167449 h 174879"/>
                <a:gd name="connsiteX4" fmla="*/ 39433 w 293369"/>
                <a:gd name="connsiteY4" fmla="*/ 168021 h 174879"/>
                <a:gd name="connsiteX5" fmla="*/ 41720 w 293369"/>
                <a:gd name="connsiteY5" fmla="*/ 167354 h 174879"/>
                <a:gd name="connsiteX6" fmla="*/ 55150 w 293369"/>
                <a:gd name="connsiteY6" fmla="*/ 163544 h 174879"/>
                <a:gd name="connsiteX7" fmla="*/ 58102 w 293369"/>
                <a:gd name="connsiteY7" fmla="*/ 162687 h 174879"/>
                <a:gd name="connsiteX8" fmla="*/ 58102 w 293369"/>
                <a:gd name="connsiteY8" fmla="*/ 162687 h 174879"/>
                <a:gd name="connsiteX9" fmla="*/ 56864 w 293369"/>
                <a:gd name="connsiteY9" fmla="*/ 162973 h 174879"/>
                <a:gd name="connsiteX10" fmla="*/ 293370 w 293369"/>
                <a:gd name="connsiteY10" fmla="*/ 46292 h 174879"/>
                <a:gd name="connsiteX11" fmla="*/ 259937 w 293369"/>
                <a:gd name="connsiteY11" fmla="*/ 0 h 17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369" h="174879">
                  <a:moveTo>
                    <a:pt x="260033" y="0"/>
                  </a:moveTo>
                  <a:cubicBezTo>
                    <a:pt x="181547" y="56769"/>
                    <a:pt x="94107" y="96869"/>
                    <a:pt x="0" y="119253"/>
                  </a:cubicBezTo>
                  <a:lnTo>
                    <a:pt x="13240" y="174879"/>
                  </a:lnTo>
                  <a:cubicBezTo>
                    <a:pt x="22670" y="172593"/>
                    <a:pt x="32004" y="170021"/>
                    <a:pt x="41339" y="167449"/>
                  </a:cubicBezTo>
                  <a:cubicBezTo>
                    <a:pt x="40672" y="167640"/>
                    <a:pt x="40005" y="167830"/>
                    <a:pt x="39433" y="168021"/>
                  </a:cubicBezTo>
                  <a:cubicBezTo>
                    <a:pt x="40196" y="167830"/>
                    <a:pt x="40958" y="167545"/>
                    <a:pt x="41720" y="167354"/>
                  </a:cubicBezTo>
                  <a:cubicBezTo>
                    <a:pt x="46196" y="166116"/>
                    <a:pt x="50673" y="164878"/>
                    <a:pt x="55150" y="163544"/>
                  </a:cubicBezTo>
                  <a:cubicBezTo>
                    <a:pt x="56102" y="163259"/>
                    <a:pt x="57150" y="162973"/>
                    <a:pt x="58102" y="162687"/>
                  </a:cubicBezTo>
                  <a:lnTo>
                    <a:pt x="58102" y="162687"/>
                  </a:lnTo>
                  <a:cubicBezTo>
                    <a:pt x="58102" y="162687"/>
                    <a:pt x="57245" y="162877"/>
                    <a:pt x="56864" y="162973"/>
                  </a:cubicBezTo>
                  <a:cubicBezTo>
                    <a:pt x="141732" y="137636"/>
                    <a:pt x="221171" y="98584"/>
                    <a:pt x="293370" y="46292"/>
                  </a:cubicBezTo>
                  <a:lnTo>
                    <a:pt x="259937" y="0"/>
                  </a:lnTo>
                  <a:close/>
                </a:path>
              </a:pathLst>
            </a:custGeom>
            <a:grpFill/>
            <a:ln w="9525" cap="flat">
              <a:noFill/>
              <a:prstDash val="solid"/>
              <a:miter/>
            </a:ln>
          </p:spPr>
          <p:txBody>
            <a:bodyPr rtlCol="0" anchor="ctr"/>
            <a:lstStyle/>
            <a:p>
              <a:endParaRPr lang="de-DE"/>
            </a:p>
          </p:txBody>
        </p:sp>
      </p:grpSp>
      <p:grpSp>
        <p:nvGrpSpPr>
          <p:cNvPr id="41" name="Google Shape;419;p37">
            <a:extLst>
              <a:ext uri="{FF2B5EF4-FFF2-40B4-BE49-F238E27FC236}">
                <a16:creationId xmlns:a16="http://schemas.microsoft.com/office/drawing/2014/main" id="{43DEF057-E6ED-EC3D-4E1D-B86651A3965E}"/>
              </a:ext>
            </a:extLst>
          </p:cNvPr>
          <p:cNvGrpSpPr/>
          <p:nvPr userDrawn="1"/>
        </p:nvGrpSpPr>
        <p:grpSpPr>
          <a:xfrm rot="10800000">
            <a:off x="171623" y="181747"/>
            <a:ext cx="8785896" cy="6496255"/>
            <a:chOff x="-1987" y="1190"/>
            <a:chExt cx="9145974" cy="6561431"/>
          </a:xfrm>
        </p:grpSpPr>
        <p:sp>
          <p:nvSpPr>
            <p:cNvPr id="42" name="Google Shape;420;p37">
              <a:extLst>
                <a:ext uri="{FF2B5EF4-FFF2-40B4-BE49-F238E27FC236}">
                  <a16:creationId xmlns:a16="http://schemas.microsoft.com/office/drawing/2014/main" id="{937FF379-034E-922C-AF69-7D4EDADED5C3}"/>
                </a:ext>
              </a:extLst>
            </p:cNvPr>
            <p:cNvSpPr/>
            <p:nvPr/>
          </p:nvSpPr>
          <p:spPr>
            <a:xfrm flipH="1">
              <a:off x="6971286" y="1190"/>
              <a:ext cx="2172701" cy="2172701"/>
            </a:xfrm>
            <a:custGeom>
              <a:avLst/>
              <a:gdLst/>
              <a:ahLst/>
              <a:cxnLst/>
              <a:rect l="l" t="t" r="r" b="b"/>
              <a:pathLst>
                <a:path w="67754" h="67754" extrusionOk="0">
                  <a:moveTo>
                    <a:pt x="0" y="0"/>
                  </a:moveTo>
                  <a:lnTo>
                    <a:pt x="0" y="67753"/>
                  </a:lnTo>
                  <a:lnTo>
                    <a:pt x="67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 name="Google Shape;421;p37">
              <a:extLst>
                <a:ext uri="{FF2B5EF4-FFF2-40B4-BE49-F238E27FC236}">
                  <a16:creationId xmlns:a16="http://schemas.microsoft.com/office/drawing/2014/main" id="{293D0276-C809-8EFC-6DBB-71ECD415C073}"/>
                </a:ext>
              </a:extLst>
            </p:cNvPr>
            <p:cNvSpPr/>
            <p:nvPr/>
          </p:nvSpPr>
          <p:spPr>
            <a:xfrm>
              <a:off x="8047981" y="2667182"/>
              <a:ext cx="1096006" cy="2063993"/>
            </a:xfrm>
            <a:custGeom>
              <a:avLst/>
              <a:gdLst/>
              <a:ahLst/>
              <a:cxnLst/>
              <a:rect l="l" t="t" r="r" b="b"/>
              <a:pathLst>
                <a:path w="39617" h="79249" extrusionOk="0">
                  <a:moveTo>
                    <a:pt x="39617" y="0"/>
                  </a:moveTo>
                  <a:cubicBezTo>
                    <a:pt x="17728" y="0"/>
                    <a:pt x="0" y="17745"/>
                    <a:pt x="0" y="39633"/>
                  </a:cubicBezTo>
                  <a:cubicBezTo>
                    <a:pt x="0" y="40719"/>
                    <a:pt x="34" y="41822"/>
                    <a:pt x="134" y="42891"/>
                  </a:cubicBezTo>
                  <a:cubicBezTo>
                    <a:pt x="1788" y="63242"/>
                    <a:pt x="18831" y="79249"/>
                    <a:pt x="39617" y="79249"/>
                  </a:cubicBezTo>
                  <a:lnTo>
                    <a:pt x="39617"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 name="Google Shape;422;p37">
              <a:extLst>
                <a:ext uri="{FF2B5EF4-FFF2-40B4-BE49-F238E27FC236}">
                  <a16:creationId xmlns:a16="http://schemas.microsoft.com/office/drawing/2014/main" id="{A91B0927-BA25-DE25-E995-44DADB84042F}"/>
                </a:ext>
              </a:extLst>
            </p:cNvPr>
            <p:cNvSpPr/>
            <p:nvPr/>
          </p:nvSpPr>
          <p:spPr>
            <a:xfrm rot="16200000" flipH="1">
              <a:off x="70494" y="-62632"/>
              <a:ext cx="2108102" cy="2239280"/>
            </a:xfrm>
            <a:custGeom>
              <a:avLst/>
              <a:gdLst/>
              <a:ahLst/>
              <a:cxnLst/>
              <a:rect l="l" t="t" r="r" b="b"/>
              <a:pathLst>
                <a:path w="67754" h="67754" extrusionOk="0">
                  <a:moveTo>
                    <a:pt x="0" y="0"/>
                  </a:moveTo>
                  <a:lnTo>
                    <a:pt x="0" y="67753"/>
                  </a:lnTo>
                  <a:lnTo>
                    <a:pt x="677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 name="Google Shape;423;p37">
              <a:extLst>
                <a:ext uri="{FF2B5EF4-FFF2-40B4-BE49-F238E27FC236}">
                  <a16:creationId xmlns:a16="http://schemas.microsoft.com/office/drawing/2014/main" id="{CBF9E5EE-C105-AD7A-B1CE-C7AA78279160}"/>
                </a:ext>
              </a:extLst>
            </p:cNvPr>
            <p:cNvSpPr/>
            <p:nvPr/>
          </p:nvSpPr>
          <p:spPr>
            <a:xfrm rot="10800000" flipH="1">
              <a:off x="-1987" y="5044862"/>
              <a:ext cx="1612205" cy="1517759"/>
            </a:xfrm>
            <a:custGeom>
              <a:avLst/>
              <a:gdLst/>
              <a:ahLst/>
              <a:cxnLst/>
              <a:rect l="l" t="t" r="r" b="b"/>
              <a:pathLst>
                <a:path w="67754" h="67754" extrusionOk="0">
                  <a:moveTo>
                    <a:pt x="0" y="0"/>
                  </a:moveTo>
                  <a:lnTo>
                    <a:pt x="0" y="67753"/>
                  </a:lnTo>
                  <a:lnTo>
                    <a:pt x="67753"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4435480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ehr Muster">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48" name="Textplatzhalter 7">
            <a:extLst>
              <a:ext uri="{FF2B5EF4-FFF2-40B4-BE49-F238E27FC236}">
                <a16:creationId xmlns:a16="http://schemas.microsoft.com/office/drawing/2014/main" id="{BA4BDC38-4816-7C47-69B0-46C484B4BF88}"/>
              </a:ext>
            </a:extLst>
          </p:cNvPr>
          <p:cNvSpPr>
            <a:spLocks noGrp="1"/>
          </p:cNvSpPr>
          <p:nvPr>
            <p:ph type="body" sz="quarter" idx="13" hasCustomPrompt="1"/>
          </p:nvPr>
        </p:nvSpPr>
        <p:spPr>
          <a:xfrm>
            <a:off x="251521" y="245448"/>
            <a:ext cx="3160102"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23" name="Google Shape;103;p13">
            <a:extLst>
              <a:ext uri="{FF2B5EF4-FFF2-40B4-BE49-F238E27FC236}">
                <a16:creationId xmlns:a16="http://schemas.microsoft.com/office/drawing/2014/main" id="{4278B2FD-1459-48EB-4F6A-C186381A0E21}"/>
              </a:ext>
            </a:extLst>
          </p:cNvPr>
          <p:cNvSpPr txBox="1">
            <a:spLocks/>
          </p:cNvSpPr>
          <p:nvPr userDrawn="1"/>
        </p:nvSpPr>
        <p:spPr>
          <a:xfrm>
            <a:off x="1001523" y="2149158"/>
            <a:ext cx="3627000" cy="525200"/>
          </a:xfrm>
          <a:prstGeom prst="rect">
            <a:avLst/>
          </a:prstGeom>
        </p:spPr>
        <p:txBody>
          <a:bodyPr spcFirstLastPara="1" vert="horz" wrap="square"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SzPts val="2400"/>
              <a:buFont typeface="Londrina Solid"/>
              <a:buNone/>
              <a:tabLst/>
              <a:defRPr kumimoji="0" lang="de-DE" sz="2400" b="1" i="0" u="none" strike="noStrike" kern="1200" cap="all" spc="0" normalizeH="0" baseline="0" noProof="0">
                <a:ln>
                  <a:noFill/>
                </a:ln>
                <a:solidFill>
                  <a:schemeClr val="tx1"/>
                </a:solidFill>
                <a:effectLst/>
                <a:uLnTx/>
                <a:uFillTx/>
                <a:latin typeface="+mj-lt"/>
                <a:ea typeface="Londrina Solid"/>
                <a:cs typeface="Londrina Solid"/>
                <a:sym typeface="Londrina Solid"/>
              </a:defRPr>
            </a:lvl1pPr>
            <a:lvl2pPr marL="0" lvl="1" indent="0" algn="l" defTabSz="914400" rtl="0" eaLnBrk="1" latinLnBrk="0" hangingPunct="1">
              <a:lnSpc>
                <a:spcPct val="100000"/>
              </a:lnSpc>
              <a:spcBef>
                <a:spcPts val="0"/>
              </a:spcBef>
              <a:spcAft>
                <a:spcPts val="0"/>
              </a:spcAft>
              <a:buSzPts val="600"/>
              <a:buFontTx/>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lvl="2" indent="-162000" algn="l" defTabSz="914400" rtl="0" eaLnBrk="1" latinLnBrk="0" hangingPunct="1">
              <a:lnSpc>
                <a:spcPct val="100000"/>
              </a:lnSpc>
              <a:spcBef>
                <a:spcPts val="0"/>
              </a:spcBef>
              <a:spcAft>
                <a:spcPts val="0"/>
              </a:spcAft>
              <a:buClr>
                <a:schemeClr val="bg2"/>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lvl="3" indent="-162000" algn="l" defTabSz="914400" rtl="0" eaLnBrk="1" latinLnBrk="0" hangingPunct="1">
              <a:lnSpc>
                <a:spcPct val="100000"/>
              </a:lnSpc>
              <a:spcBef>
                <a:spcPts val="0"/>
              </a:spcBef>
              <a:spcAft>
                <a:spcPts val="0"/>
              </a:spcAft>
              <a:buClr>
                <a:srgbClr val="4B4B4D"/>
              </a:buClr>
              <a:buSzPts val="600"/>
              <a:buFont typeface="Arial" pitchFamily="34" charset="0"/>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lvl="4" indent="-180000" algn="l" defTabSz="914400" rtl="0" eaLnBrk="1" latinLnBrk="0" hangingPunct="1">
              <a:lnSpc>
                <a:spcPct val="100000"/>
              </a:lnSpc>
              <a:spcBef>
                <a:spcPts val="0"/>
              </a:spcBef>
              <a:spcAft>
                <a:spcPts val="0"/>
              </a:spcAft>
              <a:buSzPts val="600"/>
              <a:buFont typeface="Symbol" panose="05050102010706020507" pitchFamily="18" charset="2"/>
              <a:buNone/>
              <a:defRPr kumimoji="0" lang="de-DE" sz="6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lvl="5"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6pPr>
            <a:lvl7pPr marL="2971800" lvl="6"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7pPr>
            <a:lvl8pPr marL="3429000" lvl="7"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8pPr>
            <a:lvl9pPr marL="3886200" lvl="8" indent="-228600" algn="l" defTabSz="914400" rtl="0" eaLnBrk="1" latinLnBrk="0" hangingPunct="1">
              <a:lnSpc>
                <a:spcPct val="100000"/>
              </a:lnSpc>
              <a:spcBef>
                <a:spcPts val="0"/>
              </a:spcBef>
              <a:spcAft>
                <a:spcPts val="0"/>
              </a:spcAft>
              <a:buSzPts val="600"/>
              <a:buFont typeface="Arial" pitchFamily="34" charset="0"/>
              <a:buNone/>
              <a:defRPr sz="600" kern="1200">
                <a:solidFill>
                  <a:schemeClr val="tx1"/>
                </a:solidFill>
                <a:latin typeface="+mn-lt"/>
                <a:ea typeface="+mn-ea"/>
                <a:cs typeface="+mn-cs"/>
              </a:defRPr>
            </a:lvl9pPr>
          </a:lstStyle>
          <a:p>
            <a:endParaRPr lang="de-DE" dirty="0"/>
          </a:p>
        </p:txBody>
      </p:sp>
      <p:sp>
        <p:nvSpPr>
          <p:cNvPr id="2" name="Google Shape;1866;p114">
            <a:extLst>
              <a:ext uri="{FF2B5EF4-FFF2-40B4-BE49-F238E27FC236}">
                <a16:creationId xmlns:a16="http://schemas.microsoft.com/office/drawing/2014/main" id="{4FA0E9F0-0DA4-CEE8-A8DC-3DAB1AF2896B}"/>
              </a:ext>
            </a:extLst>
          </p:cNvPr>
          <p:cNvSpPr/>
          <p:nvPr userDrawn="1"/>
        </p:nvSpPr>
        <p:spPr>
          <a:xfrm>
            <a:off x="6065424" y="3220743"/>
            <a:ext cx="477966" cy="459912"/>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 name="Google Shape;1867;p114">
            <a:extLst>
              <a:ext uri="{FF2B5EF4-FFF2-40B4-BE49-F238E27FC236}">
                <a16:creationId xmlns:a16="http://schemas.microsoft.com/office/drawing/2014/main" id="{9B46BAF7-E7D4-33FA-4C24-19F66C9AA23A}"/>
              </a:ext>
            </a:extLst>
          </p:cNvPr>
          <p:cNvSpPr/>
          <p:nvPr userDrawn="1"/>
        </p:nvSpPr>
        <p:spPr>
          <a:xfrm rot="5400000">
            <a:off x="5477976" y="3164571"/>
            <a:ext cx="1187017" cy="2373967"/>
          </a:xfrm>
          <a:custGeom>
            <a:avLst/>
            <a:gdLst/>
            <a:ahLst/>
            <a:cxnLst/>
            <a:rect l="l" t="t" r="r" b="b"/>
            <a:pathLst>
              <a:path w="17605" h="35209" extrusionOk="0">
                <a:moveTo>
                  <a:pt x="17605" y="0"/>
                </a:moveTo>
                <a:cubicBezTo>
                  <a:pt x="7876" y="0"/>
                  <a:pt x="0" y="7884"/>
                  <a:pt x="0" y="17604"/>
                </a:cubicBezTo>
                <a:cubicBezTo>
                  <a:pt x="0" y="18089"/>
                  <a:pt x="16" y="18574"/>
                  <a:pt x="56" y="19059"/>
                </a:cubicBezTo>
                <a:cubicBezTo>
                  <a:pt x="795" y="28104"/>
                  <a:pt x="8369" y="35209"/>
                  <a:pt x="17605" y="35209"/>
                </a:cubicBezTo>
                <a:lnTo>
                  <a:pt x="17605"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9" name="Google Shape;1868;p114">
            <a:extLst>
              <a:ext uri="{FF2B5EF4-FFF2-40B4-BE49-F238E27FC236}">
                <a16:creationId xmlns:a16="http://schemas.microsoft.com/office/drawing/2014/main" id="{F49EAF4D-54B0-E478-6150-57FEE716D412}"/>
              </a:ext>
            </a:extLst>
          </p:cNvPr>
          <p:cNvSpPr/>
          <p:nvPr userDrawn="1"/>
        </p:nvSpPr>
        <p:spPr>
          <a:xfrm rot="-2700000">
            <a:off x="1708014" y="3708686"/>
            <a:ext cx="2668451" cy="2095459"/>
          </a:xfrm>
          <a:custGeom>
            <a:avLst/>
            <a:gdLst/>
            <a:ahLst/>
            <a:cxnLst/>
            <a:rect l="l" t="t" r="r" b="b"/>
            <a:pathLst>
              <a:path w="204263" h="160402" extrusionOk="0">
                <a:moveTo>
                  <a:pt x="0" y="0"/>
                </a:moveTo>
                <a:lnTo>
                  <a:pt x="160620" y="160402"/>
                </a:lnTo>
                <a:lnTo>
                  <a:pt x="204262" y="160402"/>
                </a:lnTo>
                <a:lnTo>
                  <a:pt x="44077"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0" name="Google Shape;1869;p114">
            <a:extLst>
              <a:ext uri="{FF2B5EF4-FFF2-40B4-BE49-F238E27FC236}">
                <a16:creationId xmlns:a16="http://schemas.microsoft.com/office/drawing/2014/main" id="{CD55EF44-5749-3036-C89D-73A94981CB5E}"/>
              </a:ext>
            </a:extLst>
          </p:cNvPr>
          <p:cNvSpPr/>
          <p:nvPr userDrawn="1"/>
        </p:nvSpPr>
        <p:spPr>
          <a:xfrm>
            <a:off x="2575501" y="2526897"/>
            <a:ext cx="998771" cy="1068633"/>
          </a:xfrm>
          <a:custGeom>
            <a:avLst/>
            <a:gdLst/>
            <a:ahLst/>
            <a:cxnLst/>
            <a:rect l="l" t="t" r="r" b="b"/>
            <a:pathLst>
              <a:path w="144279" h="154371" extrusionOk="0">
                <a:moveTo>
                  <a:pt x="72499" y="0"/>
                </a:moveTo>
                <a:lnTo>
                  <a:pt x="0" y="77194"/>
                </a:lnTo>
                <a:lnTo>
                  <a:pt x="72148" y="154370"/>
                </a:lnTo>
                <a:lnTo>
                  <a:pt x="144279" y="77194"/>
                </a:lnTo>
                <a:lnTo>
                  <a:pt x="72499"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 name="Google Shape;1870;p114">
            <a:extLst>
              <a:ext uri="{FF2B5EF4-FFF2-40B4-BE49-F238E27FC236}">
                <a16:creationId xmlns:a16="http://schemas.microsoft.com/office/drawing/2014/main" id="{CF259D67-409E-957A-2E95-326FEF314483}"/>
              </a:ext>
            </a:extLst>
          </p:cNvPr>
          <p:cNvSpPr/>
          <p:nvPr userDrawn="1"/>
        </p:nvSpPr>
        <p:spPr>
          <a:xfrm>
            <a:off x="3738702" y="2526346"/>
            <a:ext cx="1069333" cy="1069186"/>
          </a:xfrm>
          <a:custGeom>
            <a:avLst/>
            <a:gdLst/>
            <a:ahLst/>
            <a:cxnLst/>
            <a:rect l="l" t="t" r="r" b="b"/>
            <a:pathLst>
              <a:path w="50227" h="50226" extrusionOk="0">
                <a:moveTo>
                  <a:pt x="25114" y="0"/>
                </a:moveTo>
                <a:lnTo>
                  <a:pt x="1" y="25113"/>
                </a:lnTo>
                <a:lnTo>
                  <a:pt x="25114" y="50226"/>
                </a:lnTo>
                <a:lnTo>
                  <a:pt x="50227" y="25113"/>
                </a:lnTo>
                <a:lnTo>
                  <a:pt x="2511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 name="Google Shape;1871;p114">
            <a:extLst>
              <a:ext uri="{FF2B5EF4-FFF2-40B4-BE49-F238E27FC236}">
                <a16:creationId xmlns:a16="http://schemas.microsoft.com/office/drawing/2014/main" id="{A144CE38-653E-117F-707F-C435BAE90A19}"/>
              </a:ext>
            </a:extLst>
          </p:cNvPr>
          <p:cNvSpPr/>
          <p:nvPr userDrawn="1"/>
        </p:nvSpPr>
        <p:spPr>
          <a:xfrm>
            <a:off x="3738702" y="2526347"/>
            <a:ext cx="1069333" cy="534593"/>
          </a:xfrm>
          <a:custGeom>
            <a:avLst/>
            <a:gdLst/>
            <a:ahLst/>
            <a:cxnLst/>
            <a:rect l="l" t="t" r="r" b="b"/>
            <a:pathLst>
              <a:path w="50227" h="25113" extrusionOk="0">
                <a:moveTo>
                  <a:pt x="25114" y="0"/>
                </a:moveTo>
                <a:lnTo>
                  <a:pt x="1" y="25113"/>
                </a:lnTo>
                <a:lnTo>
                  <a:pt x="50227" y="25113"/>
                </a:lnTo>
                <a:lnTo>
                  <a:pt x="25114"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 name="Google Shape;1872;p114">
            <a:extLst>
              <a:ext uri="{FF2B5EF4-FFF2-40B4-BE49-F238E27FC236}">
                <a16:creationId xmlns:a16="http://schemas.microsoft.com/office/drawing/2014/main" id="{D3983E8E-C645-C2F6-B035-453E801E9E10}"/>
              </a:ext>
            </a:extLst>
          </p:cNvPr>
          <p:cNvSpPr/>
          <p:nvPr userDrawn="1"/>
        </p:nvSpPr>
        <p:spPr>
          <a:xfrm>
            <a:off x="4123100" y="3758045"/>
            <a:ext cx="593700" cy="568500"/>
          </a:xfrm>
          <a:prstGeom prst="rect">
            <a:avLst/>
          </a:prstGeom>
          <a:solidFill>
            <a:schemeClr val="accent4"/>
          </a:solidFill>
          <a:ln>
            <a:noFill/>
          </a:ln>
        </p:spPr>
        <p:txBody>
          <a:bodyPr spcFirstLastPara="1" wrap="square" lIns="91425" tIns="91425" rIns="91425" bIns="91425" anchor="ctr" anchorCtr="0">
            <a:noAutofit/>
          </a:bodyPr>
          <a:lstStyle/>
          <a:p>
            <a:endParaRPr/>
          </a:p>
        </p:txBody>
      </p:sp>
      <p:sp>
        <p:nvSpPr>
          <p:cNvPr id="14" name="Google Shape;1873;p114">
            <a:extLst>
              <a:ext uri="{FF2B5EF4-FFF2-40B4-BE49-F238E27FC236}">
                <a16:creationId xmlns:a16="http://schemas.microsoft.com/office/drawing/2014/main" id="{ED9C4BF0-1985-4B5A-164D-E6D58F1AF6DA}"/>
              </a:ext>
            </a:extLst>
          </p:cNvPr>
          <p:cNvSpPr/>
          <p:nvPr userDrawn="1"/>
        </p:nvSpPr>
        <p:spPr>
          <a:xfrm rot="5400000" flipH="1">
            <a:off x="5772747" y="2742343"/>
            <a:ext cx="2808490" cy="1596967"/>
          </a:xfrm>
          <a:custGeom>
            <a:avLst/>
            <a:gdLst/>
            <a:ahLst/>
            <a:cxnLst/>
            <a:rect l="l" t="t" r="r" b="b"/>
            <a:pathLst>
              <a:path w="167521" h="95256" extrusionOk="0">
                <a:moveTo>
                  <a:pt x="0" y="1"/>
                </a:moveTo>
                <a:lnTo>
                  <a:pt x="0" y="31763"/>
                </a:lnTo>
                <a:lnTo>
                  <a:pt x="137010" y="31713"/>
                </a:lnTo>
                <a:lnTo>
                  <a:pt x="137010" y="95256"/>
                </a:lnTo>
                <a:lnTo>
                  <a:pt x="167520" y="95256"/>
                </a:lnTo>
                <a:lnTo>
                  <a:pt x="167503" y="17"/>
                </a:lnTo>
                <a:lnTo>
                  <a:pt x="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5" name="Google Shape;1874;p114">
            <a:extLst>
              <a:ext uri="{FF2B5EF4-FFF2-40B4-BE49-F238E27FC236}">
                <a16:creationId xmlns:a16="http://schemas.microsoft.com/office/drawing/2014/main" id="{999E1BB3-C972-2939-3B6D-613CE035518F}"/>
              </a:ext>
            </a:extLst>
          </p:cNvPr>
          <p:cNvSpPr/>
          <p:nvPr userDrawn="1"/>
        </p:nvSpPr>
        <p:spPr>
          <a:xfrm>
            <a:off x="5066576" y="2816406"/>
            <a:ext cx="998849" cy="1036040"/>
          </a:xfrm>
          <a:custGeom>
            <a:avLst/>
            <a:gdLst/>
            <a:ahLst/>
            <a:cxnLst/>
            <a:rect l="l" t="t" r="r" b="b"/>
            <a:pathLst>
              <a:path w="81672" h="84713" extrusionOk="0">
                <a:moveTo>
                  <a:pt x="0" y="0"/>
                </a:moveTo>
                <a:lnTo>
                  <a:pt x="0" y="84712"/>
                </a:lnTo>
                <a:cubicBezTo>
                  <a:pt x="45080" y="84712"/>
                  <a:pt x="81672" y="46851"/>
                  <a:pt x="816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 name="Google Shape;1875;p114">
            <a:extLst>
              <a:ext uri="{FF2B5EF4-FFF2-40B4-BE49-F238E27FC236}">
                <a16:creationId xmlns:a16="http://schemas.microsoft.com/office/drawing/2014/main" id="{266F2E79-A882-E72C-F64E-E19712C4668B}"/>
              </a:ext>
            </a:extLst>
          </p:cNvPr>
          <p:cNvSpPr/>
          <p:nvPr userDrawn="1"/>
        </p:nvSpPr>
        <p:spPr>
          <a:xfrm>
            <a:off x="1358726" y="2560000"/>
            <a:ext cx="998803" cy="959763"/>
          </a:xfrm>
          <a:custGeom>
            <a:avLst/>
            <a:gdLst/>
            <a:ahLst/>
            <a:cxnLst/>
            <a:rect l="l" t="t" r="r" b="b"/>
            <a:pathLst>
              <a:path w="50862" h="48874" extrusionOk="0">
                <a:moveTo>
                  <a:pt x="50811" y="1"/>
                </a:moveTo>
                <a:cubicBezTo>
                  <a:pt x="22757" y="1"/>
                  <a:pt x="0" y="21889"/>
                  <a:pt x="0" y="48873"/>
                </a:cubicBezTo>
                <a:lnTo>
                  <a:pt x="50844" y="48873"/>
                </a:lnTo>
                <a:lnTo>
                  <a:pt x="50861" y="51"/>
                </a:lnTo>
                <a:lnTo>
                  <a:pt x="50811"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 name="Google Shape;1876;p114">
            <a:extLst>
              <a:ext uri="{FF2B5EF4-FFF2-40B4-BE49-F238E27FC236}">
                <a16:creationId xmlns:a16="http://schemas.microsoft.com/office/drawing/2014/main" id="{6620C480-E8CC-5168-F4C9-90667532C49C}"/>
              </a:ext>
            </a:extLst>
          </p:cNvPr>
          <p:cNvSpPr/>
          <p:nvPr userDrawn="1"/>
        </p:nvSpPr>
        <p:spPr>
          <a:xfrm>
            <a:off x="1357950" y="3758045"/>
            <a:ext cx="2597400" cy="568500"/>
          </a:xfrm>
          <a:prstGeom prst="rect">
            <a:avLst/>
          </a:prstGeom>
          <a:solidFill>
            <a:schemeClr val="accent2"/>
          </a:solidFill>
          <a:ln>
            <a:noFill/>
          </a:ln>
        </p:spPr>
        <p:txBody>
          <a:bodyPr spcFirstLastPara="1" wrap="square" lIns="91425" tIns="91425" rIns="91425" bIns="91425" anchor="ctr" anchorCtr="0">
            <a:noAutofit/>
          </a:bodyPr>
          <a:lstStyle/>
          <a:p>
            <a:endParaRPr/>
          </a:p>
        </p:txBody>
      </p:sp>
      <p:sp>
        <p:nvSpPr>
          <p:cNvPr id="18" name="Google Shape;1877;p114">
            <a:extLst>
              <a:ext uri="{FF2B5EF4-FFF2-40B4-BE49-F238E27FC236}">
                <a16:creationId xmlns:a16="http://schemas.microsoft.com/office/drawing/2014/main" id="{B4375671-FA4C-60F3-B72B-9922591B1C62}"/>
              </a:ext>
            </a:extLst>
          </p:cNvPr>
          <p:cNvSpPr/>
          <p:nvPr userDrawn="1"/>
        </p:nvSpPr>
        <p:spPr>
          <a:xfrm>
            <a:off x="1357950" y="2136945"/>
            <a:ext cx="3975900" cy="247500"/>
          </a:xfrm>
          <a:prstGeom prst="rect">
            <a:avLst/>
          </a:prstGeom>
          <a:solidFill>
            <a:schemeClr val="accent4"/>
          </a:solidFill>
          <a:ln>
            <a:noFill/>
          </a:ln>
        </p:spPr>
        <p:txBody>
          <a:bodyPr spcFirstLastPara="1" wrap="square" lIns="91425" tIns="91425" rIns="91425" bIns="91425" anchor="ctr" anchorCtr="0">
            <a:noAutofit/>
          </a:bodyPr>
          <a:lstStyle/>
          <a:p>
            <a:endParaRPr/>
          </a:p>
        </p:txBody>
      </p:sp>
      <p:sp>
        <p:nvSpPr>
          <p:cNvPr id="19" name="Google Shape;1878;p114">
            <a:extLst>
              <a:ext uri="{FF2B5EF4-FFF2-40B4-BE49-F238E27FC236}">
                <a16:creationId xmlns:a16="http://schemas.microsoft.com/office/drawing/2014/main" id="{46FFCA39-6498-02C2-E4EB-C7A7AB98729C}"/>
              </a:ext>
            </a:extLst>
          </p:cNvPr>
          <p:cNvSpPr/>
          <p:nvPr userDrawn="1"/>
        </p:nvSpPr>
        <p:spPr>
          <a:xfrm rot="10800000">
            <a:off x="6259686" y="2882870"/>
            <a:ext cx="998790" cy="999122"/>
          </a:xfrm>
          <a:custGeom>
            <a:avLst/>
            <a:gdLst/>
            <a:ahLst/>
            <a:cxnLst/>
            <a:rect l="l" t="t" r="r" b="b"/>
            <a:pathLst>
              <a:path w="54069" h="54087" extrusionOk="0">
                <a:moveTo>
                  <a:pt x="0" y="1"/>
                </a:moveTo>
                <a:lnTo>
                  <a:pt x="0" y="54086"/>
                </a:lnTo>
                <a:lnTo>
                  <a:pt x="54069" y="54086"/>
                </a:lnTo>
                <a:lnTo>
                  <a:pt x="0"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0" name="Google Shape;1879;p114">
            <a:extLst>
              <a:ext uri="{FF2B5EF4-FFF2-40B4-BE49-F238E27FC236}">
                <a16:creationId xmlns:a16="http://schemas.microsoft.com/office/drawing/2014/main" id="{49DBF0C2-FF6B-92D3-0923-ACDCB32ABCCA}"/>
              </a:ext>
            </a:extLst>
          </p:cNvPr>
          <p:cNvSpPr/>
          <p:nvPr userDrawn="1"/>
        </p:nvSpPr>
        <p:spPr>
          <a:xfrm rot="5400000">
            <a:off x="5557748" y="1986774"/>
            <a:ext cx="447473" cy="895289"/>
          </a:xfrm>
          <a:custGeom>
            <a:avLst/>
            <a:gdLst/>
            <a:ahLst/>
            <a:cxnLst/>
            <a:rect l="l" t="t" r="r" b="b"/>
            <a:pathLst>
              <a:path w="20803" h="41622" extrusionOk="0">
                <a:moveTo>
                  <a:pt x="20803" y="0"/>
                </a:moveTo>
                <a:lnTo>
                  <a:pt x="1" y="20819"/>
                </a:lnTo>
                <a:lnTo>
                  <a:pt x="20803" y="41621"/>
                </a:lnTo>
                <a:lnTo>
                  <a:pt x="20803" y="0"/>
                </a:lnTo>
                <a:close/>
              </a:path>
            </a:pathLst>
          </a:custGeom>
          <a:solidFill>
            <a:schemeClr val="accent1"/>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7300562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4 Text und Bi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2" name="Titel 1"/>
          <p:cNvSpPr>
            <a:spLocks noGrp="1"/>
          </p:cNvSpPr>
          <p:nvPr>
            <p:ph type="title" hasCustomPrompt="1"/>
          </p:nvPr>
        </p:nvSpPr>
        <p:spPr>
          <a:xfrm>
            <a:off x="414000" y="469900"/>
            <a:ext cx="8229600" cy="612140"/>
          </a:xfrm>
        </p:spPr>
        <p:txBody>
          <a:bodyPr/>
          <a:lstStyle>
            <a:lvl1pPr>
              <a:lnSpc>
                <a:spcPts val="2200"/>
              </a:lnSpc>
              <a:defRPr/>
            </a:lvl1pPr>
          </a:lstStyle>
          <a:p>
            <a:r>
              <a:rPr lang="de-DE" dirty="0"/>
              <a:t>Hier steht eine schöne Folienüberschrift (max. zweizeilig)</a:t>
            </a:r>
          </a:p>
        </p:txBody>
      </p:sp>
      <p:sp>
        <p:nvSpPr>
          <p:cNvPr id="11" name="Bildplatzhalter 10"/>
          <p:cNvSpPr>
            <a:spLocks noGrp="1"/>
          </p:cNvSpPr>
          <p:nvPr>
            <p:ph type="pic" sz="quarter" idx="14"/>
          </p:nvPr>
        </p:nvSpPr>
        <p:spPr>
          <a:xfrm>
            <a:off x="3541222" y="1497012"/>
            <a:ext cx="5155103" cy="3902400"/>
          </a:xfrm>
          <a:prstGeom prst="rect">
            <a:avLst/>
          </a:prstGeom>
        </p:spPr>
        <p:txBody>
          <a:bodyPr/>
          <a:lstStyle/>
          <a:p>
            <a:endParaRPr lang="de-DE"/>
          </a:p>
        </p:txBody>
      </p:sp>
      <p:sp>
        <p:nvSpPr>
          <p:cNvPr id="13" name="Textplatzhalter 12"/>
          <p:cNvSpPr>
            <a:spLocks noGrp="1"/>
          </p:cNvSpPr>
          <p:nvPr>
            <p:ph type="body" sz="quarter" idx="15" hasCustomPrompt="1"/>
          </p:nvPr>
        </p:nvSpPr>
        <p:spPr>
          <a:xfrm>
            <a:off x="3492500" y="6237288"/>
            <a:ext cx="5203825" cy="125412"/>
          </a:xfrm>
          <a:prstGeom prst="rect">
            <a:avLst/>
          </a:prstGeom>
        </p:spPr>
        <p:txBody>
          <a:bodyPr>
            <a:noAutofit/>
          </a:bodyPr>
          <a:lstStyle>
            <a:lvl1pPr algn="r">
              <a:spcBef>
                <a:spcPts val="0"/>
              </a:spcBef>
              <a:defRPr sz="1000" b="0" cap="none" baseline="0"/>
            </a:lvl1pPr>
            <a:lvl2pPr marL="0" indent="0" algn="r">
              <a:spcBef>
                <a:spcPts val="0"/>
              </a:spcBef>
              <a:buNone/>
              <a:defRPr sz="1000" b="0" cap="none" baseline="0"/>
            </a:lvl2pPr>
            <a:lvl3pPr marL="0" indent="0" algn="r">
              <a:spcBef>
                <a:spcPts val="0"/>
              </a:spcBef>
              <a:buNone/>
              <a:defRPr sz="1000" b="0" cap="none" baseline="0"/>
            </a:lvl3pPr>
            <a:lvl4pPr marL="0" indent="0" algn="r">
              <a:spcBef>
                <a:spcPts val="0"/>
              </a:spcBef>
              <a:buNone/>
              <a:defRPr sz="1000" b="0" cap="none" baseline="0"/>
            </a:lvl4pPr>
            <a:lvl5pPr marL="0" indent="0" algn="r">
              <a:spcBef>
                <a:spcPts val="0"/>
              </a:spcBef>
              <a:buNone/>
              <a:defRPr sz="1000" b="0" cap="none" baseline="0"/>
            </a:lvl5pPr>
          </a:lstStyle>
          <a:p>
            <a:pPr lvl="0"/>
            <a:r>
              <a:rPr lang="de-DE" dirty="0"/>
              <a:t>Quelle: Hier steht eine Quellenangabe oder Dergleichen.</a:t>
            </a:r>
          </a:p>
        </p:txBody>
      </p:sp>
      <p:sp>
        <p:nvSpPr>
          <p:cNvPr id="9" name="Inhaltsplatzhalter 8"/>
          <p:cNvSpPr>
            <a:spLocks noGrp="1"/>
          </p:cNvSpPr>
          <p:nvPr>
            <p:ph sz="quarter" idx="16"/>
          </p:nvPr>
        </p:nvSpPr>
        <p:spPr>
          <a:xfrm>
            <a:off x="414338" y="1494000"/>
            <a:ext cx="2991600" cy="48672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4" name="Foliennummernplatzhalter 5">
            <a:extLst>
              <a:ext uri="{FF2B5EF4-FFF2-40B4-BE49-F238E27FC236}">
                <a16:creationId xmlns:a16="http://schemas.microsoft.com/office/drawing/2014/main" id="{84CB7E49-91D3-4C93-C781-7849DBEF8E57}"/>
              </a:ext>
            </a:extLst>
          </p:cNvPr>
          <p:cNvSpPr>
            <a:spLocks noGrp="1"/>
          </p:cNvSpPr>
          <p:nvPr>
            <p:ph type="sldNum" sz="quarter" idx="12"/>
          </p:nvPr>
        </p:nvSpPr>
        <p:spPr>
          <a:xfrm>
            <a:off x="8398350" y="6681304"/>
            <a:ext cx="557263" cy="173202"/>
          </a:xfrm>
        </p:spPr>
        <p:txBody>
          <a:bodyPr/>
          <a:lstStyle>
            <a:lvl1pPr>
              <a:defRPr sz="900"/>
            </a:lvl1pPr>
          </a:lstStyle>
          <a:p>
            <a:fld id="{4F0D2E71-061B-4E4D-BF94-C6A9FAAAA5EA}" type="slidenum">
              <a:rPr lang="de-DE" smtClean="0"/>
              <a:pPr/>
              <a:t>‹Nr.›</a:t>
            </a:fld>
            <a:endParaRPr lang="de-DE"/>
          </a:p>
        </p:txBody>
      </p:sp>
      <p:sp>
        <p:nvSpPr>
          <p:cNvPr id="15" name="Textplatzhalter 7">
            <a:extLst>
              <a:ext uri="{FF2B5EF4-FFF2-40B4-BE49-F238E27FC236}">
                <a16:creationId xmlns:a16="http://schemas.microsoft.com/office/drawing/2014/main" id="{00D20C26-D1EE-D066-3F79-76B87248731B}"/>
              </a:ext>
            </a:extLst>
          </p:cNvPr>
          <p:cNvSpPr>
            <a:spLocks noGrp="1"/>
          </p:cNvSpPr>
          <p:nvPr>
            <p:ph type="body" sz="quarter" idx="13" hasCustomPrompt="1"/>
          </p:nvPr>
        </p:nvSpPr>
        <p:spPr>
          <a:xfrm>
            <a:off x="251520" y="245448"/>
            <a:ext cx="5400601" cy="231224"/>
          </a:xfrm>
          <a:prstGeom prst="rect">
            <a:avLst/>
          </a:prstGeom>
        </p:spPr>
        <p:txBody>
          <a:bodyPr lIns="0" tIns="0" rIns="0" bIns="0">
            <a:normAutofit/>
          </a:bodyPr>
          <a:lstStyle>
            <a:lvl1pPr marL="0" indent="0">
              <a:buNone/>
              <a:defRPr sz="1050" b="0" cap="none" baseline="0"/>
            </a:lvl1pPr>
          </a:lstStyle>
          <a:p>
            <a:pPr lvl="0"/>
            <a:r>
              <a:rPr lang="de-DE" dirty="0"/>
              <a:t>Hier steht ein schöner Präsentationstitel</a:t>
            </a:r>
          </a:p>
        </p:txBody>
      </p:sp>
    </p:spTree>
    <p:extLst>
      <p:ext uri="{BB962C8B-B14F-4D97-AF65-F5344CB8AC3E}">
        <p14:creationId xmlns:p14="http://schemas.microsoft.com/office/powerpoint/2010/main" val="16221778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4_Form 1">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18" name="Textplatzhalter 7">
            <a:extLst>
              <a:ext uri="{FF2B5EF4-FFF2-40B4-BE49-F238E27FC236}">
                <a16:creationId xmlns:a16="http://schemas.microsoft.com/office/drawing/2014/main" id="{597084CC-B98B-A426-72CD-26322297CC61}"/>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19" name="Textplatzhalter 12">
            <a:extLst>
              <a:ext uri="{FF2B5EF4-FFF2-40B4-BE49-F238E27FC236}">
                <a16:creationId xmlns:a16="http://schemas.microsoft.com/office/drawing/2014/main" id="{F3F5CB61-5150-7980-0EB0-1599303C5AB8}"/>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grpSp>
        <p:nvGrpSpPr>
          <p:cNvPr id="2" name="Google Shape;539;p47">
            <a:extLst>
              <a:ext uri="{FF2B5EF4-FFF2-40B4-BE49-F238E27FC236}">
                <a16:creationId xmlns:a16="http://schemas.microsoft.com/office/drawing/2014/main" id="{0CAE67F6-130C-DB7B-2203-A81E96B7B5C8}"/>
              </a:ext>
            </a:extLst>
          </p:cNvPr>
          <p:cNvGrpSpPr/>
          <p:nvPr userDrawn="1"/>
        </p:nvGrpSpPr>
        <p:grpSpPr>
          <a:xfrm>
            <a:off x="179511" y="174473"/>
            <a:ext cx="8786198" cy="6509053"/>
            <a:chOff x="-75583" y="-10925"/>
            <a:chExt cx="9221897" cy="6829720"/>
          </a:xfrm>
        </p:grpSpPr>
        <p:sp>
          <p:nvSpPr>
            <p:cNvPr id="4" name="Google Shape;541;p47">
              <a:extLst>
                <a:ext uri="{FF2B5EF4-FFF2-40B4-BE49-F238E27FC236}">
                  <a16:creationId xmlns:a16="http://schemas.microsoft.com/office/drawing/2014/main" id="{302D4767-01A0-31DA-AA0F-D91E6FD1CF7C}"/>
                </a:ext>
              </a:extLst>
            </p:cNvPr>
            <p:cNvSpPr/>
            <p:nvPr/>
          </p:nvSpPr>
          <p:spPr>
            <a:xfrm rot="5400000">
              <a:off x="2332836" y="4093289"/>
              <a:ext cx="317087" cy="5133926"/>
            </a:xfrm>
            <a:custGeom>
              <a:avLst/>
              <a:gdLst/>
              <a:ahLst/>
              <a:cxnLst/>
              <a:rect l="l" t="t" r="r" b="b"/>
              <a:pathLst>
                <a:path w="16442" h="160085" extrusionOk="0">
                  <a:moveTo>
                    <a:pt x="1" y="0"/>
                  </a:moveTo>
                  <a:lnTo>
                    <a:pt x="1" y="160085"/>
                  </a:lnTo>
                  <a:lnTo>
                    <a:pt x="16442" y="160085"/>
                  </a:lnTo>
                  <a:lnTo>
                    <a:pt x="164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Google Shape;543;p47">
              <a:extLst>
                <a:ext uri="{FF2B5EF4-FFF2-40B4-BE49-F238E27FC236}">
                  <a16:creationId xmlns:a16="http://schemas.microsoft.com/office/drawing/2014/main" id="{B85A2D67-5BE1-5708-7E29-75EA8EE858FC}"/>
                </a:ext>
              </a:extLst>
            </p:cNvPr>
            <p:cNvSpPr/>
            <p:nvPr/>
          </p:nvSpPr>
          <p:spPr>
            <a:xfrm>
              <a:off x="7316211" y="4974278"/>
              <a:ext cx="1827798" cy="1827252"/>
            </a:xfrm>
            <a:custGeom>
              <a:avLst/>
              <a:gdLst/>
              <a:ahLst/>
              <a:cxnLst/>
              <a:rect l="l" t="t" r="r" b="b"/>
              <a:pathLst>
                <a:path w="56994" h="56977" extrusionOk="0">
                  <a:moveTo>
                    <a:pt x="56993" y="0"/>
                  </a:moveTo>
                  <a:lnTo>
                    <a:pt x="1" y="56976"/>
                  </a:lnTo>
                  <a:lnTo>
                    <a:pt x="56993" y="56976"/>
                  </a:lnTo>
                  <a:lnTo>
                    <a:pt x="569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 name="Google Shape;544;p47">
              <a:extLst>
                <a:ext uri="{FF2B5EF4-FFF2-40B4-BE49-F238E27FC236}">
                  <a16:creationId xmlns:a16="http://schemas.microsoft.com/office/drawing/2014/main" id="{B621AFC1-C180-385A-4931-D3ED9868ADDF}"/>
                </a:ext>
              </a:extLst>
            </p:cNvPr>
            <p:cNvSpPr/>
            <p:nvPr/>
          </p:nvSpPr>
          <p:spPr>
            <a:xfrm>
              <a:off x="7264413" y="-10925"/>
              <a:ext cx="1881901" cy="952629"/>
            </a:xfrm>
            <a:custGeom>
              <a:avLst/>
              <a:gdLst/>
              <a:ahLst/>
              <a:cxnLst/>
              <a:rect l="l" t="t" r="r" b="b"/>
              <a:pathLst>
                <a:path w="58681" h="29341" extrusionOk="0">
                  <a:moveTo>
                    <a:pt x="0" y="0"/>
                  </a:moveTo>
                  <a:lnTo>
                    <a:pt x="0" y="217"/>
                  </a:lnTo>
                  <a:lnTo>
                    <a:pt x="1" y="217"/>
                  </a:lnTo>
                  <a:cubicBezTo>
                    <a:pt x="0" y="145"/>
                    <a:pt x="0" y="72"/>
                    <a:pt x="0" y="0"/>
                  </a:cubicBezTo>
                  <a:close/>
                  <a:moveTo>
                    <a:pt x="1" y="217"/>
                  </a:moveTo>
                  <a:cubicBezTo>
                    <a:pt x="118" y="16324"/>
                    <a:pt x="13206" y="29340"/>
                    <a:pt x="29340" y="29340"/>
                  </a:cubicBezTo>
                  <a:cubicBezTo>
                    <a:pt x="30142" y="29340"/>
                    <a:pt x="30961" y="29307"/>
                    <a:pt x="31763" y="29240"/>
                  </a:cubicBezTo>
                  <a:cubicBezTo>
                    <a:pt x="46834" y="28003"/>
                    <a:pt x="58681" y="15606"/>
                    <a:pt x="58681" y="2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grpSp>
    </p:spTree>
    <p:extLst>
      <p:ext uri="{BB962C8B-B14F-4D97-AF65-F5344CB8AC3E}">
        <p14:creationId xmlns:p14="http://schemas.microsoft.com/office/powerpoint/2010/main" val="1201743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Endfolie">
    <p:spTree>
      <p:nvGrpSpPr>
        <p:cNvPr id="1" name=""/>
        <p:cNvGrpSpPr/>
        <p:nvPr/>
      </p:nvGrpSpPr>
      <p:grpSpPr>
        <a:xfrm>
          <a:off x="0" y="0"/>
          <a:ext cx="0" cy="0"/>
          <a:chOff x="0" y="0"/>
          <a:chExt cx="0" cy="0"/>
        </a:xfrm>
      </p:grpSpPr>
      <p:sp>
        <p:nvSpPr>
          <p:cNvPr id="21" name="Rechteck 20">
            <a:extLst>
              <a:ext uri="{FF2B5EF4-FFF2-40B4-BE49-F238E27FC236}">
                <a16:creationId xmlns:a16="http://schemas.microsoft.com/office/drawing/2014/main" id="{66BC1020-E6B1-0B91-7138-F09117BBDC89}"/>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grpSp>
        <p:nvGrpSpPr>
          <p:cNvPr id="3" name="Google Shape;539;p47">
            <a:extLst>
              <a:ext uri="{FF2B5EF4-FFF2-40B4-BE49-F238E27FC236}">
                <a16:creationId xmlns:a16="http://schemas.microsoft.com/office/drawing/2014/main" id="{19FA3ACC-3E9D-1039-9D4D-84882C9BB8B1}"/>
              </a:ext>
            </a:extLst>
          </p:cNvPr>
          <p:cNvGrpSpPr/>
          <p:nvPr userDrawn="1"/>
        </p:nvGrpSpPr>
        <p:grpSpPr>
          <a:xfrm>
            <a:off x="183287" y="172864"/>
            <a:ext cx="8785498" cy="1843744"/>
            <a:chOff x="-71642" y="-12613"/>
            <a:chExt cx="9224138" cy="1935200"/>
          </a:xfrm>
        </p:grpSpPr>
        <p:sp>
          <p:nvSpPr>
            <p:cNvPr id="4" name="Google Shape;540;p47">
              <a:extLst>
                <a:ext uri="{FF2B5EF4-FFF2-40B4-BE49-F238E27FC236}">
                  <a16:creationId xmlns:a16="http://schemas.microsoft.com/office/drawing/2014/main" id="{0EFE6B54-41DF-D2C1-830B-09252EBB7E0F}"/>
                </a:ext>
              </a:extLst>
            </p:cNvPr>
            <p:cNvSpPr/>
            <p:nvPr/>
          </p:nvSpPr>
          <p:spPr>
            <a:xfrm>
              <a:off x="203875" y="120475"/>
              <a:ext cx="287400" cy="2874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 name="Google Shape;543;p47">
              <a:extLst>
                <a:ext uri="{FF2B5EF4-FFF2-40B4-BE49-F238E27FC236}">
                  <a16:creationId xmlns:a16="http://schemas.microsoft.com/office/drawing/2014/main" id="{6FB56915-6446-6F04-A3AC-76B429620DFE}"/>
                </a:ext>
              </a:extLst>
            </p:cNvPr>
            <p:cNvSpPr/>
            <p:nvPr/>
          </p:nvSpPr>
          <p:spPr>
            <a:xfrm rot="16200000">
              <a:off x="7316497" y="95062"/>
              <a:ext cx="1827234" cy="1827816"/>
            </a:xfrm>
            <a:custGeom>
              <a:avLst/>
              <a:gdLst/>
              <a:ahLst/>
              <a:cxnLst/>
              <a:rect l="l" t="t" r="r" b="b"/>
              <a:pathLst>
                <a:path w="56994" h="56977" extrusionOk="0">
                  <a:moveTo>
                    <a:pt x="56993" y="0"/>
                  </a:moveTo>
                  <a:lnTo>
                    <a:pt x="1" y="56976"/>
                  </a:lnTo>
                  <a:lnTo>
                    <a:pt x="56993" y="56976"/>
                  </a:lnTo>
                  <a:lnTo>
                    <a:pt x="569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19" name="Google Shape;544;p47">
              <a:extLst>
                <a:ext uri="{FF2B5EF4-FFF2-40B4-BE49-F238E27FC236}">
                  <a16:creationId xmlns:a16="http://schemas.microsoft.com/office/drawing/2014/main" id="{FE342FCE-8F48-00B5-A2BE-008C88A81B25}"/>
                </a:ext>
              </a:extLst>
            </p:cNvPr>
            <p:cNvSpPr/>
            <p:nvPr/>
          </p:nvSpPr>
          <p:spPr>
            <a:xfrm>
              <a:off x="-71642" y="-10925"/>
              <a:ext cx="1492774" cy="755652"/>
            </a:xfrm>
            <a:custGeom>
              <a:avLst/>
              <a:gdLst/>
              <a:ahLst/>
              <a:cxnLst/>
              <a:rect l="l" t="t" r="r" b="b"/>
              <a:pathLst>
                <a:path w="58681" h="29341" extrusionOk="0">
                  <a:moveTo>
                    <a:pt x="0" y="0"/>
                  </a:moveTo>
                  <a:lnTo>
                    <a:pt x="0" y="217"/>
                  </a:lnTo>
                  <a:lnTo>
                    <a:pt x="1" y="217"/>
                  </a:lnTo>
                  <a:cubicBezTo>
                    <a:pt x="0" y="145"/>
                    <a:pt x="0" y="72"/>
                    <a:pt x="0" y="0"/>
                  </a:cubicBezTo>
                  <a:close/>
                  <a:moveTo>
                    <a:pt x="1" y="217"/>
                  </a:moveTo>
                  <a:cubicBezTo>
                    <a:pt x="118" y="16324"/>
                    <a:pt x="13206" y="29340"/>
                    <a:pt x="29340" y="29340"/>
                  </a:cubicBezTo>
                  <a:cubicBezTo>
                    <a:pt x="30142" y="29340"/>
                    <a:pt x="30961" y="29307"/>
                    <a:pt x="31763" y="29240"/>
                  </a:cubicBezTo>
                  <a:cubicBezTo>
                    <a:pt x="46834" y="28003"/>
                    <a:pt x="58681" y="15606"/>
                    <a:pt x="58681" y="2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 name="Google Shape;545;p47">
              <a:extLst>
                <a:ext uri="{FF2B5EF4-FFF2-40B4-BE49-F238E27FC236}">
                  <a16:creationId xmlns:a16="http://schemas.microsoft.com/office/drawing/2014/main" id="{87ECC6E3-00C1-E2F0-B5E4-D04300183BC4}"/>
                </a:ext>
              </a:extLst>
            </p:cNvPr>
            <p:cNvSpPr/>
            <p:nvPr/>
          </p:nvSpPr>
          <p:spPr>
            <a:xfrm rot="16200000">
              <a:off x="7620066" y="-523994"/>
              <a:ext cx="1021049" cy="2043811"/>
            </a:xfrm>
            <a:custGeom>
              <a:avLst/>
              <a:gdLst/>
              <a:ahLst/>
              <a:cxnLst/>
              <a:rect l="l" t="t" r="r" b="b"/>
              <a:pathLst>
                <a:path w="31848" h="63710" extrusionOk="0">
                  <a:moveTo>
                    <a:pt x="31847" y="0"/>
                  </a:moveTo>
                  <a:cubicBezTo>
                    <a:pt x="14270" y="0"/>
                    <a:pt x="1" y="14253"/>
                    <a:pt x="1" y="31847"/>
                  </a:cubicBezTo>
                  <a:cubicBezTo>
                    <a:pt x="1" y="32732"/>
                    <a:pt x="34" y="33601"/>
                    <a:pt x="118" y="34470"/>
                  </a:cubicBezTo>
                  <a:cubicBezTo>
                    <a:pt x="1471" y="50995"/>
                    <a:pt x="15272" y="63693"/>
                    <a:pt x="31847" y="63710"/>
                  </a:cubicBezTo>
                  <a:lnTo>
                    <a:pt x="318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6" name="Rechteck 5"/>
          <p:cNvSpPr/>
          <p:nvPr userDrawn="1"/>
        </p:nvSpPr>
        <p:spPr>
          <a:xfrm>
            <a:off x="0" y="1178813"/>
            <a:ext cx="179512" cy="45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userDrawn="1"/>
        </p:nvSpPr>
        <p:spPr>
          <a:xfrm>
            <a:off x="179512" y="1178813"/>
            <a:ext cx="6120000" cy="45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414338" y="1398413"/>
            <a:ext cx="5597822" cy="1290576"/>
          </a:xfrm>
        </p:spPr>
        <p:txBody>
          <a:bodyPr anchor="t">
            <a:normAutofit/>
          </a:bodyPr>
          <a:lstStyle>
            <a:lvl1pPr>
              <a:lnSpc>
                <a:spcPts val="4200"/>
              </a:lnSpc>
              <a:defRPr sz="4000" baseline="0"/>
            </a:lvl1pPr>
          </a:lstStyle>
          <a:p>
            <a:r>
              <a:rPr lang="de-DE" dirty="0"/>
              <a:t>Hier steht z.B. Vielen Dank für Ihre Aufmerksamkeit</a:t>
            </a:r>
          </a:p>
        </p:txBody>
      </p:sp>
      <p:sp>
        <p:nvSpPr>
          <p:cNvPr id="10" name="Textplatzhalter 9"/>
          <p:cNvSpPr>
            <a:spLocks noGrp="1"/>
          </p:cNvSpPr>
          <p:nvPr>
            <p:ph type="body" sz="quarter" idx="13" hasCustomPrompt="1"/>
          </p:nvPr>
        </p:nvSpPr>
        <p:spPr>
          <a:xfrm>
            <a:off x="414338" y="2694412"/>
            <a:ext cx="5597525" cy="2700000"/>
          </a:xfrm>
          <a:prstGeom prst="rect">
            <a:avLst/>
          </a:prstGeom>
        </p:spPr>
        <p:txBody>
          <a:bodyPr/>
          <a:lstStyle>
            <a:lvl1pPr>
              <a:defRPr b="1" cap="none" baseline="0"/>
            </a:lvl1pPr>
            <a:lvl2pPr marL="0" indent="0">
              <a:buNone/>
              <a:defRPr b="0">
                <a:solidFill>
                  <a:schemeClr val="tx1"/>
                </a:solidFill>
              </a:defRPr>
            </a:lvl2pPr>
            <a:lvl3pPr marL="0" indent="0">
              <a:buNone/>
              <a:defRPr b="1">
                <a:solidFill>
                  <a:schemeClr val="tx2"/>
                </a:solidFill>
              </a:defRPr>
            </a:lvl3pPr>
            <a:lvl4pPr marL="0" indent="0">
              <a:buNone/>
              <a:defRPr/>
            </a:lvl4pPr>
            <a:lvl5pPr marL="0" indent="0">
              <a:buNone/>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8" name="Grafik 17">
            <a:extLst>
              <a:ext uri="{FF2B5EF4-FFF2-40B4-BE49-F238E27FC236}">
                <a16:creationId xmlns:a16="http://schemas.microsoft.com/office/drawing/2014/main" id="{3A4FBC59-9D5C-4C84-8793-24B8D071DE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9661" y="3247624"/>
            <a:ext cx="2160000" cy="2431189"/>
          </a:xfrm>
          <a:prstGeom prst="rect">
            <a:avLst/>
          </a:prstGeom>
        </p:spPr>
      </p:pic>
      <p:grpSp>
        <p:nvGrpSpPr>
          <p:cNvPr id="67" name="Gruppieren 66">
            <a:extLst>
              <a:ext uri="{FF2B5EF4-FFF2-40B4-BE49-F238E27FC236}">
                <a16:creationId xmlns:a16="http://schemas.microsoft.com/office/drawing/2014/main" id="{F808AD1B-616A-EE36-4056-A0E15692CD57}"/>
              </a:ext>
            </a:extLst>
          </p:cNvPr>
          <p:cNvGrpSpPr/>
          <p:nvPr userDrawn="1"/>
        </p:nvGrpSpPr>
        <p:grpSpPr>
          <a:xfrm>
            <a:off x="5193878" y="5767341"/>
            <a:ext cx="3768502" cy="1089424"/>
            <a:chOff x="5193878" y="5767341"/>
            <a:chExt cx="3768502" cy="1089424"/>
          </a:xfrm>
        </p:grpSpPr>
        <p:sp>
          <p:nvSpPr>
            <p:cNvPr id="68" name="Freihandform: Form 67">
              <a:extLst>
                <a:ext uri="{FF2B5EF4-FFF2-40B4-BE49-F238E27FC236}">
                  <a16:creationId xmlns:a16="http://schemas.microsoft.com/office/drawing/2014/main" id="{EF425B70-9D21-9DF0-5D77-1F712A3B5C19}"/>
                </a:ext>
              </a:extLst>
            </p:cNvPr>
            <p:cNvSpPr/>
            <p:nvPr/>
          </p:nvSpPr>
          <p:spPr>
            <a:xfrm>
              <a:off x="7146716" y="6675237"/>
              <a:ext cx="1815664" cy="181528"/>
            </a:xfrm>
            <a:custGeom>
              <a:avLst/>
              <a:gdLst>
                <a:gd name="connsiteX0" fmla="*/ 0 w 1815664"/>
                <a:gd name="connsiteY0" fmla="*/ 0 h 181528"/>
                <a:gd name="connsiteX1" fmla="*/ 1815665 w 1815664"/>
                <a:gd name="connsiteY1" fmla="*/ 0 h 181528"/>
                <a:gd name="connsiteX2" fmla="*/ 1815665 w 1815664"/>
                <a:gd name="connsiteY2" fmla="*/ 181528 h 181528"/>
                <a:gd name="connsiteX3" fmla="*/ 0 w 1815664"/>
                <a:gd name="connsiteY3" fmla="*/ 181528 h 181528"/>
              </a:gdLst>
              <a:ahLst/>
              <a:cxnLst>
                <a:cxn ang="0">
                  <a:pos x="connsiteX0" y="connsiteY0"/>
                </a:cxn>
                <a:cxn ang="0">
                  <a:pos x="connsiteX1" y="connsiteY1"/>
                </a:cxn>
                <a:cxn ang="0">
                  <a:pos x="connsiteX2" y="connsiteY2"/>
                </a:cxn>
                <a:cxn ang="0">
                  <a:pos x="connsiteX3" y="connsiteY3"/>
                </a:cxn>
              </a:cxnLst>
              <a:rect l="l" t="t" r="r" b="b"/>
              <a:pathLst>
                <a:path w="1815664" h="181528">
                  <a:moveTo>
                    <a:pt x="0" y="0"/>
                  </a:moveTo>
                  <a:lnTo>
                    <a:pt x="1815665" y="0"/>
                  </a:lnTo>
                  <a:lnTo>
                    <a:pt x="1815665" y="181528"/>
                  </a:lnTo>
                  <a:lnTo>
                    <a:pt x="0" y="181528"/>
                  </a:lnTo>
                  <a:close/>
                </a:path>
              </a:pathLst>
            </a:custGeom>
            <a:solidFill>
              <a:srgbClr val="00792B"/>
            </a:solidFill>
            <a:ln w="12797" cap="flat">
              <a:noFill/>
              <a:prstDash val="solid"/>
              <a:miter/>
            </a:ln>
          </p:spPr>
          <p:txBody>
            <a:bodyPr rtlCol="0" anchor="ctr"/>
            <a:lstStyle/>
            <a:p>
              <a:endParaRPr lang="de-DE"/>
            </a:p>
          </p:txBody>
        </p:sp>
        <p:sp>
          <p:nvSpPr>
            <p:cNvPr id="69" name="Freihandform: Form 68">
              <a:extLst>
                <a:ext uri="{FF2B5EF4-FFF2-40B4-BE49-F238E27FC236}">
                  <a16:creationId xmlns:a16="http://schemas.microsoft.com/office/drawing/2014/main" id="{C0B19945-C395-9352-3252-AA95E2DE80E9}"/>
                </a:ext>
              </a:extLst>
            </p:cNvPr>
            <p:cNvSpPr/>
            <p:nvPr/>
          </p:nvSpPr>
          <p:spPr>
            <a:xfrm>
              <a:off x="7146716" y="5767341"/>
              <a:ext cx="1815664" cy="907896"/>
            </a:xfrm>
            <a:custGeom>
              <a:avLst/>
              <a:gdLst>
                <a:gd name="connsiteX0" fmla="*/ 0 w 1815664"/>
                <a:gd name="connsiteY0" fmla="*/ 0 h 907896"/>
                <a:gd name="connsiteX1" fmla="*/ 1815665 w 1815664"/>
                <a:gd name="connsiteY1" fmla="*/ 0 h 907896"/>
                <a:gd name="connsiteX2" fmla="*/ 1815665 w 1815664"/>
                <a:gd name="connsiteY2" fmla="*/ 907896 h 907896"/>
                <a:gd name="connsiteX3" fmla="*/ 0 w 1815664"/>
                <a:gd name="connsiteY3" fmla="*/ 907896 h 907896"/>
              </a:gdLst>
              <a:ahLst/>
              <a:cxnLst>
                <a:cxn ang="0">
                  <a:pos x="connsiteX0" y="connsiteY0"/>
                </a:cxn>
                <a:cxn ang="0">
                  <a:pos x="connsiteX1" y="connsiteY1"/>
                </a:cxn>
                <a:cxn ang="0">
                  <a:pos x="connsiteX2" y="connsiteY2"/>
                </a:cxn>
                <a:cxn ang="0">
                  <a:pos x="connsiteX3" y="connsiteY3"/>
                </a:cxn>
              </a:cxnLst>
              <a:rect l="l" t="t" r="r" b="b"/>
              <a:pathLst>
                <a:path w="1815664" h="907896">
                  <a:moveTo>
                    <a:pt x="0" y="0"/>
                  </a:moveTo>
                  <a:lnTo>
                    <a:pt x="1815665" y="0"/>
                  </a:lnTo>
                  <a:lnTo>
                    <a:pt x="1815665" y="907896"/>
                  </a:lnTo>
                  <a:lnTo>
                    <a:pt x="0" y="907896"/>
                  </a:lnTo>
                  <a:close/>
                </a:path>
              </a:pathLst>
            </a:custGeom>
            <a:solidFill>
              <a:srgbClr val="58AF3C"/>
            </a:solidFill>
            <a:ln w="12797" cap="flat">
              <a:noFill/>
              <a:prstDash val="solid"/>
              <a:miter/>
            </a:ln>
          </p:spPr>
          <p:txBody>
            <a:bodyPr rtlCol="0" anchor="ctr"/>
            <a:lstStyle/>
            <a:p>
              <a:endParaRPr lang="de-DE"/>
            </a:p>
          </p:txBody>
        </p:sp>
        <p:sp>
          <p:nvSpPr>
            <p:cNvPr id="70" name="Freihandform: Form 69">
              <a:extLst>
                <a:ext uri="{FF2B5EF4-FFF2-40B4-BE49-F238E27FC236}">
                  <a16:creationId xmlns:a16="http://schemas.microsoft.com/office/drawing/2014/main" id="{296BBB32-7226-7A96-AB83-818A8E9ABDDA}"/>
                </a:ext>
              </a:extLst>
            </p:cNvPr>
            <p:cNvSpPr/>
            <p:nvPr/>
          </p:nvSpPr>
          <p:spPr>
            <a:xfrm>
              <a:off x="7374747" y="5994219"/>
              <a:ext cx="923012" cy="194595"/>
            </a:xfrm>
            <a:custGeom>
              <a:avLst/>
              <a:gdLst>
                <a:gd name="connsiteX0" fmla="*/ 850504 w 923012"/>
                <a:gd name="connsiteY0" fmla="*/ 147323 h 194595"/>
                <a:gd name="connsiteX1" fmla="*/ 895086 w 923012"/>
                <a:gd name="connsiteY1" fmla="*/ 194083 h 194595"/>
                <a:gd name="connsiteX2" fmla="*/ 923013 w 923012"/>
                <a:gd name="connsiteY2" fmla="*/ 190624 h 194595"/>
                <a:gd name="connsiteX3" fmla="*/ 923013 w 923012"/>
                <a:gd name="connsiteY3" fmla="*/ 161031 h 194595"/>
                <a:gd name="connsiteX4" fmla="*/ 903156 w 923012"/>
                <a:gd name="connsiteY4" fmla="*/ 164234 h 194595"/>
                <a:gd name="connsiteX5" fmla="*/ 887527 w 923012"/>
                <a:gd name="connsiteY5" fmla="*/ 144377 h 194595"/>
                <a:gd name="connsiteX6" fmla="*/ 887527 w 923012"/>
                <a:gd name="connsiteY6" fmla="*/ 84679 h 194595"/>
                <a:gd name="connsiteX7" fmla="*/ 918657 w 923012"/>
                <a:gd name="connsiteY7" fmla="*/ 84679 h 194595"/>
                <a:gd name="connsiteX8" fmla="*/ 918657 w 923012"/>
                <a:gd name="connsiteY8" fmla="*/ 56495 h 194595"/>
                <a:gd name="connsiteX9" fmla="*/ 887527 w 923012"/>
                <a:gd name="connsiteY9" fmla="*/ 56495 h 194595"/>
                <a:gd name="connsiteX10" fmla="*/ 887527 w 923012"/>
                <a:gd name="connsiteY10" fmla="*/ 16910 h 194595"/>
                <a:gd name="connsiteX11" fmla="*/ 850376 w 923012"/>
                <a:gd name="connsiteY11" fmla="*/ 26134 h 194595"/>
                <a:gd name="connsiteX12" fmla="*/ 850376 w 923012"/>
                <a:gd name="connsiteY12" fmla="*/ 56495 h 194595"/>
                <a:gd name="connsiteX13" fmla="*/ 833210 w 923012"/>
                <a:gd name="connsiteY13" fmla="*/ 56495 h 194595"/>
                <a:gd name="connsiteX14" fmla="*/ 833210 w 923012"/>
                <a:gd name="connsiteY14" fmla="*/ 84679 h 194595"/>
                <a:gd name="connsiteX15" fmla="*/ 850376 w 923012"/>
                <a:gd name="connsiteY15" fmla="*/ 84679 h 194595"/>
                <a:gd name="connsiteX16" fmla="*/ 850376 w 923012"/>
                <a:gd name="connsiteY16" fmla="*/ 147195 h 194595"/>
                <a:gd name="connsiteX17" fmla="*/ 765185 w 923012"/>
                <a:gd name="connsiteY17" fmla="*/ 147836 h 194595"/>
                <a:gd name="connsiteX18" fmla="*/ 801311 w 923012"/>
                <a:gd name="connsiteY18" fmla="*/ 192417 h 194595"/>
                <a:gd name="connsiteX19" fmla="*/ 820527 w 923012"/>
                <a:gd name="connsiteY19" fmla="*/ 190367 h 194595"/>
                <a:gd name="connsiteX20" fmla="*/ 820527 w 923012"/>
                <a:gd name="connsiteY20" fmla="*/ 161543 h 194595"/>
                <a:gd name="connsiteX21" fmla="*/ 813994 w 923012"/>
                <a:gd name="connsiteY21" fmla="*/ 161543 h 194595"/>
                <a:gd name="connsiteX22" fmla="*/ 802336 w 923012"/>
                <a:gd name="connsiteY22" fmla="*/ 145402 h 194595"/>
                <a:gd name="connsiteX23" fmla="*/ 802336 w 923012"/>
                <a:gd name="connsiteY23" fmla="*/ 0 h 194595"/>
                <a:gd name="connsiteX24" fmla="*/ 765185 w 923012"/>
                <a:gd name="connsiteY24" fmla="*/ 0 h 194595"/>
                <a:gd name="connsiteX25" fmla="*/ 765185 w 923012"/>
                <a:gd name="connsiteY25" fmla="*/ 147836 h 194595"/>
                <a:gd name="connsiteX26" fmla="*/ 681787 w 923012"/>
                <a:gd name="connsiteY26" fmla="*/ 82373 h 194595"/>
                <a:gd name="connsiteX27" fmla="*/ 698441 w 923012"/>
                <a:gd name="connsiteY27" fmla="*/ 96337 h 194595"/>
                <a:gd name="connsiteX28" fmla="*/ 680506 w 923012"/>
                <a:gd name="connsiteY28" fmla="*/ 112478 h 194595"/>
                <a:gd name="connsiteX29" fmla="*/ 664108 w 923012"/>
                <a:gd name="connsiteY29" fmla="*/ 116706 h 194595"/>
                <a:gd name="connsiteX30" fmla="*/ 652963 w 923012"/>
                <a:gd name="connsiteY30" fmla="*/ 121702 h 194595"/>
                <a:gd name="connsiteX31" fmla="*/ 652963 w 923012"/>
                <a:gd name="connsiteY31" fmla="*/ 119012 h 194595"/>
                <a:gd name="connsiteX32" fmla="*/ 681787 w 923012"/>
                <a:gd name="connsiteY32" fmla="*/ 82373 h 194595"/>
                <a:gd name="connsiteX33" fmla="*/ 691651 w 923012"/>
                <a:gd name="connsiteY33" fmla="*/ 134641 h 194595"/>
                <a:gd name="connsiteX34" fmla="*/ 735720 w 923012"/>
                <a:gd name="connsiteY34" fmla="*/ 94031 h 194595"/>
                <a:gd name="connsiteX35" fmla="*/ 682171 w 923012"/>
                <a:gd name="connsiteY35" fmla="*/ 53165 h 194595"/>
                <a:gd name="connsiteX36" fmla="*/ 615940 w 923012"/>
                <a:gd name="connsiteY36" fmla="*/ 123880 h 194595"/>
                <a:gd name="connsiteX37" fmla="*/ 678712 w 923012"/>
                <a:gd name="connsiteY37" fmla="*/ 194595 h 194595"/>
                <a:gd name="connsiteX38" fmla="*/ 734951 w 923012"/>
                <a:gd name="connsiteY38" fmla="*/ 182425 h 194595"/>
                <a:gd name="connsiteX39" fmla="*/ 734951 w 923012"/>
                <a:gd name="connsiteY39" fmla="*/ 152576 h 194595"/>
                <a:gd name="connsiteX40" fmla="*/ 678712 w 923012"/>
                <a:gd name="connsiteY40" fmla="*/ 165258 h 194595"/>
                <a:gd name="connsiteX41" fmla="*/ 658087 w 923012"/>
                <a:gd name="connsiteY41" fmla="*/ 150526 h 194595"/>
                <a:gd name="connsiteX42" fmla="*/ 667823 w 923012"/>
                <a:gd name="connsiteY42" fmla="*/ 140278 h 194595"/>
                <a:gd name="connsiteX43" fmla="*/ 691523 w 923012"/>
                <a:gd name="connsiteY43" fmla="*/ 134769 h 194595"/>
                <a:gd name="connsiteX44" fmla="*/ 559573 w 923012"/>
                <a:gd name="connsiteY44" fmla="*/ 191136 h 194595"/>
                <a:gd name="connsiteX45" fmla="*/ 602617 w 923012"/>
                <a:gd name="connsiteY45" fmla="*/ 56495 h 194595"/>
                <a:gd name="connsiteX46" fmla="*/ 563800 w 923012"/>
                <a:gd name="connsiteY46" fmla="*/ 56495 h 194595"/>
                <a:gd name="connsiteX47" fmla="*/ 542150 w 923012"/>
                <a:gd name="connsiteY47" fmla="*/ 151807 h 194595"/>
                <a:gd name="connsiteX48" fmla="*/ 517041 w 923012"/>
                <a:gd name="connsiteY48" fmla="*/ 56495 h 194595"/>
                <a:gd name="connsiteX49" fmla="*/ 484374 w 923012"/>
                <a:gd name="connsiteY49" fmla="*/ 56495 h 194595"/>
                <a:gd name="connsiteX50" fmla="*/ 459264 w 923012"/>
                <a:gd name="connsiteY50" fmla="*/ 151807 h 194595"/>
                <a:gd name="connsiteX51" fmla="*/ 437614 w 923012"/>
                <a:gd name="connsiteY51" fmla="*/ 56495 h 194595"/>
                <a:gd name="connsiteX52" fmla="*/ 398798 w 923012"/>
                <a:gd name="connsiteY52" fmla="*/ 56495 h 194595"/>
                <a:gd name="connsiteX53" fmla="*/ 442098 w 923012"/>
                <a:gd name="connsiteY53" fmla="*/ 191136 h 194595"/>
                <a:gd name="connsiteX54" fmla="*/ 475406 w 923012"/>
                <a:gd name="connsiteY54" fmla="*/ 191136 h 194595"/>
                <a:gd name="connsiteX55" fmla="*/ 500771 w 923012"/>
                <a:gd name="connsiteY55" fmla="*/ 109788 h 194595"/>
                <a:gd name="connsiteX56" fmla="*/ 526393 w 923012"/>
                <a:gd name="connsiteY56" fmla="*/ 191136 h 194595"/>
                <a:gd name="connsiteX57" fmla="*/ 559701 w 923012"/>
                <a:gd name="connsiteY57" fmla="*/ 191136 h 194595"/>
                <a:gd name="connsiteX58" fmla="*/ 253652 w 923012"/>
                <a:gd name="connsiteY58" fmla="*/ 53036 h 194595"/>
                <a:gd name="connsiteX59" fmla="*/ 214323 w 923012"/>
                <a:gd name="connsiteY59" fmla="*/ 74943 h 194595"/>
                <a:gd name="connsiteX60" fmla="*/ 211633 w 923012"/>
                <a:gd name="connsiteY60" fmla="*/ 56495 h 194595"/>
                <a:gd name="connsiteX61" fmla="*/ 180503 w 923012"/>
                <a:gd name="connsiteY61" fmla="*/ 56495 h 194595"/>
                <a:gd name="connsiteX62" fmla="*/ 180503 w 923012"/>
                <a:gd name="connsiteY62" fmla="*/ 191136 h 194595"/>
                <a:gd name="connsiteX63" fmla="*/ 217654 w 923012"/>
                <a:gd name="connsiteY63" fmla="*/ 191136 h 194595"/>
                <a:gd name="connsiteX64" fmla="*/ 217654 w 923012"/>
                <a:gd name="connsiteY64" fmla="*/ 122983 h 194595"/>
                <a:gd name="connsiteX65" fmla="*/ 243020 w 923012"/>
                <a:gd name="connsiteY65" fmla="*/ 83910 h 194595"/>
                <a:gd name="connsiteX66" fmla="*/ 258008 w 923012"/>
                <a:gd name="connsiteY66" fmla="*/ 95056 h 194595"/>
                <a:gd name="connsiteX67" fmla="*/ 260314 w 923012"/>
                <a:gd name="connsiteY67" fmla="*/ 121446 h 194595"/>
                <a:gd name="connsiteX68" fmla="*/ 260314 w 923012"/>
                <a:gd name="connsiteY68" fmla="*/ 191136 h 194595"/>
                <a:gd name="connsiteX69" fmla="*/ 297465 w 923012"/>
                <a:gd name="connsiteY69" fmla="*/ 191136 h 194595"/>
                <a:gd name="connsiteX70" fmla="*/ 297465 w 923012"/>
                <a:gd name="connsiteY70" fmla="*/ 122983 h 194595"/>
                <a:gd name="connsiteX71" fmla="*/ 322574 w 923012"/>
                <a:gd name="connsiteY71" fmla="*/ 83910 h 194595"/>
                <a:gd name="connsiteX72" fmla="*/ 337947 w 923012"/>
                <a:gd name="connsiteY72" fmla="*/ 95056 h 194595"/>
                <a:gd name="connsiteX73" fmla="*/ 340381 w 923012"/>
                <a:gd name="connsiteY73" fmla="*/ 121446 h 194595"/>
                <a:gd name="connsiteX74" fmla="*/ 340381 w 923012"/>
                <a:gd name="connsiteY74" fmla="*/ 191136 h 194595"/>
                <a:gd name="connsiteX75" fmla="*/ 377532 w 923012"/>
                <a:gd name="connsiteY75" fmla="*/ 191136 h 194595"/>
                <a:gd name="connsiteX76" fmla="*/ 377532 w 923012"/>
                <a:gd name="connsiteY76" fmla="*/ 113247 h 194595"/>
                <a:gd name="connsiteX77" fmla="*/ 372536 w 923012"/>
                <a:gd name="connsiteY77" fmla="*/ 76864 h 194595"/>
                <a:gd name="connsiteX78" fmla="*/ 333207 w 923012"/>
                <a:gd name="connsiteY78" fmla="*/ 53165 h 194595"/>
                <a:gd name="connsiteX79" fmla="*/ 292597 w 923012"/>
                <a:gd name="connsiteY79" fmla="*/ 76352 h 194595"/>
                <a:gd name="connsiteX80" fmla="*/ 253524 w 923012"/>
                <a:gd name="connsiteY80" fmla="*/ 53165 h 194595"/>
                <a:gd name="connsiteX81" fmla="*/ 38816 w 923012"/>
                <a:gd name="connsiteY81" fmla="*/ 6918 h 194595"/>
                <a:gd name="connsiteX82" fmla="*/ 0 w 923012"/>
                <a:gd name="connsiteY82" fmla="*/ 6918 h 194595"/>
                <a:gd name="connsiteX83" fmla="*/ 0 w 923012"/>
                <a:gd name="connsiteY83" fmla="*/ 125161 h 194595"/>
                <a:gd name="connsiteX84" fmla="*/ 70715 w 923012"/>
                <a:gd name="connsiteY84" fmla="*/ 194595 h 194595"/>
                <a:gd name="connsiteX85" fmla="*/ 141430 w 923012"/>
                <a:gd name="connsiteY85" fmla="*/ 125161 h 194595"/>
                <a:gd name="connsiteX86" fmla="*/ 141430 w 923012"/>
                <a:gd name="connsiteY86" fmla="*/ 6918 h 194595"/>
                <a:gd name="connsiteX87" fmla="*/ 102614 w 923012"/>
                <a:gd name="connsiteY87" fmla="*/ 6918 h 194595"/>
                <a:gd name="connsiteX88" fmla="*/ 102614 w 923012"/>
                <a:gd name="connsiteY88" fmla="*/ 123624 h 194595"/>
                <a:gd name="connsiteX89" fmla="*/ 70715 w 923012"/>
                <a:gd name="connsiteY89" fmla="*/ 162953 h 194595"/>
                <a:gd name="connsiteX90" fmla="*/ 38816 w 923012"/>
                <a:gd name="connsiteY90" fmla="*/ 123624 h 194595"/>
                <a:gd name="connsiteX91" fmla="*/ 38816 w 923012"/>
                <a:gd name="connsiteY91" fmla="*/ 6918 h 19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923012" h="194595">
                  <a:moveTo>
                    <a:pt x="850504" y="147323"/>
                  </a:moveTo>
                  <a:cubicBezTo>
                    <a:pt x="850504" y="177685"/>
                    <a:pt x="862674" y="194083"/>
                    <a:pt x="895086" y="194083"/>
                  </a:cubicBezTo>
                  <a:cubicBezTo>
                    <a:pt x="908281" y="194083"/>
                    <a:pt x="919938" y="191777"/>
                    <a:pt x="923013" y="190624"/>
                  </a:cubicBezTo>
                  <a:lnTo>
                    <a:pt x="923013" y="161031"/>
                  </a:lnTo>
                  <a:cubicBezTo>
                    <a:pt x="917248" y="162824"/>
                    <a:pt x="910074" y="164234"/>
                    <a:pt x="903156" y="164234"/>
                  </a:cubicBezTo>
                  <a:cubicBezTo>
                    <a:pt x="892139" y="164234"/>
                    <a:pt x="887527" y="160775"/>
                    <a:pt x="887527" y="144377"/>
                  </a:cubicBezTo>
                  <a:lnTo>
                    <a:pt x="887527" y="84679"/>
                  </a:lnTo>
                  <a:lnTo>
                    <a:pt x="918657" y="84679"/>
                  </a:lnTo>
                  <a:lnTo>
                    <a:pt x="918657" y="56495"/>
                  </a:lnTo>
                  <a:lnTo>
                    <a:pt x="887527" y="56495"/>
                  </a:lnTo>
                  <a:lnTo>
                    <a:pt x="887527" y="16910"/>
                  </a:lnTo>
                  <a:cubicBezTo>
                    <a:pt x="866902" y="18704"/>
                    <a:pt x="853707" y="24340"/>
                    <a:pt x="850376" y="26134"/>
                  </a:cubicBezTo>
                  <a:lnTo>
                    <a:pt x="850376" y="56495"/>
                  </a:lnTo>
                  <a:lnTo>
                    <a:pt x="833210" y="56495"/>
                  </a:lnTo>
                  <a:lnTo>
                    <a:pt x="833210" y="84679"/>
                  </a:lnTo>
                  <a:lnTo>
                    <a:pt x="850376" y="84679"/>
                  </a:lnTo>
                  <a:lnTo>
                    <a:pt x="850376" y="147195"/>
                  </a:lnTo>
                  <a:close/>
                  <a:moveTo>
                    <a:pt x="765185" y="147836"/>
                  </a:moveTo>
                  <a:cubicBezTo>
                    <a:pt x="765185" y="180375"/>
                    <a:pt x="776330" y="192417"/>
                    <a:pt x="801311" y="192417"/>
                  </a:cubicBezTo>
                  <a:cubicBezTo>
                    <a:pt x="809254" y="192417"/>
                    <a:pt x="817709" y="191392"/>
                    <a:pt x="820527" y="190367"/>
                  </a:cubicBezTo>
                  <a:lnTo>
                    <a:pt x="820527" y="161543"/>
                  </a:lnTo>
                  <a:lnTo>
                    <a:pt x="813994" y="161543"/>
                  </a:lnTo>
                  <a:cubicBezTo>
                    <a:pt x="805795" y="161543"/>
                    <a:pt x="802336" y="158597"/>
                    <a:pt x="802336" y="145402"/>
                  </a:cubicBezTo>
                  <a:lnTo>
                    <a:pt x="802336" y="0"/>
                  </a:lnTo>
                  <a:lnTo>
                    <a:pt x="765185" y="0"/>
                  </a:lnTo>
                  <a:lnTo>
                    <a:pt x="765185" y="147836"/>
                  </a:lnTo>
                  <a:close/>
                  <a:moveTo>
                    <a:pt x="681787" y="82373"/>
                  </a:moveTo>
                  <a:cubicBezTo>
                    <a:pt x="692292" y="82373"/>
                    <a:pt x="698441" y="87625"/>
                    <a:pt x="698441" y="96337"/>
                  </a:cubicBezTo>
                  <a:cubicBezTo>
                    <a:pt x="698441" y="104279"/>
                    <a:pt x="692932" y="109276"/>
                    <a:pt x="680506" y="112478"/>
                  </a:cubicBezTo>
                  <a:lnTo>
                    <a:pt x="664108" y="116706"/>
                  </a:lnTo>
                  <a:cubicBezTo>
                    <a:pt x="658087" y="118243"/>
                    <a:pt x="654884" y="119908"/>
                    <a:pt x="652963" y="121702"/>
                  </a:cubicBezTo>
                  <a:lnTo>
                    <a:pt x="652963" y="119012"/>
                  </a:lnTo>
                  <a:cubicBezTo>
                    <a:pt x="652963" y="96849"/>
                    <a:pt x="663468" y="82373"/>
                    <a:pt x="681787" y="82373"/>
                  </a:cubicBezTo>
                  <a:moveTo>
                    <a:pt x="691651" y="134641"/>
                  </a:moveTo>
                  <a:cubicBezTo>
                    <a:pt x="721500" y="127723"/>
                    <a:pt x="735720" y="118243"/>
                    <a:pt x="735720" y="94031"/>
                  </a:cubicBezTo>
                  <a:cubicBezTo>
                    <a:pt x="735720" y="71356"/>
                    <a:pt x="718810" y="53165"/>
                    <a:pt x="682171" y="53165"/>
                  </a:cubicBezTo>
                  <a:cubicBezTo>
                    <a:pt x="642842" y="53165"/>
                    <a:pt x="615940" y="81092"/>
                    <a:pt x="615940" y="123880"/>
                  </a:cubicBezTo>
                  <a:cubicBezTo>
                    <a:pt x="615940" y="166668"/>
                    <a:pt x="637077" y="194595"/>
                    <a:pt x="678712" y="194595"/>
                  </a:cubicBezTo>
                  <a:cubicBezTo>
                    <a:pt x="702797" y="194595"/>
                    <a:pt x="722269" y="189599"/>
                    <a:pt x="734951" y="182425"/>
                  </a:cubicBezTo>
                  <a:lnTo>
                    <a:pt x="734951" y="152576"/>
                  </a:lnTo>
                  <a:cubicBezTo>
                    <a:pt x="718297" y="159750"/>
                    <a:pt x="694854" y="165258"/>
                    <a:pt x="678712" y="165258"/>
                  </a:cubicBezTo>
                  <a:cubicBezTo>
                    <a:pt x="663980" y="165258"/>
                    <a:pt x="658087" y="156035"/>
                    <a:pt x="658087" y="150526"/>
                  </a:cubicBezTo>
                  <a:cubicBezTo>
                    <a:pt x="658087" y="145017"/>
                    <a:pt x="661033" y="141815"/>
                    <a:pt x="667823" y="140278"/>
                  </a:cubicBezTo>
                  <a:lnTo>
                    <a:pt x="691523" y="134769"/>
                  </a:lnTo>
                  <a:close/>
                  <a:moveTo>
                    <a:pt x="559573" y="191136"/>
                  </a:moveTo>
                  <a:cubicBezTo>
                    <a:pt x="575202" y="159494"/>
                    <a:pt x="591984" y="103511"/>
                    <a:pt x="602617" y="56495"/>
                  </a:cubicBezTo>
                  <a:lnTo>
                    <a:pt x="563800" y="56495"/>
                  </a:lnTo>
                  <a:cubicBezTo>
                    <a:pt x="557779" y="93390"/>
                    <a:pt x="549836" y="130669"/>
                    <a:pt x="542150" y="151807"/>
                  </a:cubicBezTo>
                  <a:cubicBezTo>
                    <a:pt x="534464" y="130669"/>
                    <a:pt x="524471" y="93518"/>
                    <a:pt x="517041" y="56495"/>
                  </a:cubicBezTo>
                  <a:lnTo>
                    <a:pt x="484374" y="56495"/>
                  </a:lnTo>
                  <a:cubicBezTo>
                    <a:pt x="476943" y="93390"/>
                    <a:pt x="466951" y="130669"/>
                    <a:pt x="459264" y="151807"/>
                  </a:cubicBezTo>
                  <a:cubicBezTo>
                    <a:pt x="451578" y="130669"/>
                    <a:pt x="443635" y="93518"/>
                    <a:pt x="437614" y="56495"/>
                  </a:cubicBezTo>
                  <a:lnTo>
                    <a:pt x="398798" y="56495"/>
                  </a:lnTo>
                  <a:cubicBezTo>
                    <a:pt x="409303" y="103511"/>
                    <a:pt x="426469" y="159494"/>
                    <a:pt x="442098" y="191136"/>
                  </a:cubicBezTo>
                  <a:lnTo>
                    <a:pt x="475406" y="191136"/>
                  </a:lnTo>
                  <a:cubicBezTo>
                    <a:pt x="486039" y="164746"/>
                    <a:pt x="497312" y="126698"/>
                    <a:pt x="500771" y="109788"/>
                  </a:cubicBezTo>
                  <a:cubicBezTo>
                    <a:pt x="504230" y="126698"/>
                    <a:pt x="515760" y="164746"/>
                    <a:pt x="526393" y="191136"/>
                  </a:cubicBezTo>
                  <a:lnTo>
                    <a:pt x="559701" y="191136"/>
                  </a:lnTo>
                  <a:close/>
                  <a:moveTo>
                    <a:pt x="253652" y="53036"/>
                  </a:moveTo>
                  <a:cubicBezTo>
                    <a:pt x="234692" y="53036"/>
                    <a:pt x="220344" y="63029"/>
                    <a:pt x="214323" y="74943"/>
                  </a:cubicBezTo>
                  <a:cubicBezTo>
                    <a:pt x="214323" y="70971"/>
                    <a:pt x="213811" y="61748"/>
                    <a:pt x="211633" y="56495"/>
                  </a:cubicBezTo>
                  <a:lnTo>
                    <a:pt x="180503" y="56495"/>
                  </a:lnTo>
                  <a:lnTo>
                    <a:pt x="180503" y="191136"/>
                  </a:lnTo>
                  <a:lnTo>
                    <a:pt x="217654" y="191136"/>
                  </a:lnTo>
                  <a:lnTo>
                    <a:pt x="217654" y="122983"/>
                  </a:lnTo>
                  <a:cubicBezTo>
                    <a:pt x="217654" y="94159"/>
                    <a:pt x="226878" y="83910"/>
                    <a:pt x="243020" y="83910"/>
                  </a:cubicBezTo>
                  <a:cubicBezTo>
                    <a:pt x="250706" y="83910"/>
                    <a:pt x="255702" y="88394"/>
                    <a:pt x="258008" y="95056"/>
                  </a:cubicBezTo>
                  <a:cubicBezTo>
                    <a:pt x="260314" y="101333"/>
                    <a:pt x="260314" y="107994"/>
                    <a:pt x="260314" y="121446"/>
                  </a:cubicBezTo>
                  <a:lnTo>
                    <a:pt x="260314" y="191136"/>
                  </a:lnTo>
                  <a:lnTo>
                    <a:pt x="297465" y="191136"/>
                  </a:lnTo>
                  <a:lnTo>
                    <a:pt x="297465" y="122983"/>
                  </a:lnTo>
                  <a:cubicBezTo>
                    <a:pt x="297465" y="95056"/>
                    <a:pt x="306176" y="83910"/>
                    <a:pt x="322574" y="83910"/>
                  </a:cubicBezTo>
                  <a:cubicBezTo>
                    <a:pt x="330517" y="83910"/>
                    <a:pt x="335513" y="88394"/>
                    <a:pt x="337947" y="95056"/>
                  </a:cubicBezTo>
                  <a:cubicBezTo>
                    <a:pt x="340125" y="101333"/>
                    <a:pt x="340381" y="107994"/>
                    <a:pt x="340381" y="121446"/>
                  </a:cubicBezTo>
                  <a:lnTo>
                    <a:pt x="340381" y="191136"/>
                  </a:lnTo>
                  <a:lnTo>
                    <a:pt x="377532" y="191136"/>
                  </a:lnTo>
                  <a:lnTo>
                    <a:pt x="377532" y="113247"/>
                  </a:lnTo>
                  <a:cubicBezTo>
                    <a:pt x="377532" y="97746"/>
                    <a:pt x="376251" y="85832"/>
                    <a:pt x="372536" y="76864"/>
                  </a:cubicBezTo>
                  <a:cubicBezTo>
                    <a:pt x="365618" y="60467"/>
                    <a:pt x="351654" y="53165"/>
                    <a:pt x="333207" y="53165"/>
                  </a:cubicBezTo>
                  <a:cubicBezTo>
                    <a:pt x="313735" y="53165"/>
                    <a:pt x="298618" y="64566"/>
                    <a:pt x="292597" y="76352"/>
                  </a:cubicBezTo>
                  <a:cubicBezTo>
                    <a:pt x="286320" y="60467"/>
                    <a:pt x="272228" y="53165"/>
                    <a:pt x="253524" y="53165"/>
                  </a:cubicBezTo>
                  <a:moveTo>
                    <a:pt x="38816" y="6918"/>
                  </a:moveTo>
                  <a:lnTo>
                    <a:pt x="0" y="6918"/>
                  </a:lnTo>
                  <a:lnTo>
                    <a:pt x="0" y="125161"/>
                  </a:lnTo>
                  <a:cubicBezTo>
                    <a:pt x="0" y="169998"/>
                    <a:pt x="27927" y="194595"/>
                    <a:pt x="70715" y="194595"/>
                  </a:cubicBezTo>
                  <a:cubicBezTo>
                    <a:pt x="113503" y="194595"/>
                    <a:pt x="141430" y="169998"/>
                    <a:pt x="141430" y="125161"/>
                  </a:cubicBezTo>
                  <a:lnTo>
                    <a:pt x="141430" y="6918"/>
                  </a:lnTo>
                  <a:lnTo>
                    <a:pt x="102614" y="6918"/>
                  </a:lnTo>
                  <a:lnTo>
                    <a:pt x="102614" y="123624"/>
                  </a:lnTo>
                  <a:cubicBezTo>
                    <a:pt x="102614" y="148733"/>
                    <a:pt x="91212" y="162953"/>
                    <a:pt x="70715" y="162953"/>
                  </a:cubicBezTo>
                  <a:cubicBezTo>
                    <a:pt x="50218" y="162953"/>
                    <a:pt x="38816" y="148733"/>
                    <a:pt x="38816" y="123624"/>
                  </a:cubicBezTo>
                  <a:lnTo>
                    <a:pt x="38816" y="6918"/>
                  </a:lnTo>
                  <a:close/>
                </a:path>
              </a:pathLst>
            </a:custGeom>
            <a:solidFill>
              <a:srgbClr val="FFFFFF"/>
            </a:solidFill>
            <a:ln w="12797" cap="flat">
              <a:noFill/>
              <a:prstDash val="solid"/>
              <a:miter/>
            </a:ln>
          </p:spPr>
          <p:txBody>
            <a:bodyPr rtlCol="0" anchor="ctr"/>
            <a:lstStyle/>
            <a:p>
              <a:endParaRPr lang="de-DE"/>
            </a:p>
          </p:txBody>
        </p:sp>
        <p:sp>
          <p:nvSpPr>
            <p:cNvPr id="71" name="Freihandform: Form 70">
              <a:extLst>
                <a:ext uri="{FF2B5EF4-FFF2-40B4-BE49-F238E27FC236}">
                  <a16:creationId xmlns:a16="http://schemas.microsoft.com/office/drawing/2014/main" id="{7117C458-7C4F-931F-3928-13DDCCD63103}"/>
                </a:ext>
              </a:extLst>
            </p:cNvPr>
            <p:cNvSpPr/>
            <p:nvPr/>
          </p:nvSpPr>
          <p:spPr>
            <a:xfrm>
              <a:off x="8392559" y="5964370"/>
              <a:ext cx="257111" cy="248271"/>
            </a:xfrm>
            <a:custGeom>
              <a:avLst/>
              <a:gdLst>
                <a:gd name="connsiteX0" fmla="*/ 71100 w 257111"/>
                <a:gd name="connsiteY0" fmla="*/ 98899 h 248271"/>
                <a:gd name="connsiteX1" fmla="*/ 4868 w 257111"/>
                <a:gd name="connsiteY1" fmla="*/ 92493 h 248271"/>
                <a:gd name="connsiteX2" fmla="*/ 0 w 257111"/>
                <a:gd name="connsiteY2" fmla="*/ 126570 h 248271"/>
                <a:gd name="connsiteX3" fmla="*/ 91725 w 257111"/>
                <a:gd name="connsiteY3" fmla="*/ 248016 h 248271"/>
                <a:gd name="connsiteX4" fmla="*/ 91981 w 257111"/>
                <a:gd name="connsiteY4" fmla="*/ 248016 h 248271"/>
                <a:gd name="connsiteX5" fmla="*/ 118884 w 257111"/>
                <a:gd name="connsiteY5" fmla="*/ 160006 h 248271"/>
                <a:gd name="connsiteX6" fmla="*/ 112094 w 257111"/>
                <a:gd name="connsiteY6" fmla="*/ 116834 h 248271"/>
                <a:gd name="connsiteX7" fmla="*/ 71228 w 257111"/>
                <a:gd name="connsiteY7" fmla="*/ 98771 h 248271"/>
                <a:gd name="connsiteX8" fmla="*/ 214836 w 257111"/>
                <a:gd name="connsiteY8" fmla="*/ 81348 h 248271"/>
                <a:gd name="connsiteX9" fmla="*/ 249425 w 257111"/>
                <a:gd name="connsiteY9" fmla="*/ 83398 h 248271"/>
                <a:gd name="connsiteX10" fmla="*/ 128620 w 257111"/>
                <a:gd name="connsiteY10" fmla="*/ 0 h 248271"/>
                <a:gd name="connsiteX11" fmla="*/ 8071 w 257111"/>
                <a:gd name="connsiteY11" fmla="*/ 83270 h 248271"/>
                <a:gd name="connsiteX12" fmla="*/ 41507 w 257111"/>
                <a:gd name="connsiteY12" fmla="*/ 81348 h 248271"/>
                <a:gd name="connsiteX13" fmla="*/ 108251 w 257111"/>
                <a:gd name="connsiteY13" fmla="*/ 73149 h 248271"/>
                <a:gd name="connsiteX14" fmla="*/ 123623 w 257111"/>
                <a:gd name="connsiteY14" fmla="*/ 68153 h 248271"/>
                <a:gd name="connsiteX15" fmla="*/ 108635 w 257111"/>
                <a:gd name="connsiteY15" fmla="*/ 48296 h 248271"/>
                <a:gd name="connsiteX16" fmla="*/ 129132 w 257111"/>
                <a:gd name="connsiteY16" fmla="*/ 27799 h 248271"/>
                <a:gd name="connsiteX17" fmla="*/ 149629 w 257111"/>
                <a:gd name="connsiteY17" fmla="*/ 48296 h 248271"/>
                <a:gd name="connsiteX18" fmla="*/ 132847 w 257111"/>
                <a:gd name="connsiteY18" fmla="*/ 68153 h 248271"/>
                <a:gd name="connsiteX19" fmla="*/ 148220 w 257111"/>
                <a:gd name="connsiteY19" fmla="*/ 73149 h 248271"/>
                <a:gd name="connsiteX20" fmla="*/ 214964 w 257111"/>
                <a:gd name="connsiteY20" fmla="*/ 81348 h 248271"/>
                <a:gd name="connsiteX21" fmla="*/ 256983 w 257111"/>
                <a:gd name="connsiteY21" fmla="*/ 126698 h 248271"/>
                <a:gd name="connsiteX22" fmla="*/ 252243 w 257111"/>
                <a:gd name="connsiteY22" fmla="*/ 92622 h 248271"/>
                <a:gd name="connsiteX23" fmla="*/ 250962 w 257111"/>
                <a:gd name="connsiteY23" fmla="*/ 92622 h 248271"/>
                <a:gd name="connsiteX24" fmla="*/ 184731 w 257111"/>
                <a:gd name="connsiteY24" fmla="*/ 99027 h 248271"/>
                <a:gd name="connsiteX25" fmla="*/ 143992 w 257111"/>
                <a:gd name="connsiteY25" fmla="*/ 117090 h 248271"/>
                <a:gd name="connsiteX26" fmla="*/ 137203 w 257111"/>
                <a:gd name="connsiteY26" fmla="*/ 160262 h 248271"/>
                <a:gd name="connsiteX27" fmla="*/ 164105 w 257111"/>
                <a:gd name="connsiteY27" fmla="*/ 248272 h 248271"/>
                <a:gd name="connsiteX28" fmla="*/ 164618 w 257111"/>
                <a:gd name="connsiteY28" fmla="*/ 248272 h 248271"/>
                <a:gd name="connsiteX29" fmla="*/ 257111 w 257111"/>
                <a:gd name="connsiteY29" fmla="*/ 126826 h 24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57111" h="248271">
                  <a:moveTo>
                    <a:pt x="71100" y="98899"/>
                  </a:moveTo>
                  <a:cubicBezTo>
                    <a:pt x="47272" y="96721"/>
                    <a:pt x="29465" y="94031"/>
                    <a:pt x="4868" y="92493"/>
                  </a:cubicBezTo>
                  <a:cubicBezTo>
                    <a:pt x="1793" y="103383"/>
                    <a:pt x="0" y="114784"/>
                    <a:pt x="0" y="126570"/>
                  </a:cubicBezTo>
                  <a:cubicBezTo>
                    <a:pt x="0" y="183962"/>
                    <a:pt x="38688" y="232387"/>
                    <a:pt x="91725" y="248016"/>
                  </a:cubicBezTo>
                  <a:lnTo>
                    <a:pt x="91981" y="248016"/>
                  </a:lnTo>
                  <a:cubicBezTo>
                    <a:pt x="110941" y="218679"/>
                    <a:pt x="114912" y="193314"/>
                    <a:pt x="118884" y="160006"/>
                  </a:cubicBezTo>
                  <a:cubicBezTo>
                    <a:pt x="120549" y="146299"/>
                    <a:pt x="119780" y="129388"/>
                    <a:pt x="112094" y="116834"/>
                  </a:cubicBezTo>
                  <a:cubicBezTo>
                    <a:pt x="104407" y="104407"/>
                    <a:pt x="86728" y="98771"/>
                    <a:pt x="71228" y="98771"/>
                  </a:cubicBezTo>
                  <a:moveTo>
                    <a:pt x="214836" y="81348"/>
                  </a:moveTo>
                  <a:cubicBezTo>
                    <a:pt x="224956" y="82629"/>
                    <a:pt x="249425" y="83398"/>
                    <a:pt x="249425" y="83398"/>
                  </a:cubicBezTo>
                  <a:cubicBezTo>
                    <a:pt x="231490" y="34717"/>
                    <a:pt x="184090" y="0"/>
                    <a:pt x="128620" y="0"/>
                  </a:cubicBezTo>
                  <a:cubicBezTo>
                    <a:pt x="73149" y="0"/>
                    <a:pt x="26134" y="34845"/>
                    <a:pt x="8071" y="83270"/>
                  </a:cubicBezTo>
                  <a:cubicBezTo>
                    <a:pt x="17166" y="84807"/>
                    <a:pt x="31258" y="81348"/>
                    <a:pt x="41507" y="81348"/>
                  </a:cubicBezTo>
                  <a:cubicBezTo>
                    <a:pt x="61235" y="78658"/>
                    <a:pt x="86857" y="75840"/>
                    <a:pt x="108251" y="73149"/>
                  </a:cubicBezTo>
                  <a:cubicBezTo>
                    <a:pt x="113759" y="72381"/>
                    <a:pt x="118755" y="71868"/>
                    <a:pt x="123623" y="68153"/>
                  </a:cubicBezTo>
                  <a:cubicBezTo>
                    <a:pt x="115040" y="65719"/>
                    <a:pt x="108635" y="57648"/>
                    <a:pt x="108635" y="48296"/>
                  </a:cubicBezTo>
                  <a:cubicBezTo>
                    <a:pt x="108635" y="37023"/>
                    <a:pt x="117731" y="27799"/>
                    <a:pt x="129132" y="27799"/>
                  </a:cubicBezTo>
                  <a:cubicBezTo>
                    <a:pt x="140534" y="27799"/>
                    <a:pt x="149629" y="37023"/>
                    <a:pt x="149629" y="48296"/>
                  </a:cubicBezTo>
                  <a:cubicBezTo>
                    <a:pt x="149629" y="58289"/>
                    <a:pt x="142199" y="66360"/>
                    <a:pt x="132847" y="68153"/>
                  </a:cubicBezTo>
                  <a:cubicBezTo>
                    <a:pt x="137715" y="71868"/>
                    <a:pt x="142711" y="72381"/>
                    <a:pt x="148220" y="73149"/>
                  </a:cubicBezTo>
                  <a:cubicBezTo>
                    <a:pt x="169614" y="75840"/>
                    <a:pt x="195235" y="78658"/>
                    <a:pt x="214964" y="81348"/>
                  </a:cubicBezTo>
                  <a:moveTo>
                    <a:pt x="256983" y="126698"/>
                  </a:moveTo>
                  <a:cubicBezTo>
                    <a:pt x="256983" y="114912"/>
                    <a:pt x="255318" y="103383"/>
                    <a:pt x="252243" y="92622"/>
                  </a:cubicBezTo>
                  <a:lnTo>
                    <a:pt x="250962" y="92622"/>
                  </a:lnTo>
                  <a:cubicBezTo>
                    <a:pt x="226366" y="94031"/>
                    <a:pt x="208559" y="96849"/>
                    <a:pt x="184731" y="99027"/>
                  </a:cubicBezTo>
                  <a:cubicBezTo>
                    <a:pt x="169230" y="99027"/>
                    <a:pt x="151551" y="104664"/>
                    <a:pt x="143992" y="117090"/>
                  </a:cubicBezTo>
                  <a:cubicBezTo>
                    <a:pt x="136306" y="129645"/>
                    <a:pt x="135409" y="146427"/>
                    <a:pt x="137203" y="160262"/>
                  </a:cubicBezTo>
                  <a:cubicBezTo>
                    <a:pt x="141174" y="193570"/>
                    <a:pt x="145145" y="218935"/>
                    <a:pt x="164105" y="248272"/>
                  </a:cubicBezTo>
                  <a:lnTo>
                    <a:pt x="164618" y="248272"/>
                  </a:lnTo>
                  <a:cubicBezTo>
                    <a:pt x="218038" y="233027"/>
                    <a:pt x="257111" y="184475"/>
                    <a:pt x="257111" y="126826"/>
                  </a:cubicBezTo>
                </a:path>
              </a:pathLst>
            </a:custGeom>
            <a:solidFill>
              <a:srgbClr val="00792B"/>
            </a:solidFill>
            <a:ln w="12797" cap="flat">
              <a:noFill/>
              <a:prstDash val="solid"/>
              <a:miter/>
            </a:ln>
          </p:spPr>
          <p:txBody>
            <a:bodyPr rtlCol="0" anchor="ctr"/>
            <a:lstStyle/>
            <a:p>
              <a:endParaRPr lang="de-DE"/>
            </a:p>
          </p:txBody>
        </p:sp>
        <p:sp>
          <p:nvSpPr>
            <p:cNvPr id="72" name="Freihandform: Form 71">
              <a:extLst>
                <a:ext uri="{FF2B5EF4-FFF2-40B4-BE49-F238E27FC236}">
                  <a16:creationId xmlns:a16="http://schemas.microsoft.com/office/drawing/2014/main" id="{7D761C5B-6A4D-F905-6D91-32AFCC5CE09B}"/>
                </a:ext>
              </a:extLst>
            </p:cNvPr>
            <p:cNvSpPr/>
            <p:nvPr/>
          </p:nvSpPr>
          <p:spPr>
            <a:xfrm>
              <a:off x="7375260" y="6236213"/>
              <a:ext cx="1357937" cy="194851"/>
            </a:xfrm>
            <a:custGeom>
              <a:avLst/>
              <a:gdLst>
                <a:gd name="connsiteX0" fmla="*/ 1285428 w 1357937"/>
                <a:gd name="connsiteY0" fmla="*/ 147323 h 194851"/>
                <a:gd name="connsiteX1" fmla="*/ 1330010 w 1357937"/>
                <a:gd name="connsiteY1" fmla="*/ 194083 h 194851"/>
                <a:gd name="connsiteX2" fmla="*/ 1357937 w 1357937"/>
                <a:gd name="connsiteY2" fmla="*/ 190624 h 194851"/>
                <a:gd name="connsiteX3" fmla="*/ 1357937 w 1357937"/>
                <a:gd name="connsiteY3" fmla="*/ 161031 h 194851"/>
                <a:gd name="connsiteX4" fmla="*/ 1338209 w 1357937"/>
                <a:gd name="connsiteY4" fmla="*/ 164234 h 194851"/>
                <a:gd name="connsiteX5" fmla="*/ 1322579 w 1357937"/>
                <a:gd name="connsiteY5" fmla="*/ 144505 h 194851"/>
                <a:gd name="connsiteX6" fmla="*/ 1322579 w 1357937"/>
                <a:gd name="connsiteY6" fmla="*/ 84807 h 194851"/>
                <a:gd name="connsiteX7" fmla="*/ 1353710 w 1357937"/>
                <a:gd name="connsiteY7" fmla="*/ 84807 h 194851"/>
                <a:gd name="connsiteX8" fmla="*/ 1353710 w 1357937"/>
                <a:gd name="connsiteY8" fmla="*/ 56623 h 194851"/>
                <a:gd name="connsiteX9" fmla="*/ 1322579 w 1357937"/>
                <a:gd name="connsiteY9" fmla="*/ 56623 h 194851"/>
                <a:gd name="connsiteX10" fmla="*/ 1322579 w 1357937"/>
                <a:gd name="connsiteY10" fmla="*/ 17038 h 194851"/>
                <a:gd name="connsiteX11" fmla="*/ 1285428 w 1357937"/>
                <a:gd name="connsiteY11" fmla="*/ 26262 h 194851"/>
                <a:gd name="connsiteX12" fmla="*/ 1285428 w 1357937"/>
                <a:gd name="connsiteY12" fmla="*/ 56623 h 194851"/>
                <a:gd name="connsiteX13" fmla="*/ 1268262 w 1357937"/>
                <a:gd name="connsiteY13" fmla="*/ 56623 h 194851"/>
                <a:gd name="connsiteX14" fmla="*/ 1268262 w 1357937"/>
                <a:gd name="connsiteY14" fmla="*/ 84807 h 194851"/>
                <a:gd name="connsiteX15" fmla="*/ 1285428 w 1357937"/>
                <a:gd name="connsiteY15" fmla="*/ 84807 h 194851"/>
                <a:gd name="connsiteX16" fmla="*/ 1285428 w 1357937"/>
                <a:gd name="connsiteY16" fmla="*/ 147323 h 194851"/>
                <a:gd name="connsiteX17" fmla="*/ 1120042 w 1357937"/>
                <a:gd name="connsiteY17" fmla="*/ 53036 h 194851"/>
                <a:gd name="connsiteX18" fmla="*/ 1080713 w 1357937"/>
                <a:gd name="connsiteY18" fmla="*/ 74943 h 194851"/>
                <a:gd name="connsiteX19" fmla="*/ 1078023 w 1357937"/>
                <a:gd name="connsiteY19" fmla="*/ 56495 h 194851"/>
                <a:gd name="connsiteX20" fmla="*/ 1046893 w 1357937"/>
                <a:gd name="connsiteY20" fmla="*/ 56495 h 194851"/>
                <a:gd name="connsiteX21" fmla="*/ 1046893 w 1357937"/>
                <a:gd name="connsiteY21" fmla="*/ 191136 h 194851"/>
                <a:gd name="connsiteX22" fmla="*/ 1084044 w 1357937"/>
                <a:gd name="connsiteY22" fmla="*/ 191136 h 194851"/>
                <a:gd name="connsiteX23" fmla="*/ 1084044 w 1357937"/>
                <a:gd name="connsiteY23" fmla="*/ 122983 h 194851"/>
                <a:gd name="connsiteX24" fmla="*/ 1109409 w 1357937"/>
                <a:gd name="connsiteY24" fmla="*/ 83910 h 194851"/>
                <a:gd name="connsiteX25" fmla="*/ 1124526 w 1357937"/>
                <a:gd name="connsiteY25" fmla="*/ 95056 h 194851"/>
                <a:gd name="connsiteX26" fmla="*/ 1126832 w 1357937"/>
                <a:gd name="connsiteY26" fmla="*/ 121446 h 194851"/>
                <a:gd name="connsiteX27" fmla="*/ 1126832 w 1357937"/>
                <a:gd name="connsiteY27" fmla="*/ 191136 h 194851"/>
                <a:gd name="connsiteX28" fmla="*/ 1163983 w 1357937"/>
                <a:gd name="connsiteY28" fmla="*/ 191136 h 194851"/>
                <a:gd name="connsiteX29" fmla="*/ 1163983 w 1357937"/>
                <a:gd name="connsiteY29" fmla="*/ 122983 h 194851"/>
                <a:gd name="connsiteX30" fmla="*/ 1189092 w 1357937"/>
                <a:gd name="connsiteY30" fmla="*/ 83910 h 194851"/>
                <a:gd name="connsiteX31" fmla="*/ 1204337 w 1357937"/>
                <a:gd name="connsiteY31" fmla="*/ 95056 h 194851"/>
                <a:gd name="connsiteX32" fmla="*/ 1206643 w 1357937"/>
                <a:gd name="connsiteY32" fmla="*/ 121446 h 194851"/>
                <a:gd name="connsiteX33" fmla="*/ 1206643 w 1357937"/>
                <a:gd name="connsiteY33" fmla="*/ 191136 h 194851"/>
                <a:gd name="connsiteX34" fmla="*/ 1243794 w 1357937"/>
                <a:gd name="connsiteY34" fmla="*/ 191136 h 194851"/>
                <a:gd name="connsiteX35" fmla="*/ 1243794 w 1357937"/>
                <a:gd name="connsiteY35" fmla="*/ 113247 h 194851"/>
                <a:gd name="connsiteX36" fmla="*/ 1238798 w 1357937"/>
                <a:gd name="connsiteY36" fmla="*/ 76864 h 194851"/>
                <a:gd name="connsiteX37" fmla="*/ 1199469 w 1357937"/>
                <a:gd name="connsiteY37" fmla="*/ 53165 h 194851"/>
                <a:gd name="connsiteX38" fmla="*/ 1158858 w 1357937"/>
                <a:gd name="connsiteY38" fmla="*/ 76352 h 194851"/>
                <a:gd name="connsiteX39" fmla="*/ 1119786 w 1357937"/>
                <a:gd name="connsiteY39" fmla="*/ 53165 h 194851"/>
                <a:gd name="connsiteX40" fmla="*/ 972719 w 1357937"/>
                <a:gd name="connsiteY40" fmla="*/ 142583 h 194851"/>
                <a:gd name="connsiteX41" fmla="*/ 947097 w 1357937"/>
                <a:gd name="connsiteY41" fmla="*/ 166668 h 194851"/>
                <a:gd name="connsiteX42" fmla="*/ 931596 w 1357937"/>
                <a:gd name="connsiteY42" fmla="*/ 151935 h 194851"/>
                <a:gd name="connsiteX43" fmla="*/ 949019 w 1357937"/>
                <a:gd name="connsiteY43" fmla="*/ 134000 h 194851"/>
                <a:gd name="connsiteX44" fmla="*/ 964264 w 1357937"/>
                <a:gd name="connsiteY44" fmla="*/ 129516 h 194851"/>
                <a:gd name="connsiteX45" fmla="*/ 972719 w 1357937"/>
                <a:gd name="connsiteY45" fmla="*/ 125289 h 194851"/>
                <a:gd name="connsiteX46" fmla="*/ 972719 w 1357937"/>
                <a:gd name="connsiteY46" fmla="*/ 142712 h 194851"/>
                <a:gd name="connsiteX47" fmla="*/ 1009870 w 1357937"/>
                <a:gd name="connsiteY47" fmla="*/ 102614 h 194851"/>
                <a:gd name="connsiteX48" fmla="*/ 956577 w 1357937"/>
                <a:gd name="connsiteY48" fmla="*/ 53036 h 194851"/>
                <a:gd name="connsiteX49" fmla="*/ 905334 w 1357937"/>
                <a:gd name="connsiteY49" fmla="*/ 62004 h 194851"/>
                <a:gd name="connsiteX50" fmla="*/ 905334 w 1357937"/>
                <a:gd name="connsiteY50" fmla="*/ 92109 h 194851"/>
                <a:gd name="connsiteX51" fmla="*/ 953631 w 1357937"/>
                <a:gd name="connsiteY51" fmla="*/ 82629 h 194851"/>
                <a:gd name="connsiteX52" fmla="*/ 972590 w 1357937"/>
                <a:gd name="connsiteY52" fmla="*/ 94031 h 194851"/>
                <a:gd name="connsiteX53" fmla="*/ 958371 w 1357937"/>
                <a:gd name="connsiteY53" fmla="*/ 106713 h 194851"/>
                <a:gd name="connsiteX54" fmla="*/ 937489 w 1357937"/>
                <a:gd name="connsiteY54" fmla="*/ 111966 h 194851"/>
                <a:gd name="connsiteX55" fmla="*/ 894445 w 1357937"/>
                <a:gd name="connsiteY55" fmla="*/ 155266 h 194851"/>
                <a:gd name="connsiteX56" fmla="*/ 935055 w 1357937"/>
                <a:gd name="connsiteY56" fmla="*/ 194083 h 194851"/>
                <a:gd name="connsiteX57" fmla="*/ 975921 w 1357937"/>
                <a:gd name="connsiteY57" fmla="*/ 176148 h 194851"/>
                <a:gd name="connsiteX58" fmla="*/ 978612 w 1357937"/>
                <a:gd name="connsiteY58" fmla="*/ 191136 h 194851"/>
                <a:gd name="connsiteX59" fmla="*/ 1009742 w 1357937"/>
                <a:gd name="connsiteY59" fmla="*/ 191136 h 194851"/>
                <a:gd name="connsiteX60" fmla="*/ 1009742 w 1357937"/>
                <a:gd name="connsiteY60" fmla="*/ 102742 h 194851"/>
                <a:gd name="connsiteX61" fmla="*/ 822833 w 1357937"/>
                <a:gd name="connsiteY61" fmla="*/ 53036 h 194851"/>
                <a:gd name="connsiteX62" fmla="*/ 770822 w 1357937"/>
                <a:gd name="connsiteY62" fmla="*/ 93903 h 194851"/>
                <a:gd name="connsiteX63" fmla="*/ 805154 w 1357937"/>
                <a:gd name="connsiteY63" fmla="*/ 135025 h 194851"/>
                <a:gd name="connsiteX64" fmla="*/ 817581 w 1357937"/>
                <a:gd name="connsiteY64" fmla="*/ 139253 h 194851"/>
                <a:gd name="connsiteX65" fmla="*/ 833978 w 1357937"/>
                <a:gd name="connsiteY65" fmla="*/ 153216 h 194851"/>
                <a:gd name="connsiteX66" fmla="*/ 815018 w 1357937"/>
                <a:gd name="connsiteY66" fmla="*/ 165387 h 194851"/>
                <a:gd name="connsiteX67" fmla="*/ 770693 w 1357937"/>
                <a:gd name="connsiteY67" fmla="*/ 153216 h 194851"/>
                <a:gd name="connsiteX68" fmla="*/ 770693 w 1357937"/>
                <a:gd name="connsiteY68" fmla="*/ 184346 h 194851"/>
                <a:gd name="connsiteX69" fmla="*/ 814762 w 1357937"/>
                <a:gd name="connsiteY69" fmla="*/ 194339 h 194851"/>
                <a:gd name="connsiteX70" fmla="*/ 872026 w 1357937"/>
                <a:gd name="connsiteY70" fmla="*/ 150014 h 194851"/>
                <a:gd name="connsiteX71" fmla="*/ 838462 w 1357937"/>
                <a:gd name="connsiteY71" fmla="*/ 110685 h 194851"/>
                <a:gd name="connsiteX72" fmla="*/ 826036 w 1357937"/>
                <a:gd name="connsiteY72" fmla="*/ 106713 h 194851"/>
                <a:gd name="connsiteX73" fmla="*/ 808869 w 1357937"/>
                <a:gd name="connsiteY73" fmla="*/ 92750 h 194851"/>
                <a:gd name="connsiteX74" fmla="*/ 825267 w 1357937"/>
                <a:gd name="connsiteY74" fmla="*/ 81861 h 194851"/>
                <a:gd name="connsiteX75" fmla="*/ 865365 w 1357937"/>
                <a:gd name="connsiteY75" fmla="*/ 91084 h 194851"/>
                <a:gd name="connsiteX76" fmla="*/ 865365 w 1357937"/>
                <a:gd name="connsiteY76" fmla="*/ 61235 h 194851"/>
                <a:gd name="connsiteX77" fmla="*/ 822833 w 1357937"/>
                <a:gd name="connsiteY77" fmla="*/ 52780 h 194851"/>
                <a:gd name="connsiteX78" fmla="*/ 693957 w 1357937"/>
                <a:gd name="connsiteY78" fmla="*/ 82373 h 194851"/>
                <a:gd name="connsiteX79" fmla="*/ 710611 w 1357937"/>
                <a:gd name="connsiteY79" fmla="*/ 96337 h 194851"/>
                <a:gd name="connsiteX80" fmla="*/ 692676 w 1357937"/>
                <a:gd name="connsiteY80" fmla="*/ 112478 h 194851"/>
                <a:gd name="connsiteX81" fmla="*/ 676278 w 1357937"/>
                <a:gd name="connsiteY81" fmla="*/ 116706 h 194851"/>
                <a:gd name="connsiteX82" fmla="*/ 665261 w 1357937"/>
                <a:gd name="connsiteY82" fmla="*/ 121702 h 194851"/>
                <a:gd name="connsiteX83" fmla="*/ 665261 w 1357937"/>
                <a:gd name="connsiteY83" fmla="*/ 119012 h 194851"/>
                <a:gd name="connsiteX84" fmla="*/ 693957 w 1357937"/>
                <a:gd name="connsiteY84" fmla="*/ 82373 h 194851"/>
                <a:gd name="connsiteX85" fmla="*/ 703693 w 1357937"/>
                <a:gd name="connsiteY85" fmla="*/ 134641 h 194851"/>
                <a:gd name="connsiteX86" fmla="*/ 747762 w 1357937"/>
                <a:gd name="connsiteY86" fmla="*/ 94031 h 194851"/>
                <a:gd name="connsiteX87" fmla="*/ 694213 w 1357937"/>
                <a:gd name="connsiteY87" fmla="*/ 53165 h 194851"/>
                <a:gd name="connsiteX88" fmla="*/ 627982 w 1357937"/>
                <a:gd name="connsiteY88" fmla="*/ 123880 h 194851"/>
                <a:gd name="connsiteX89" fmla="*/ 690754 w 1357937"/>
                <a:gd name="connsiteY89" fmla="*/ 194595 h 194851"/>
                <a:gd name="connsiteX90" fmla="*/ 746994 w 1357937"/>
                <a:gd name="connsiteY90" fmla="*/ 182425 h 194851"/>
                <a:gd name="connsiteX91" fmla="*/ 746994 w 1357937"/>
                <a:gd name="connsiteY91" fmla="*/ 152576 h 194851"/>
                <a:gd name="connsiteX92" fmla="*/ 690754 w 1357937"/>
                <a:gd name="connsiteY92" fmla="*/ 165258 h 194851"/>
                <a:gd name="connsiteX93" fmla="*/ 670129 w 1357937"/>
                <a:gd name="connsiteY93" fmla="*/ 150526 h 194851"/>
                <a:gd name="connsiteX94" fmla="*/ 679865 w 1357937"/>
                <a:gd name="connsiteY94" fmla="*/ 140278 h 194851"/>
                <a:gd name="connsiteX95" fmla="*/ 703693 w 1357937"/>
                <a:gd name="connsiteY95" fmla="*/ 134769 h 194851"/>
                <a:gd name="connsiteX96" fmla="*/ 561238 w 1357937"/>
                <a:gd name="connsiteY96" fmla="*/ 123752 h 194851"/>
                <a:gd name="connsiteX97" fmla="*/ 536129 w 1357937"/>
                <a:gd name="connsiteY97" fmla="*/ 164618 h 194851"/>
                <a:gd name="connsiteX98" fmla="*/ 511020 w 1357937"/>
                <a:gd name="connsiteY98" fmla="*/ 123752 h 194851"/>
                <a:gd name="connsiteX99" fmla="*/ 536129 w 1357937"/>
                <a:gd name="connsiteY99" fmla="*/ 83398 h 194851"/>
                <a:gd name="connsiteX100" fmla="*/ 561238 w 1357937"/>
                <a:gd name="connsiteY100" fmla="*/ 123752 h 194851"/>
                <a:gd name="connsiteX101" fmla="*/ 598389 w 1357937"/>
                <a:gd name="connsiteY101" fmla="*/ 0 h 194851"/>
                <a:gd name="connsiteX102" fmla="*/ 561238 w 1357937"/>
                <a:gd name="connsiteY102" fmla="*/ 0 h 194851"/>
                <a:gd name="connsiteX103" fmla="*/ 561238 w 1357937"/>
                <a:gd name="connsiteY103" fmla="*/ 70459 h 194851"/>
                <a:gd name="connsiteX104" fmla="*/ 526649 w 1357937"/>
                <a:gd name="connsiteY104" fmla="*/ 53036 h 194851"/>
                <a:gd name="connsiteX105" fmla="*/ 473356 w 1357937"/>
                <a:gd name="connsiteY105" fmla="*/ 123752 h 194851"/>
                <a:gd name="connsiteX106" fmla="*/ 528058 w 1357937"/>
                <a:gd name="connsiteY106" fmla="*/ 194467 h 194851"/>
                <a:gd name="connsiteX107" fmla="*/ 564953 w 1357937"/>
                <a:gd name="connsiteY107" fmla="*/ 174995 h 194851"/>
                <a:gd name="connsiteX108" fmla="*/ 567387 w 1357937"/>
                <a:gd name="connsiteY108" fmla="*/ 191136 h 194851"/>
                <a:gd name="connsiteX109" fmla="*/ 598517 w 1357937"/>
                <a:gd name="connsiteY109" fmla="*/ 191136 h 194851"/>
                <a:gd name="connsiteX110" fmla="*/ 598517 w 1357937"/>
                <a:gd name="connsiteY110" fmla="*/ 0 h 194851"/>
                <a:gd name="connsiteX111" fmla="*/ 398926 w 1357937"/>
                <a:gd name="connsiteY111" fmla="*/ 53036 h 194851"/>
                <a:gd name="connsiteX112" fmla="*/ 357419 w 1357937"/>
                <a:gd name="connsiteY112" fmla="*/ 74943 h 194851"/>
                <a:gd name="connsiteX113" fmla="*/ 354729 w 1357937"/>
                <a:gd name="connsiteY113" fmla="*/ 56495 h 194851"/>
                <a:gd name="connsiteX114" fmla="*/ 323599 w 1357937"/>
                <a:gd name="connsiteY114" fmla="*/ 56495 h 194851"/>
                <a:gd name="connsiteX115" fmla="*/ 323599 w 1357937"/>
                <a:gd name="connsiteY115" fmla="*/ 191136 h 194851"/>
                <a:gd name="connsiteX116" fmla="*/ 360750 w 1357937"/>
                <a:gd name="connsiteY116" fmla="*/ 191136 h 194851"/>
                <a:gd name="connsiteX117" fmla="*/ 360750 w 1357937"/>
                <a:gd name="connsiteY117" fmla="*/ 122983 h 194851"/>
                <a:gd name="connsiteX118" fmla="*/ 387396 w 1357937"/>
                <a:gd name="connsiteY118" fmla="*/ 83910 h 194851"/>
                <a:gd name="connsiteX119" fmla="*/ 404307 w 1357937"/>
                <a:gd name="connsiteY119" fmla="*/ 95056 h 194851"/>
                <a:gd name="connsiteX120" fmla="*/ 406997 w 1357937"/>
                <a:gd name="connsiteY120" fmla="*/ 121446 h 194851"/>
                <a:gd name="connsiteX121" fmla="*/ 406997 w 1357937"/>
                <a:gd name="connsiteY121" fmla="*/ 191136 h 194851"/>
                <a:gd name="connsiteX122" fmla="*/ 444276 w 1357937"/>
                <a:gd name="connsiteY122" fmla="*/ 191136 h 194851"/>
                <a:gd name="connsiteX123" fmla="*/ 444276 w 1357937"/>
                <a:gd name="connsiteY123" fmla="*/ 113247 h 194851"/>
                <a:gd name="connsiteX124" fmla="*/ 439280 w 1357937"/>
                <a:gd name="connsiteY124" fmla="*/ 76864 h 194851"/>
                <a:gd name="connsiteX125" fmla="*/ 398926 w 1357937"/>
                <a:gd name="connsiteY125" fmla="*/ 53165 h 194851"/>
                <a:gd name="connsiteX126" fmla="*/ 210993 w 1357937"/>
                <a:gd name="connsiteY126" fmla="*/ 194851 h 194851"/>
                <a:gd name="connsiteX127" fmla="*/ 251859 w 1357937"/>
                <a:gd name="connsiteY127" fmla="*/ 172945 h 194851"/>
                <a:gd name="connsiteX128" fmla="*/ 254549 w 1357937"/>
                <a:gd name="connsiteY128" fmla="*/ 191136 h 194851"/>
                <a:gd name="connsiteX129" fmla="*/ 285679 w 1357937"/>
                <a:gd name="connsiteY129" fmla="*/ 191136 h 194851"/>
                <a:gd name="connsiteX130" fmla="*/ 285679 w 1357937"/>
                <a:gd name="connsiteY130" fmla="*/ 56495 h 194851"/>
                <a:gd name="connsiteX131" fmla="*/ 248400 w 1357937"/>
                <a:gd name="connsiteY131" fmla="*/ 56495 h 194851"/>
                <a:gd name="connsiteX132" fmla="*/ 248400 w 1357937"/>
                <a:gd name="connsiteY132" fmla="*/ 124648 h 194851"/>
                <a:gd name="connsiteX133" fmla="*/ 222266 w 1357937"/>
                <a:gd name="connsiteY133" fmla="*/ 163977 h 194851"/>
                <a:gd name="connsiteX134" fmla="*/ 205612 w 1357937"/>
                <a:gd name="connsiteY134" fmla="*/ 152576 h 194851"/>
                <a:gd name="connsiteX135" fmla="*/ 202666 w 1357937"/>
                <a:gd name="connsiteY135" fmla="*/ 126442 h 194851"/>
                <a:gd name="connsiteX136" fmla="*/ 202666 w 1357937"/>
                <a:gd name="connsiteY136" fmla="*/ 56495 h 194851"/>
                <a:gd name="connsiteX137" fmla="*/ 165515 w 1357937"/>
                <a:gd name="connsiteY137" fmla="*/ 56495 h 194851"/>
                <a:gd name="connsiteX138" fmla="*/ 165515 w 1357937"/>
                <a:gd name="connsiteY138" fmla="*/ 134385 h 194851"/>
                <a:gd name="connsiteX139" fmla="*/ 170255 w 1357937"/>
                <a:gd name="connsiteY139" fmla="*/ 171023 h 194851"/>
                <a:gd name="connsiteX140" fmla="*/ 210865 w 1357937"/>
                <a:gd name="connsiteY140" fmla="*/ 194723 h 194851"/>
                <a:gd name="connsiteX141" fmla="*/ 56495 w 1357937"/>
                <a:gd name="connsiteY141" fmla="*/ 36126 h 194851"/>
                <a:gd name="connsiteX142" fmla="*/ 88138 w 1357937"/>
                <a:gd name="connsiteY142" fmla="*/ 58033 h 194851"/>
                <a:gd name="connsiteX143" fmla="*/ 54318 w 1357937"/>
                <a:gd name="connsiteY143" fmla="*/ 81732 h 194851"/>
                <a:gd name="connsiteX144" fmla="*/ 38816 w 1357937"/>
                <a:gd name="connsiteY144" fmla="*/ 81732 h 194851"/>
                <a:gd name="connsiteX145" fmla="*/ 38816 w 1357937"/>
                <a:gd name="connsiteY145" fmla="*/ 37407 h 194851"/>
                <a:gd name="connsiteX146" fmla="*/ 56495 w 1357937"/>
                <a:gd name="connsiteY146" fmla="*/ 36126 h 194851"/>
                <a:gd name="connsiteX147" fmla="*/ 61876 w 1357937"/>
                <a:gd name="connsiteY147" fmla="*/ 111325 h 194851"/>
                <a:gd name="connsiteX148" fmla="*/ 96977 w 1357937"/>
                <a:gd name="connsiteY148" fmla="*/ 136178 h 194851"/>
                <a:gd name="connsiteX149" fmla="*/ 64566 w 1357937"/>
                <a:gd name="connsiteY149" fmla="*/ 161800 h 194851"/>
                <a:gd name="connsiteX150" fmla="*/ 38945 w 1357937"/>
                <a:gd name="connsiteY150" fmla="*/ 161031 h 194851"/>
                <a:gd name="connsiteX151" fmla="*/ 38945 w 1357937"/>
                <a:gd name="connsiteY151" fmla="*/ 111453 h 194851"/>
                <a:gd name="connsiteX152" fmla="*/ 61876 w 1357937"/>
                <a:gd name="connsiteY152" fmla="*/ 111453 h 194851"/>
                <a:gd name="connsiteX153" fmla="*/ 55214 w 1357937"/>
                <a:gd name="connsiteY153" fmla="*/ 193442 h 194851"/>
                <a:gd name="connsiteX154" fmla="*/ 137075 w 1357937"/>
                <a:gd name="connsiteY154" fmla="*/ 138228 h 194851"/>
                <a:gd name="connsiteX155" fmla="*/ 100949 w 1357937"/>
                <a:gd name="connsiteY155" fmla="*/ 91725 h 194851"/>
                <a:gd name="connsiteX156" fmla="*/ 128107 w 1357937"/>
                <a:gd name="connsiteY156" fmla="*/ 55086 h 194851"/>
                <a:gd name="connsiteX157" fmla="*/ 56239 w 1357937"/>
                <a:gd name="connsiteY157" fmla="*/ 4356 h 194851"/>
                <a:gd name="connsiteX158" fmla="*/ 0 w 1357937"/>
                <a:gd name="connsiteY158" fmla="*/ 8327 h 194851"/>
                <a:gd name="connsiteX159" fmla="*/ 0 w 1357937"/>
                <a:gd name="connsiteY159" fmla="*/ 190496 h 194851"/>
                <a:gd name="connsiteX160" fmla="*/ 55214 w 1357937"/>
                <a:gd name="connsiteY160" fmla="*/ 193442 h 19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357937" h="194851">
                  <a:moveTo>
                    <a:pt x="1285428" y="147323"/>
                  </a:moveTo>
                  <a:cubicBezTo>
                    <a:pt x="1285428" y="177685"/>
                    <a:pt x="1297599" y="194083"/>
                    <a:pt x="1330010" y="194083"/>
                  </a:cubicBezTo>
                  <a:cubicBezTo>
                    <a:pt x="1343205" y="194083"/>
                    <a:pt x="1354863" y="191777"/>
                    <a:pt x="1357937" y="190624"/>
                  </a:cubicBezTo>
                  <a:lnTo>
                    <a:pt x="1357937" y="161031"/>
                  </a:lnTo>
                  <a:cubicBezTo>
                    <a:pt x="1352172" y="162824"/>
                    <a:pt x="1344998" y="164234"/>
                    <a:pt x="1338209" y="164234"/>
                  </a:cubicBezTo>
                  <a:cubicBezTo>
                    <a:pt x="1327063" y="164234"/>
                    <a:pt x="1322579" y="160775"/>
                    <a:pt x="1322579" y="144505"/>
                  </a:cubicBezTo>
                  <a:lnTo>
                    <a:pt x="1322579" y="84807"/>
                  </a:lnTo>
                  <a:lnTo>
                    <a:pt x="1353710" y="84807"/>
                  </a:lnTo>
                  <a:lnTo>
                    <a:pt x="1353710" y="56623"/>
                  </a:lnTo>
                  <a:lnTo>
                    <a:pt x="1322579" y="56623"/>
                  </a:lnTo>
                  <a:lnTo>
                    <a:pt x="1322579" y="17038"/>
                  </a:lnTo>
                  <a:cubicBezTo>
                    <a:pt x="1301954" y="18832"/>
                    <a:pt x="1288759" y="24468"/>
                    <a:pt x="1285428" y="26262"/>
                  </a:cubicBezTo>
                  <a:lnTo>
                    <a:pt x="1285428" y="56623"/>
                  </a:lnTo>
                  <a:lnTo>
                    <a:pt x="1268262" y="56623"/>
                  </a:lnTo>
                  <a:lnTo>
                    <a:pt x="1268262" y="84807"/>
                  </a:lnTo>
                  <a:lnTo>
                    <a:pt x="1285428" y="84807"/>
                  </a:lnTo>
                  <a:lnTo>
                    <a:pt x="1285428" y="147323"/>
                  </a:lnTo>
                  <a:close/>
                  <a:moveTo>
                    <a:pt x="1120042" y="53036"/>
                  </a:moveTo>
                  <a:cubicBezTo>
                    <a:pt x="1101082" y="53036"/>
                    <a:pt x="1086734" y="63029"/>
                    <a:pt x="1080713" y="74943"/>
                  </a:cubicBezTo>
                  <a:cubicBezTo>
                    <a:pt x="1080713" y="70971"/>
                    <a:pt x="1080201" y="61748"/>
                    <a:pt x="1078023" y="56495"/>
                  </a:cubicBezTo>
                  <a:lnTo>
                    <a:pt x="1046893" y="56495"/>
                  </a:lnTo>
                  <a:lnTo>
                    <a:pt x="1046893" y="191136"/>
                  </a:lnTo>
                  <a:lnTo>
                    <a:pt x="1084044" y="191136"/>
                  </a:lnTo>
                  <a:lnTo>
                    <a:pt x="1084044" y="122983"/>
                  </a:lnTo>
                  <a:cubicBezTo>
                    <a:pt x="1084044" y="94159"/>
                    <a:pt x="1093268" y="83910"/>
                    <a:pt x="1109409" y="83910"/>
                  </a:cubicBezTo>
                  <a:cubicBezTo>
                    <a:pt x="1117096" y="83910"/>
                    <a:pt x="1122092" y="88394"/>
                    <a:pt x="1124526" y="95056"/>
                  </a:cubicBezTo>
                  <a:cubicBezTo>
                    <a:pt x="1126832" y="101333"/>
                    <a:pt x="1126832" y="107994"/>
                    <a:pt x="1126832" y="121446"/>
                  </a:cubicBezTo>
                  <a:lnTo>
                    <a:pt x="1126832" y="191136"/>
                  </a:lnTo>
                  <a:lnTo>
                    <a:pt x="1163983" y="191136"/>
                  </a:lnTo>
                  <a:lnTo>
                    <a:pt x="1163983" y="122983"/>
                  </a:lnTo>
                  <a:cubicBezTo>
                    <a:pt x="1163983" y="95056"/>
                    <a:pt x="1172694" y="83910"/>
                    <a:pt x="1189092" y="83910"/>
                  </a:cubicBezTo>
                  <a:cubicBezTo>
                    <a:pt x="1197035" y="83910"/>
                    <a:pt x="1202031" y="88394"/>
                    <a:pt x="1204337" y="95056"/>
                  </a:cubicBezTo>
                  <a:cubicBezTo>
                    <a:pt x="1206514" y="101333"/>
                    <a:pt x="1206643" y="107994"/>
                    <a:pt x="1206643" y="121446"/>
                  </a:cubicBezTo>
                  <a:lnTo>
                    <a:pt x="1206643" y="191136"/>
                  </a:lnTo>
                  <a:lnTo>
                    <a:pt x="1243794" y="191136"/>
                  </a:lnTo>
                  <a:lnTo>
                    <a:pt x="1243794" y="113247"/>
                  </a:lnTo>
                  <a:cubicBezTo>
                    <a:pt x="1243794" y="97746"/>
                    <a:pt x="1242512" y="85832"/>
                    <a:pt x="1238798" y="76864"/>
                  </a:cubicBezTo>
                  <a:cubicBezTo>
                    <a:pt x="1231880" y="60467"/>
                    <a:pt x="1217916" y="53165"/>
                    <a:pt x="1199469" y="53165"/>
                  </a:cubicBezTo>
                  <a:cubicBezTo>
                    <a:pt x="1179996" y="53165"/>
                    <a:pt x="1164879" y="64566"/>
                    <a:pt x="1158858" y="76352"/>
                  </a:cubicBezTo>
                  <a:cubicBezTo>
                    <a:pt x="1152453" y="60467"/>
                    <a:pt x="1138489" y="53165"/>
                    <a:pt x="1119786" y="53165"/>
                  </a:cubicBezTo>
                  <a:moveTo>
                    <a:pt x="972719" y="142583"/>
                  </a:moveTo>
                  <a:cubicBezTo>
                    <a:pt x="972719" y="157316"/>
                    <a:pt x="962982" y="166668"/>
                    <a:pt x="947097" y="166668"/>
                  </a:cubicBezTo>
                  <a:cubicBezTo>
                    <a:pt x="938130" y="166668"/>
                    <a:pt x="931596" y="160903"/>
                    <a:pt x="931596" y="151935"/>
                  </a:cubicBezTo>
                  <a:cubicBezTo>
                    <a:pt x="931596" y="143993"/>
                    <a:pt x="934799" y="138228"/>
                    <a:pt x="949019" y="134000"/>
                  </a:cubicBezTo>
                  <a:lnTo>
                    <a:pt x="964264" y="129516"/>
                  </a:lnTo>
                  <a:cubicBezTo>
                    <a:pt x="968491" y="128492"/>
                    <a:pt x="970925" y="127211"/>
                    <a:pt x="972719" y="125289"/>
                  </a:cubicBezTo>
                  <a:lnTo>
                    <a:pt x="972719" y="142712"/>
                  </a:lnTo>
                  <a:close/>
                  <a:moveTo>
                    <a:pt x="1009870" y="102614"/>
                  </a:moveTo>
                  <a:cubicBezTo>
                    <a:pt x="1009870" y="65207"/>
                    <a:pt x="988732" y="53036"/>
                    <a:pt x="956577" y="53036"/>
                  </a:cubicBezTo>
                  <a:cubicBezTo>
                    <a:pt x="935696" y="53036"/>
                    <a:pt x="917761" y="56495"/>
                    <a:pt x="905334" y="62004"/>
                  </a:cubicBezTo>
                  <a:lnTo>
                    <a:pt x="905334" y="92109"/>
                  </a:lnTo>
                  <a:cubicBezTo>
                    <a:pt x="916992" y="87369"/>
                    <a:pt x="936208" y="82629"/>
                    <a:pt x="953631" y="82629"/>
                  </a:cubicBezTo>
                  <a:cubicBezTo>
                    <a:pt x="966569" y="82629"/>
                    <a:pt x="972590" y="87369"/>
                    <a:pt x="972590" y="94031"/>
                  </a:cubicBezTo>
                  <a:cubicBezTo>
                    <a:pt x="972590" y="100692"/>
                    <a:pt x="969132" y="104023"/>
                    <a:pt x="958371" y="106713"/>
                  </a:cubicBezTo>
                  <a:lnTo>
                    <a:pt x="937489" y="111966"/>
                  </a:lnTo>
                  <a:cubicBezTo>
                    <a:pt x="905590" y="119908"/>
                    <a:pt x="894445" y="134641"/>
                    <a:pt x="894445" y="155266"/>
                  </a:cubicBezTo>
                  <a:cubicBezTo>
                    <a:pt x="894445" y="176916"/>
                    <a:pt x="909818" y="194083"/>
                    <a:pt x="935055" y="194083"/>
                  </a:cubicBezTo>
                  <a:cubicBezTo>
                    <a:pt x="951453" y="194083"/>
                    <a:pt x="965929" y="188574"/>
                    <a:pt x="975921" y="176148"/>
                  </a:cubicBezTo>
                  <a:cubicBezTo>
                    <a:pt x="975921" y="180119"/>
                    <a:pt x="976434" y="186140"/>
                    <a:pt x="978612" y="191136"/>
                  </a:cubicBezTo>
                  <a:lnTo>
                    <a:pt x="1009742" y="191136"/>
                  </a:lnTo>
                  <a:lnTo>
                    <a:pt x="1009742" y="102742"/>
                  </a:lnTo>
                  <a:close/>
                  <a:moveTo>
                    <a:pt x="822833" y="53036"/>
                  </a:moveTo>
                  <a:cubicBezTo>
                    <a:pt x="786707" y="53036"/>
                    <a:pt x="770822" y="71740"/>
                    <a:pt x="770822" y="93903"/>
                  </a:cubicBezTo>
                  <a:cubicBezTo>
                    <a:pt x="770822" y="116065"/>
                    <a:pt x="784273" y="127979"/>
                    <a:pt x="805154" y="135025"/>
                  </a:cubicBezTo>
                  <a:lnTo>
                    <a:pt x="817581" y="139253"/>
                  </a:lnTo>
                  <a:cubicBezTo>
                    <a:pt x="829495" y="143224"/>
                    <a:pt x="833978" y="146683"/>
                    <a:pt x="833978" y="153216"/>
                  </a:cubicBezTo>
                  <a:cubicBezTo>
                    <a:pt x="833978" y="161159"/>
                    <a:pt x="827701" y="165387"/>
                    <a:pt x="815018" y="165387"/>
                  </a:cubicBezTo>
                  <a:cubicBezTo>
                    <a:pt x="801055" y="165387"/>
                    <a:pt x="784401" y="160647"/>
                    <a:pt x="770693" y="153216"/>
                  </a:cubicBezTo>
                  <a:lnTo>
                    <a:pt x="770693" y="184346"/>
                  </a:lnTo>
                  <a:cubicBezTo>
                    <a:pt x="785170" y="191008"/>
                    <a:pt x="798365" y="194339"/>
                    <a:pt x="814762" y="194339"/>
                  </a:cubicBezTo>
                  <a:cubicBezTo>
                    <a:pt x="851913" y="194339"/>
                    <a:pt x="872026" y="178197"/>
                    <a:pt x="872026" y="150014"/>
                  </a:cubicBezTo>
                  <a:cubicBezTo>
                    <a:pt x="872026" y="130541"/>
                    <a:pt x="861521" y="118115"/>
                    <a:pt x="838462" y="110685"/>
                  </a:cubicBezTo>
                  <a:lnTo>
                    <a:pt x="826036" y="106713"/>
                  </a:lnTo>
                  <a:cubicBezTo>
                    <a:pt x="813097" y="102486"/>
                    <a:pt x="808869" y="99283"/>
                    <a:pt x="808869" y="92750"/>
                  </a:cubicBezTo>
                  <a:cubicBezTo>
                    <a:pt x="808869" y="86216"/>
                    <a:pt x="815147" y="81861"/>
                    <a:pt x="825267" y="81861"/>
                  </a:cubicBezTo>
                  <a:cubicBezTo>
                    <a:pt x="836925" y="81861"/>
                    <a:pt x="852426" y="85319"/>
                    <a:pt x="865365" y="91084"/>
                  </a:cubicBezTo>
                  <a:lnTo>
                    <a:pt x="865365" y="61235"/>
                  </a:lnTo>
                  <a:cubicBezTo>
                    <a:pt x="854860" y="56495"/>
                    <a:pt x="839743" y="52780"/>
                    <a:pt x="822833" y="52780"/>
                  </a:cubicBezTo>
                  <a:moveTo>
                    <a:pt x="693957" y="82373"/>
                  </a:moveTo>
                  <a:cubicBezTo>
                    <a:pt x="704590" y="82373"/>
                    <a:pt x="710611" y="87625"/>
                    <a:pt x="710611" y="96337"/>
                  </a:cubicBezTo>
                  <a:cubicBezTo>
                    <a:pt x="710611" y="104279"/>
                    <a:pt x="705103" y="109276"/>
                    <a:pt x="692676" y="112478"/>
                  </a:cubicBezTo>
                  <a:lnTo>
                    <a:pt x="676278" y="116706"/>
                  </a:lnTo>
                  <a:cubicBezTo>
                    <a:pt x="670257" y="118243"/>
                    <a:pt x="667055" y="119908"/>
                    <a:pt x="665261" y="121702"/>
                  </a:cubicBezTo>
                  <a:lnTo>
                    <a:pt x="665261" y="119012"/>
                  </a:lnTo>
                  <a:cubicBezTo>
                    <a:pt x="665261" y="96849"/>
                    <a:pt x="675766" y="82373"/>
                    <a:pt x="693957" y="82373"/>
                  </a:cubicBezTo>
                  <a:moveTo>
                    <a:pt x="703693" y="134641"/>
                  </a:moveTo>
                  <a:cubicBezTo>
                    <a:pt x="733542" y="127723"/>
                    <a:pt x="747762" y="118243"/>
                    <a:pt x="747762" y="94031"/>
                  </a:cubicBezTo>
                  <a:cubicBezTo>
                    <a:pt x="747762" y="71356"/>
                    <a:pt x="730852" y="53165"/>
                    <a:pt x="694213" y="53165"/>
                  </a:cubicBezTo>
                  <a:cubicBezTo>
                    <a:pt x="654884" y="53165"/>
                    <a:pt x="627982" y="81092"/>
                    <a:pt x="627982" y="123880"/>
                  </a:cubicBezTo>
                  <a:cubicBezTo>
                    <a:pt x="627982" y="166668"/>
                    <a:pt x="649120" y="194595"/>
                    <a:pt x="690754" y="194595"/>
                  </a:cubicBezTo>
                  <a:cubicBezTo>
                    <a:pt x="714839" y="194595"/>
                    <a:pt x="734311" y="189599"/>
                    <a:pt x="746994" y="182425"/>
                  </a:cubicBezTo>
                  <a:lnTo>
                    <a:pt x="746994" y="152576"/>
                  </a:lnTo>
                  <a:cubicBezTo>
                    <a:pt x="730340" y="159750"/>
                    <a:pt x="706896" y="165258"/>
                    <a:pt x="690754" y="165258"/>
                  </a:cubicBezTo>
                  <a:cubicBezTo>
                    <a:pt x="676022" y="165258"/>
                    <a:pt x="670129" y="156035"/>
                    <a:pt x="670129" y="150526"/>
                  </a:cubicBezTo>
                  <a:cubicBezTo>
                    <a:pt x="670129" y="145017"/>
                    <a:pt x="673076" y="141815"/>
                    <a:pt x="679865" y="140278"/>
                  </a:cubicBezTo>
                  <a:lnTo>
                    <a:pt x="703693" y="134769"/>
                  </a:lnTo>
                  <a:close/>
                  <a:moveTo>
                    <a:pt x="561238" y="123752"/>
                  </a:moveTo>
                  <a:cubicBezTo>
                    <a:pt x="561238" y="149373"/>
                    <a:pt x="554705" y="164618"/>
                    <a:pt x="536129" y="164618"/>
                  </a:cubicBezTo>
                  <a:cubicBezTo>
                    <a:pt x="517554" y="164618"/>
                    <a:pt x="511020" y="149245"/>
                    <a:pt x="511020" y="123752"/>
                  </a:cubicBezTo>
                  <a:cubicBezTo>
                    <a:pt x="511020" y="98258"/>
                    <a:pt x="517554" y="83398"/>
                    <a:pt x="536129" y="83398"/>
                  </a:cubicBezTo>
                  <a:cubicBezTo>
                    <a:pt x="554705" y="83398"/>
                    <a:pt x="561238" y="98130"/>
                    <a:pt x="561238" y="123752"/>
                  </a:cubicBezTo>
                  <a:moveTo>
                    <a:pt x="598389" y="0"/>
                  </a:moveTo>
                  <a:lnTo>
                    <a:pt x="561238" y="0"/>
                  </a:lnTo>
                  <a:lnTo>
                    <a:pt x="561238" y="70459"/>
                  </a:lnTo>
                  <a:cubicBezTo>
                    <a:pt x="556242" y="62004"/>
                    <a:pt x="543815" y="53036"/>
                    <a:pt x="526649" y="53036"/>
                  </a:cubicBezTo>
                  <a:cubicBezTo>
                    <a:pt x="488601" y="53036"/>
                    <a:pt x="473356" y="80964"/>
                    <a:pt x="473356" y="123752"/>
                  </a:cubicBezTo>
                  <a:cubicBezTo>
                    <a:pt x="473356" y="166539"/>
                    <a:pt x="488729" y="194467"/>
                    <a:pt x="528058" y="194467"/>
                  </a:cubicBezTo>
                  <a:cubicBezTo>
                    <a:pt x="544969" y="194467"/>
                    <a:pt x="558420" y="185243"/>
                    <a:pt x="564953" y="174995"/>
                  </a:cubicBezTo>
                  <a:cubicBezTo>
                    <a:pt x="564953" y="178966"/>
                    <a:pt x="565209" y="186012"/>
                    <a:pt x="567387" y="191136"/>
                  </a:cubicBezTo>
                  <a:lnTo>
                    <a:pt x="598517" y="191136"/>
                  </a:lnTo>
                  <a:lnTo>
                    <a:pt x="598517" y="0"/>
                  </a:lnTo>
                  <a:close/>
                  <a:moveTo>
                    <a:pt x="398926" y="53036"/>
                  </a:moveTo>
                  <a:cubicBezTo>
                    <a:pt x="378557" y="53036"/>
                    <a:pt x="363569" y="63029"/>
                    <a:pt x="357419" y="74943"/>
                  </a:cubicBezTo>
                  <a:cubicBezTo>
                    <a:pt x="357419" y="70971"/>
                    <a:pt x="356907" y="61748"/>
                    <a:pt x="354729" y="56495"/>
                  </a:cubicBezTo>
                  <a:lnTo>
                    <a:pt x="323599" y="56495"/>
                  </a:lnTo>
                  <a:lnTo>
                    <a:pt x="323599" y="191136"/>
                  </a:lnTo>
                  <a:lnTo>
                    <a:pt x="360750" y="191136"/>
                  </a:lnTo>
                  <a:lnTo>
                    <a:pt x="360750" y="122983"/>
                  </a:lnTo>
                  <a:cubicBezTo>
                    <a:pt x="360750" y="93903"/>
                    <a:pt x="370486" y="83910"/>
                    <a:pt x="387396" y="83910"/>
                  </a:cubicBezTo>
                  <a:cubicBezTo>
                    <a:pt x="396108" y="83910"/>
                    <a:pt x="401616" y="87625"/>
                    <a:pt x="404307" y="95056"/>
                  </a:cubicBezTo>
                  <a:cubicBezTo>
                    <a:pt x="406100" y="100308"/>
                    <a:pt x="406997" y="105945"/>
                    <a:pt x="406997" y="121446"/>
                  </a:cubicBezTo>
                  <a:lnTo>
                    <a:pt x="406997" y="191136"/>
                  </a:lnTo>
                  <a:lnTo>
                    <a:pt x="444276" y="191136"/>
                  </a:lnTo>
                  <a:lnTo>
                    <a:pt x="444276" y="113247"/>
                  </a:lnTo>
                  <a:cubicBezTo>
                    <a:pt x="444276" y="97746"/>
                    <a:pt x="442995" y="85832"/>
                    <a:pt x="439280" y="76864"/>
                  </a:cubicBezTo>
                  <a:cubicBezTo>
                    <a:pt x="432618" y="60467"/>
                    <a:pt x="418655" y="53165"/>
                    <a:pt x="398926" y="53165"/>
                  </a:cubicBezTo>
                  <a:moveTo>
                    <a:pt x="210993" y="194851"/>
                  </a:moveTo>
                  <a:cubicBezTo>
                    <a:pt x="231362" y="194851"/>
                    <a:pt x="245838" y="184603"/>
                    <a:pt x="251859" y="172945"/>
                  </a:cubicBezTo>
                  <a:cubicBezTo>
                    <a:pt x="251859" y="176916"/>
                    <a:pt x="252371" y="186140"/>
                    <a:pt x="254549" y="191136"/>
                  </a:cubicBezTo>
                  <a:lnTo>
                    <a:pt x="285679" y="191136"/>
                  </a:lnTo>
                  <a:lnTo>
                    <a:pt x="285679" y="56495"/>
                  </a:lnTo>
                  <a:lnTo>
                    <a:pt x="248400" y="56495"/>
                  </a:lnTo>
                  <a:lnTo>
                    <a:pt x="248400" y="124648"/>
                  </a:lnTo>
                  <a:cubicBezTo>
                    <a:pt x="248400" y="153729"/>
                    <a:pt x="239176" y="163977"/>
                    <a:pt x="222266" y="163977"/>
                  </a:cubicBezTo>
                  <a:cubicBezTo>
                    <a:pt x="213811" y="163977"/>
                    <a:pt x="208303" y="160006"/>
                    <a:pt x="205612" y="152576"/>
                  </a:cubicBezTo>
                  <a:cubicBezTo>
                    <a:pt x="203819" y="147580"/>
                    <a:pt x="202666" y="142071"/>
                    <a:pt x="202666" y="126442"/>
                  </a:cubicBezTo>
                  <a:lnTo>
                    <a:pt x="202666" y="56495"/>
                  </a:lnTo>
                  <a:lnTo>
                    <a:pt x="165515" y="56495"/>
                  </a:lnTo>
                  <a:lnTo>
                    <a:pt x="165515" y="134385"/>
                  </a:lnTo>
                  <a:cubicBezTo>
                    <a:pt x="165515" y="148604"/>
                    <a:pt x="166283" y="161287"/>
                    <a:pt x="170255" y="171023"/>
                  </a:cubicBezTo>
                  <a:cubicBezTo>
                    <a:pt x="176660" y="186909"/>
                    <a:pt x="189855" y="194723"/>
                    <a:pt x="210865" y="194723"/>
                  </a:cubicBezTo>
                  <a:moveTo>
                    <a:pt x="56495" y="36126"/>
                  </a:moveTo>
                  <a:cubicBezTo>
                    <a:pt x="81092" y="36126"/>
                    <a:pt x="88138" y="44069"/>
                    <a:pt x="88138" y="58033"/>
                  </a:cubicBezTo>
                  <a:cubicBezTo>
                    <a:pt x="88138" y="71996"/>
                    <a:pt x="78914" y="81732"/>
                    <a:pt x="54318" y="81732"/>
                  </a:cubicBezTo>
                  <a:lnTo>
                    <a:pt x="38816" y="81732"/>
                  </a:lnTo>
                  <a:lnTo>
                    <a:pt x="38816" y="37407"/>
                  </a:lnTo>
                  <a:cubicBezTo>
                    <a:pt x="44325" y="36639"/>
                    <a:pt x="49577" y="36126"/>
                    <a:pt x="56495" y="36126"/>
                  </a:cubicBezTo>
                  <a:moveTo>
                    <a:pt x="61876" y="111325"/>
                  </a:moveTo>
                  <a:cubicBezTo>
                    <a:pt x="88010" y="111325"/>
                    <a:pt x="96977" y="121830"/>
                    <a:pt x="96977" y="136178"/>
                  </a:cubicBezTo>
                  <a:cubicBezTo>
                    <a:pt x="96977" y="150526"/>
                    <a:pt x="89803" y="161800"/>
                    <a:pt x="64566" y="161800"/>
                  </a:cubicBezTo>
                  <a:cubicBezTo>
                    <a:pt x="53549" y="161800"/>
                    <a:pt x="44838" y="161543"/>
                    <a:pt x="38945" y="161031"/>
                  </a:cubicBezTo>
                  <a:lnTo>
                    <a:pt x="38945" y="111453"/>
                  </a:lnTo>
                  <a:lnTo>
                    <a:pt x="61876" y="111453"/>
                  </a:lnTo>
                  <a:close/>
                  <a:moveTo>
                    <a:pt x="55214" y="193442"/>
                  </a:moveTo>
                  <a:cubicBezTo>
                    <a:pt x="118243" y="193442"/>
                    <a:pt x="137075" y="172048"/>
                    <a:pt x="137075" y="138228"/>
                  </a:cubicBezTo>
                  <a:cubicBezTo>
                    <a:pt x="137075" y="113631"/>
                    <a:pt x="120421" y="96209"/>
                    <a:pt x="100949" y="91725"/>
                  </a:cubicBezTo>
                  <a:cubicBezTo>
                    <a:pt x="116193" y="86729"/>
                    <a:pt x="128107" y="72381"/>
                    <a:pt x="128107" y="55086"/>
                  </a:cubicBezTo>
                  <a:cubicBezTo>
                    <a:pt x="128107" y="20753"/>
                    <a:pt x="106201" y="4356"/>
                    <a:pt x="56239" y="4356"/>
                  </a:cubicBezTo>
                  <a:cubicBezTo>
                    <a:pt x="40354" y="4356"/>
                    <a:pt x="6405" y="6662"/>
                    <a:pt x="0" y="8327"/>
                  </a:cubicBezTo>
                  <a:lnTo>
                    <a:pt x="0" y="190496"/>
                  </a:lnTo>
                  <a:cubicBezTo>
                    <a:pt x="13708" y="192033"/>
                    <a:pt x="28824" y="193442"/>
                    <a:pt x="55214" y="193442"/>
                  </a:cubicBezTo>
                </a:path>
              </a:pathLst>
            </a:custGeom>
            <a:solidFill>
              <a:srgbClr val="FFFFFF"/>
            </a:solidFill>
            <a:ln w="12797" cap="flat">
              <a:noFill/>
              <a:prstDash val="solid"/>
              <a:miter/>
            </a:ln>
          </p:spPr>
          <p:txBody>
            <a:bodyPr rtlCol="0" anchor="ctr"/>
            <a:lstStyle/>
            <a:p>
              <a:endParaRPr lang="de-DE"/>
            </a:p>
          </p:txBody>
        </p:sp>
        <p:grpSp>
          <p:nvGrpSpPr>
            <p:cNvPr id="73" name="Grafik 4">
              <a:extLst>
                <a:ext uri="{FF2B5EF4-FFF2-40B4-BE49-F238E27FC236}">
                  <a16:creationId xmlns:a16="http://schemas.microsoft.com/office/drawing/2014/main" id="{DAC2BAD4-B76C-8D5C-CBC1-F732E5570658}"/>
                </a:ext>
              </a:extLst>
            </p:cNvPr>
            <p:cNvGrpSpPr/>
            <p:nvPr userDrawn="1"/>
          </p:nvGrpSpPr>
          <p:grpSpPr>
            <a:xfrm>
              <a:off x="5193878" y="5995094"/>
              <a:ext cx="1657493" cy="450377"/>
              <a:chOff x="5220072" y="5978083"/>
              <a:chExt cx="1657493" cy="450377"/>
            </a:xfrm>
            <a:solidFill>
              <a:schemeClr val="tx1">
                <a:lumMod val="75000"/>
                <a:lumOff val="25000"/>
              </a:schemeClr>
            </a:solidFill>
          </p:grpSpPr>
          <p:sp>
            <p:nvSpPr>
              <p:cNvPr id="74" name="Freihandform: Form 73">
                <a:extLst>
                  <a:ext uri="{FF2B5EF4-FFF2-40B4-BE49-F238E27FC236}">
                    <a16:creationId xmlns:a16="http://schemas.microsoft.com/office/drawing/2014/main" id="{3EC34090-89AD-413C-AF40-A330BD26F9B9}"/>
                  </a:ext>
                </a:extLst>
              </p:cNvPr>
              <p:cNvSpPr/>
              <p:nvPr/>
            </p:nvSpPr>
            <p:spPr>
              <a:xfrm>
                <a:off x="5220072" y="5989866"/>
                <a:ext cx="129614" cy="187220"/>
              </a:xfrm>
              <a:custGeom>
                <a:avLst/>
                <a:gdLst>
                  <a:gd name="connsiteX0" fmla="*/ 107357 w 129614"/>
                  <a:gd name="connsiteY0" fmla="*/ 163654 h 187220"/>
                  <a:gd name="connsiteX1" fmla="*/ 48442 w 129614"/>
                  <a:gd name="connsiteY1" fmla="*/ 187221 h 187220"/>
                  <a:gd name="connsiteX2" fmla="*/ 0 w 129614"/>
                  <a:gd name="connsiteY2" fmla="*/ 187221 h 187220"/>
                  <a:gd name="connsiteX3" fmla="*/ 0 w 129614"/>
                  <a:gd name="connsiteY3" fmla="*/ 0 h 187220"/>
                  <a:gd name="connsiteX4" fmla="*/ 37968 w 129614"/>
                  <a:gd name="connsiteY4" fmla="*/ 0 h 187220"/>
                  <a:gd name="connsiteX5" fmla="*/ 98193 w 129614"/>
                  <a:gd name="connsiteY5" fmla="*/ 14402 h 187220"/>
                  <a:gd name="connsiteX6" fmla="*/ 129614 w 129614"/>
                  <a:gd name="connsiteY6" fmla="*/ 94265 h 187220"/>
                  <a:gd name="connsiteX7" fmla="*/ 108667 w 129614"/>
                  <a:gd name="connsiteY7" fmla="*/ 163654 h 187220"/>
                  <a:gd name="connsiteX8" fmla="*/ 89028 w 129614"/>
                  <a:gd name="connsiteY8" fmla="*/ 35349 h 187220"/>
                  <a:gd name="connsiteX9" fmla="*/ 44514 w 129614"/>
                  <a:gd name="connsiteY9" fmla="*/ 18329 h 187220"/>
                  <a:gd name="connsiteX10" fmla="*/ 22257 w 129614"/>
                  <a:gd name="connsiteY10" fmla="*/ 18329 h 187220"/>
                  <a:gd name="connsiteX11" fmla="*/ 22257 w 129614"/>
                  <a:gd name="connsiteY11" fmla="*/ 168891 h 187220"/>
                  <a:gd name="connsiteX12" fmla="*/ 44514 w 129614"/>
                  <a:gd name="connsiteY12" fmla="*/ 168891 h 187220"/>
                  <a:gd name="connsiteX13" fmla="*/ 91647 w 129614"/>
                  <a:gd name="connsiteY13" fmla="*/ 149253 h 187220"/>
                  <a:gd name="connsiteX14" fmla="*/ 104739 w 129614"/>
                  <a:gd name="connsiteY14" fmla="*/ 96883 h 187220"/>
                  <a:gd name="connsiteX15" fmla="*/ 89028 w 129614"/>
                  <a:gd name="connsiteY15" fmla="*/ 35349 h 18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614" h="187220">
                    <a:moveTo>
                      <a:pt x="107357" y="163654"/>
                    </a:moveTo>
                    <a:cubicBezTo>
                      <a:pt x="91647" y="181984"/>
                      <a:pt x="74626" y="187221"/>
                      <a:pt x="48442" y="187221"/>
                    </a:cubicBezTo>
                    <a:lnTo>
                      <a:pt x="0" y="187221"/>
                    </a:lnTo>
                    <a:lnTo>
                      <a:pt x="0" y="0"/>
                    </a:lnTo>
                    <a:lnTo>
                      <a:pt x="37968" y="0"/>
                    </a:lnTo>
                    <a:cubicBezTo>
                      <a:pt x="66771" y="0"/>
                      <a:pt x="79863" y="1309"/>
                      <a:pt x="98193" y="14402"/>
                    </a:cubicBezTo>
                    <a:cubicBezTo>
                      <a:pt x="119141" y="30112"/>
                      <a:pt x="129614" y="57606"/>
                      <a:pt x="129614" y="94265"/>
                    </a:cubicBezTo>
                    <a:cubicBezTo>
                      <a:pt x="129614" y="126996"/>
                      <a:pt x="120450" y="150562"/>
                      <a:pt x="108667" y="163654"/>
                    </a:cubicBezTo>
                    <a:close/>
                    <a:moveTo>
                      <a:pt x="89028" y="35349"/>
                    </a:moveTo>
                    <a:cubicBezTo>
                      <a:pt x="77245" y="20948"/>
                      <a:pt x="64153" y="18329"/>
                      <a:pt x="44514" y="18329"/>
                    </a:cubicBezTo>
                    <a:lnTo>
                      <a:pt x="22257" y="18329"/>
                    </a:lnTo>
                    <a:lnTo>
                      <a:pt x="22257" y="168891"/>
                    </a:lnTo>
                    <a:lnTo>
                      <a:pt x="44514" y="168891"/>
                    </a:lnTo>
                    <a:cubicBezTo>
                      <a:pt x="64153" y="168891"/>
                      <a:pt x="82482" y="166273"/>
                      <a:pt x="91647" y="149253"/>
                    </a:cubicBezTo>
                    <a:cubicBezTo>
                      <a:pt x="99502" y="134851"/>
                      <a:pt x="104739" y="116522"/>
                      <a:pt x="104739" y="96883"/>
                    </a:cubicBezTo>
                    <a:cubicBezTo>
                      <a:pt x="104739" y="69389"/>
                      <a:pt x="100811" y="51060"/>
                      <a:pt x="89028" y="35349"/>
                    </a:cubicBezTo>
                    <a:close/>
                  </a:path>
                </a:pathLst>
              </a:custGeom>
              <a:grpFill/>
              <a:ln w="13089" cap="flat">
                <a:noFill/>
                <a:prstDash val="solid"/>
                <a:miter/>
              </a:ln>
            </p:spPr>
            <p:txBody>
              <a:bodyPr rtlCol="0" anchor="ctr"/>
              <a:lstStyle/>
              <a:p>
                <a:endParaRPr lang="de-DE"/>
              </a:p>
            </p:txBody>
          </p:sp>
          <p:sp>
            <p:nvSpPr>
              <p:cNvPr id="75" name="Freihandform: Form 74">
                <a:extLst>
                  <a:ext uri="{FF2B5EF4-FFF2-40B4-BE49-F238E27FC236}">
                    <a16:creationId xmlns:a16="http://schemas.microsoft.com/office/drawing/2014/main" id="{54EE10F7-414B-8CB1-B85B-5525DAF8E45A}"/>
                  </a:ext>
                </a:extLst>
              </p:cNvPr>
              <p:cNvSpPr/>
              <p:nvPr/>
            </p:nvSpPr>
            <p:spPr>
              <a:xfrm>
                <a:off x="5383651" y="6033630"/>
                <a:ext cx="105140" cy="148017"/>
              </a:xfrm>
              <a:custGeom>
                <a:avLst/>
                <a:gdLst>
                  <a:gd name="connsiteX0" fmla="*/ 98267 w 105140"/>
                  <a:gd name="connsiteY0" fmla="*/ 59665 h 148017"/>
                  <a:gd name="connsiteX1" fmla="*/ 43279 w 105140"/>
                  <a:gd name="connsiteY1" fmla="*/ 84541 h 148017"/>
                  <a:gd name="connsiteX2" fmla="*/ 26259 w 105140"/>
                  <a:gd name="connsiteY2" fmla="*/ 87159 h 148017"/>
                  <a:gd name="connsiteX3" fmla="*/ 26259 w 105140"/>
                  <a:gd name="connsiteY3" fmla="*/ 104179 h 148017"/>
                  <a:gd name="connsiteX4" fmla="*/ 57681 w 105140"/>
                  <a:gd name="connsiteY4" fmla="*/ 129055 h 148017"/>
                  <a:gd name="connsiteX5" fmla="*/ 94340 w 105140"/>
                  <a:gd name="connsiteY5" fmla="*/ 106798 h 148017"/>
                  <a:gd name="connsiteX6" fmla="*/ 104814 w 105140"/>
                  <a:gd name="connsiteY6" fmla="*/ 118581 h 148017"/>
                  <a:gd name="connsiteX7" fmla="*/ 53753 w 105140"/>
                  <a:gd name="connsiteY7" fmla="*/ 147384 h 148017"/>
                  <a:gd name="connsiteX8" fmla="*/ 1384 w 105140"/>
                  <a:gd name="connsiteY8" fmla="*/ 105489 h 148017"/>
                  <a:gd name="connsiteX9" fmla="*/ 19713 w 105140"/>
                  <a:gd name="connsiteY9" fmla="*/ 26934 h 148017"/>
                  <a:gd name="connsiteX10" fmla="*/ 60300 w 105140"/>
                  <a:gd name="connsiteY10" fmla="*/ 750 h 148017"/>
                  <a:gd name="connsiteX11" fmla="*/ 104814 w 105140"/>
                  <a:gd name="connsiteY11" fmla="*/ 29553 h 148017"/>
                  <a:gd name="connsiteX12" fmla="*/ 96958 w 105140"/>
                  <a:gd name="connsiteY12" fmla="*/ 59665 h 148017"/>
                  <a:gd name="connsiteX13" fmla="*/ 61609 w 105140"/>
                  <a:gd name="connsiteY13" fmla="*/ 19079 h 148017"/>
                  <a:gd name="connsiteX14" fmla="*/ 27569 w 105140"/>
                  <a:gd name="connsiteY14" fmla="*/ 71448 h 148017"/>
                  <a:gd name="connsiteX15" fmla="*/ 41970 w 105140"/>
                  <a:gd name="connsiteY15" fmla="*/ 70139 h 148017"/>
                  <a:gd name="connsiteX16" fmla="*/ 82557 w 105140"/>
                  <a:gd name="connsiteY16" fmla="*/ 53119 h 148017"/>
                  <a:gd name="connsiteX17" fmla="*/ 86484 w 105140"/>
                  <a:gd name="connsiteY17" fmla="*/ 36099 h 148017"/>
                  <a:gd name="connsiteX18" fmla="*/ 62918 w 105140"/>
                  <a:gd name="connsiteY18" fmla="*/ 20388 h 1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140" h="148017">
                    <a:moveTo>
                      <a:pt x="98267" y="59665"/>
                    </a:moveTo>
                    <a:cubicBezTo>
                      <a:pt x="89103" y="71448"/>
                      <a:pt x="72083" y="79304"/>
                      <a:pt x="43279" y="84541"/>
                    </a:cubicBezTo>
                    <a:cubicBezTo>
                      <a:pt x="38043" y="84541"/>
                      <a:pt x="32806" y="85850"/>
                      <a:pt x="26259" y="87159"/>
                    </a:cubicBezTo>
                    <a:cubicBezTo>
                      <a:pt x="26259" y="93705"/>
                      <a:pt x="26259" y="98942"/>
                      <a:pt x="26259" y="104179"/>
                    </a:cubicBezTo>
                    <a:cubicBezTo>
                      <a:pt x="28878" y="122509"/>
                      <a:pt x="43279" y="130364"/>
                      <a:pt x="57681" y="129055"/>
                    </a:cubicBezTo>
                    <a:cubicBezTo>
                      <a:pt x="74701" y="126436"/>
                      <a:pt x="83866" y="121199"/>
                      <a:pt x="94340" y="106798"/>
                    </a:cubicBezTo>
                    <a:lnTo>
                      <a:pt x="104814" y="118581"/>
                    </a:lnTo>
                    <a:cubicBezTo>
                      <a:pt x="93030" y="134292"/>
                      <a:pt x="79938" y="143456"/>
                      <a:pt x="53753" y="147384"/>
                    </a:cubicBezTo>
                    <a:cubicBezTo>
                      <a:pt x="28878" y="151312"/>
                      <a:pt x="6621" y="136910"/>
                      <a:pt x="1384" y="105489"/>
                    </a:cubicBezTo>
                    <a:cubicBezTo>
                      <a:pt x="-2544" y="79304"/>
                      <a:pt x="1384" y="47882"/>
                      <a:pt x="19713" y="26934"/>
                    </a:cubicBezTo>
                    <a:cubicBezTo>
                      <a:pt x="31496" y="12533"/>
                      <a:pt x="44589" y="3368"/>
                      <a:pt x="60300" y="750"/>
                    </a:cubicBezTo>
                    <a:cubicBezTo>
                      <a:pt x="85175" y="-3178"/>
                      <a:pt x="100886" y="8605"/>
                      <a:pt x="104814" y="29553"/>
                    </a:cubicBezTo>
                    <a:cubicBezTo>
                      <a:pt x="106123" y="41336"/>
                      <a:pt x="103504" y="51810"/>
                      <a:pt x="96958" y="59665"/>
                    </a:cubicBezTo>
                    <a:close/>
                    <a:moveTo>
                      <a:pt x="61609" y="19079"/>
                    </a:moveTo>
                    <a:cubicBezTo>
                      <a:pt x="44589" y="21698"/>
                      <a:pt x="30187" y="42645"/>
                      <a:pt x="27569" y="71448"/>
                    </a:cubicBezTo>
                    <a:cubicBezTo>
                      <a:pt x="31496" y="71448"/>
                      <a:pt x="36733" y="70139"/>
                      <a:pt x="41970" y="70139"/>
                    </a:cubicBezTo>
                    <a:cubicBezTo>
                      <a:pt x="66846" y="66212"/>
                      <a:pt x="76010" y="60975"/>
                      <a:pt x="82557" y="53119"/>
                    </a:cubicBezTo>
                    <a:cubicBezTo>
                      <a:pt x="86484" y="47882"/>
                      <a:pt x="87794" y="42645"/>
                      <a:pt x="86484" y="36099"/>
                    </a:cubicBezTo>
                    <a:cubicBezTo>
                      <a:pt x="85175" y="25625"/>
                      <a:pt x="77320" y="17770"/>
                      <a:pt x="62918" y="20388"/>
                    </a:cubicBezTo>
                    <a:close/>
                  </a:path>
                </a:pathLst>
              </a:custGeom>
              <a:grpFill/>
              <a:ln w="13089" cap="flat">
                <a:noFill/>
                <a:prstDash val="solid"/>
                <a:miter/>
              </a:ln>
            </p:spPr>
            <p:txBody>
              <a:bodyPr rtlCol="0" anchor="ctr"/>
              <a:lstStyle/>
              <a:p>
                <a:endParaRPr lang="de-DE"/>
              </a:p>
            </p:txBody>
          </p:sp>
          <p:sp>
            <p:nvSpPr>
              <p:cNvPr id="76" name="Freihandform: Form 75">
                <a:extLst>
                  <a:ext uri="{FF2B5EF4-FFF2-40B4-BE49-F238E27FC236}">
                    <a16:creationId xmlns:a16="http://schemas.microsoft.com/office/drawing/2014/main" id="{8E78C2BA-D592-715A-4F5B-27EDD1C4F29B}"/>
                  </a:ext>
                </a:extLst>
              </p:cNvPr>
              <p:cNvSpPr/>
              <p:nvPr/>
            </p:nvSpPr>
            <p:spPr>
              <a:xfrm>
                <a:off x="5997683" y="6033630"/>
                <a:ext cx="105140" cy="148017"/>
              </a:xfrm>
              <a:custGeom>
                <a:avLst/>
                <a:gdLst>
                  <a:gd name="connsiteX0" fmla="*/ 98267 w 105140"/>
                  <a:gd name="connsiteY0" fmla="*/ 59665 h 148017"/>
                  <a:gd name="connsiteX1" fmla="*/ 43279 w 105140"/>
                  <a:gd name="connsiteY1" fmla="*/ 84541 h 148017"/>
                  <a:gd name="connsiteX2" fmla="*/ 26259 w 105140"/>
                  <a:gd name="connsiteY2" fmla="*/ 87159 h 148017"/>
                  <a:gd name="connsiteX3" fmla="*/ 26259 w 105140"/>
                  <a:gd name="connsiteY3" fmla="*/ 104179 h 148017"/>
                  <a:gd name="connsiteX4" fmla="*/ 57681 w 105140"/>
                  <a:gd name="connsiteY4" fmla="*/ 129055 h 148017"/>
                  <a:gd name="connsiteX5" fmla="*/ 94340 w 105140"/>
                  <a:gd name="connsiteY5" fmla="*/ 106798 h 148017"/>
                  <a:gd name="connsiteX6" fmla="*/ 104814 w 105140"/>
                  <a:gd name="connsiteY6" fmla="*/ 118581 h 148017"/>
                  <a:gd name="connsiteX7" fmla="*/ 53753 w 105140"/>
                  <a:gd name="connsiteY7" fmla="*/ 147384 h 148017"/>
                  <a:gd name="connsiteX8" fmla="*/ 1384 w 105140"/>
                  <a:gd name="connsiteY8" fmla="*/ 105489 h 148017"/>
                  <a:gd name="connsiteX9" fmla="*/ 19713 w 105140"/>
                  <a:gd name="connsiteY9" fmla="*/ 26934 h 148017"/>
                  <a:gd name="connsiteX10" fmla="*/ 60300 w 105140"/>
                  <a:gd name="connsiteY10" fmla="*/ 750 h 148017"/>
                  <a:gd name="connsiteX11" fmla="*/ 104814 w 105140"/>
                  <a:gd name="connsiteY11" fmla="*/ 29553 h 148017"/>
                  <a:gd name="connsiteX12" fmla="*/ 96958 w 105140"/>
                  <a:gd name="connsiteY12" fmla="*/ 59665 h 148017"/>
                  <a:gd name="connsiteX13" fmla="*/ 61609 w 105140"/>
                  <a:gd name="connsiteY13" fmla="*/ 19079 h 148017"/>
                  <a:gd name="connsiteX14" fmla="*/ 27569 w 105140"/>
                  <a:gd name="connsiteY14" fmla="*/ 71448 h 148017"/>
                  <a:gd name="connsiteX15" fmla="*/ 41970 w 105140"/>
                  <a:gd name="connsiteY15" fmla="*/ 70139 h 148017"/>
                  <a:gd name="connsiteX16" fmla="*/ 82557 w 105140"/>
                  <a:gd name="connsiteY16" fmla="*/ 53119 h 148017"/>
                  <a:gd name="connsiteX17" fmla="*/ 86484 w 105140"/>
                  <a:gd name="connsiteY17" fmla="*/ 36099 h 148017"/>
                  <a:gd name="connsiteX18" fmla="*/ 62918 w 105140"/>
                  <a:gd name="connsiteY18" fmla="*/ 20388 h 1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140" h="148017">
                    <a:moveTo>
                      <a:pt x="98267" y="59665"/>
                    </a:moveTo>
                    <a:cubicBezTo>
                      <a:pt x="89103" y="71448"/>
                      <a:pt x="72083" y="79304"/>
                      <a:pt x="43279" y="84541"/>
                    </a:cubicBezTo>
                    <a:cubicBezTo>
                      <a:pt x="38043" y="84541"/>
                      <a:pt x="32806" y="85850"/>
                      <a:pt x="26259" y="87159"/>
                    </a:cubicBezTo>
                    <a:cubicBezTo>
                      <a:pt x="26259" y="93705"/>
                      <a:pt x="26259" y="98942"/>
                      <a:pt x="26259" y="104179"/>
                    </a:cubicBezTo>
                    <a:cubicBezTo>
                      <a:pt x="28878" y="122509"/>
                      <a:pt x="43279" y="130364"/>
                      <a:pt x="57681" y="129055"/>
                    </a:cubicBezTo>
                    <a:cubicBezTo>
                      <a:pt x="74701" y="126436"/>
                      <a:pt x="83866" y="121199"/>
                      <a:pt x="94340" y="106798"/>
                    </a:cubicBezTo>
                    <a:lnTo>
                      <a:pt x="104814" y="118581"/>
                    </a:lnTo>
                    <a:cubicBezTo>
                      <a:pt x="93030" y="134292"/>
                      <a:pt x="79938" y="143456"/>
                      <a:pt x="53753" y="147384"/>
                    </a:cubicBezTo>
                    <a:cubicBezTo>
                      <a:pt x="28878" y="151312"/>
                      <a:pt x="6621" y="136910"/>
                      <a:pt x="1384" y="105489"/>
                    </a:cubicBezTo>
                    <a:cubicBezTo>
                      <a:pt x="-2544" y="79304"/>
                      <a:pt x="1384" y="47882"/>
                      <a:pt x="19713" y="26934"/>
                    </a:cubicBezTo>
                    <a:cubicBezTo>
                      <a:pt x="31496" y="12533"/>
                      <a:pt x="44589" y="3368"/>
                      <a:pt x="60300" y="750"/>
                    </a:cubicBezTo>
                    <a:cubicBezTo>
                      <a:pt x="85175" y="-3178"/>
                      <a:pt x="100886" y="8605"/>
                      <a:pt x="104814" y="29553"/>
                    </a:cubicBezTo>
                    <a:cubicBezTo>
                      <a:pt x="106123" y="41336"/>
                      <a:pt x="103504" y="51810"/>
                      <a:pt x="96958" y="59665"/>
                    </a:cubicBezTo>
                    <a:close/>
                    <a:moveTo>
                      <a:pt x="61609" y="19079"/>
                    </a:moveTo>
                    <a:cubicBezTo>
                      <a:pt x="44589" y="21698"/>
                      <a:pt x="30187" y="42645"/>
                      <a:pt x="27569" y="71448"/>
                    </a:cubicBezTo>
                    <a:cubicBezTo>
                      <a:pt x="31496" y="71448"/>
                      <a:pt x="36733" y="70139"/>
                      <a:pt x="41970" y="70139"/>
                    </a:cubicBezTo>
                    <a:cubicBezTo>
                      <a:pt x="66846" y="66212"/>
                      <a:pt x="76010" y="60975"/>
                      <a:pt x="82557" y="53119"/>
                    </a:cubicBezTo>
                    <a:cubicBezTo>
                      <a:pt x="86484" y="47882"/>
                      <a:pt x="87793" y="42645"/>
                      <a:pt x="86484" y="36099"/>
                    </a:cubicBezTo>
                    <a:cubicBezTo>
                      <a:pt x="85175" y="25625"/>
                      <a:pt x="77320" y="17770"/>
                      <a:pt x="62918" y="20388"/>
                    </a:cubicBezTo>
                    <a:close/>
                  </a:path>
                </a:pathLst>
              </a:custGeom>
              <a:grpFill/>
              <a:ln w="13089" cap="flat">
                <a:noFill/>
                <a:prstDash val="solid"/>
                <a:miter/>
              </a:ln>
            </p:spPr>
            <p:txBody>
              <a:bodyPr rtlCol="0" anchor="ctr"/>
              <a:lstStyle/>
              <a:p>
                <a:endParaRPr lang="de-DE"/>
              </a:p>
            </p:txBody>
          </p:sp>
          <p:sp>
            <p:nvSpPr>
              <p:cNvPr id="77" name="Freihandform: Form 76">
                <a:extLst>
                  <a:ext uri="{FF2B5EF4-FFF2-40B4-BE49-F238E27FC236}">
                    <a16:creationId xmlns:a16="http://schemas.microsoft.com/office/drawing/2014/main" id="{B95E2066-08C0-77D1-EA19-28B1E8B7285A}"/>
                  </a:ext>
                </a:extLst>
              </p:cNvPr>
              <p:cNvSpPr/>
              <p:nvPr/>
            </p:nvSpPr>
            <p:spPr>
              <a:xfrm>
                <a:off x="5525124" y="6039617"/>
                <a:ext cx="106048" cy="138778"/>
              </a:xfrm>
              <a:custGeom>
                <a:avLst/>
                <a:gdLst>
                  <a:gd name="connsiteX0" fmla="*/ 83791 w 106048"/>
                  <a:gd name="connsiteY0" fmla="*/ 137470 h 138778"/>
                  <a:gd name="connsiteX1" fmla="*/ 83791 w 106048"/>
                  <a:gd name="connsiteY1" fmla="*/ 45823 h 138778"/>
                  <a:gd name="connsiteX2" fmla="*/ 78554 w 106048"/>
                  <a:gd name="connsiteY2" fmla="*/ 23566 h 138778"/>
                  <a:gd name="connsiteX3" fmla="*/ 64153 w 106048"/>
                  <a:gd name="connsiteY3" fmla="*/ 18329 h 138778"/>
                  <a:gd name="connsiteX4" fmla="*/ 26185 w 106048"/>
                  <a:gd name="connsiteY4" fmla="*/ 37968 h 138778"/>
                  <a:gd name="connsiteX5" fmla="*/ 26185 w 106048"/>
                  <a:gd name="connsiteY5" fmla="*/ 138779 h 138778"/>
                  <a:gd name="connsiteX6" fmla="*/ 5237 w 106048"/>
                  <a:gd name="connsiteY6" fmla="*/ 138779 h 138778"/>
                  <a:gd name="connsiteX7" fmla="*/ 5237 w 106048"/>
                  <a:gd name="connsiteY7" fmla="*/ 34040 h 138778"/>
                  <a:gd name="connsiteX8" fmla="*/ 0 w 106048"/>
                  <a:gd name="connsiteY8" fmla="*/ 5237 h 138778"/>
                  <a:gd name="connsiteX9" fmla="*/ 20948 w 106048"/>
                  <a:gd name="connsiteY9" fmla="*/ 0 h 138778"/>
                  <a:gd name="connsiteX10" fmla="*/ 26185 w 106048"/>
                  <a:gd name="connsiteY10" fmla="*/ 20948 h 138778"/>
                  <a:gd name="connsiteX11" fmla="*/ 69390 w 106048"/>
                  <a:gd name="connsiteY11" fmla="*/ 0 h 138778"/>
                  <a:gd name="connsiteX12" fmla="*/ 103430 w 106048"/>
                  <a:gd name="connsiteY12" fmla="*/ 19639 h 138778"/>
                  <a:gd name="connsiteX13" fmla="*/ 106048 w 106048"/>
                  <a:gd name="connsiteY13" fmla="*/ 35349 h 138778"/>
                  <a:gd name="connsiteX14" fmla="*/ 106048 w 106048"/>
                  <a:gd name="connsiteY14" fmla="*/ 138779 h 138778"/>
                  <a:gd name="connsiteX15" fmla="*/ 83791 w 106048"/>
                  <a:gd name="connsiteY15" fmla="*/ 138779 h 13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48" h="138778">
                    <a:moveTo>
                      <a:pt x="83791" y="137470"/>
                    </a:moveTo>
                    <a:lnTo>
                      <a:pt x="83791" y="45823"/>
                    </a:lnTo>
                    <a:cubicBezTo>
                      <a:pt x="83791" y="31422"/>
                      <a:pt x="83791" y="27494"/>
                      <a:pt x="78554" y="23566"/>
                    </a:cubicBezTo>
                    <a:cubicBezTo>
                      <a:pt x="75936" y="19639"/>
                      <a:pt x="69390" y="18329"/>
                      <a:pt x="64153" y="18329"/>
                    </a:cubicBezTo>
                    <a:cubicBezTo>
                      <a:pt x="53679" y="18329"/>
                      <a:pt x="36659" y="27494"/>
                      <a:pt x="26185" y="37968"/>
                    </a:cubicBezTo>
                    <a:lnTo>
                      <a:pt x="26185" y="138779"/>
                    </a:lnTo>
                    <a:lnTo>
                      <a:pt x="5237" y="138779"/>
                    </a:lnTo>
                    <a:lnTo>
                      <a:pt x="5237" y="34040"/>
                    </a:lnTo>
                    <a:cubicBezTo>
                      <a:pt x="5237" y="17020"/>
                      <a:pt x="1309" y="7855"/>
                      <a:pt x="0" y="5237"/>
                    </a:cubicBezTo>
                    <a:lnTo>
                      <a:pt x="20948" y="0"/>
                    </a:lnTo>
                    <a:cubicBezTo>
                      <a:pt x="20948" y="1309"/>
                      <a:pt x="26185" y="11783"/>
                      <a:pt x="26185" y="20948"/>
                    </a:cubicBezTo>
                    <a:cubicBezTo>
                      <a:pt x="40586" y="6546"/>
                      <a:pt x="54988" y="0"/>
                      <a:pt x="69390" y="0"/>
                    </a:cubicBezTo>
                    <a:cubicBezTo>
                      <a:pt x="83791" y="0"/>
                      <a:pt x="96884" y="7855"/>
                      <a:pt x="103430" y="19639"/>
                    </a:cubicBezTo>
                    <a:cubicBezTo>
                      <a:pt x="106048" y="24875"/>
                      <a:pt x="106048" y="30112"/>
                      <a:pt x="106048" y="35349"/>
                    </a:cubicBezTo>
                    <a:lnTo>
                      <a:pt x="106048" y="138779"/>
                    </a:lnTo>
                    <a:cubicBezTo>
                      <a:pt x="106048" y="138779"/>
                      <a:pt x="83791" y="138779"/>
                      <a:pt x="83791" y="138779"/>
                    </a:cubicBezTo>
                    <a:close/>
                  </a:path>
                </a:pathLst>
              </a:custGeom>
              <a:grpFill/>
              <a:ln w="13089" cap="flat">
                <a:noFill/>
                <a:prstDash val="solid"/>
                <a:miter/>
              </a:ln>
            </p:spPr>
            <p:txBody>
              <a:bodyPr rtlCol="0" anchor="ctr"/>
              <a:lstStyle/>
              <a:p>
                <a:endParaRPr lang="de-DE"/>
              </a:p>
            </p:txBody>
          </p:sp>
          <p:sp>
            <p:nvSpPr>
              <p:cNvPr id="78" name="Freihandform: Form 77">
                <a:extLst>
                  <a:ext uri="{FF2B5EF4-FFF2-40B4-BE49-F238E27FC236}">
                    <a16:creationId xmlns:a16="http://schemas.microsoft.com/office/drawing/2014/main" id="{6E63D2F4-2A33-F926-7A10-655E2016C3BD}"/>
                  </a:ext>
                </a:extLst>
              </p:cNvPr>
              <p:cNvSpPr/>
              <p:nvPr/>
            </p:nvSpPr>
            <p:spPr>
              <a:xfrm>
                <a:off x="5675686" y="5978083"/>
                <a:ext cx="116522" cy="200313"/>
              </a:xfrm>
              <a:custGeom>
                <a:avLst/>
                <a:gdLst>
                  <a:gd name="connsiteX0" fmla="*/ 3928 w 116522"/>
                  <a:gd name="connsiteY0" fmla="*/ 199004 h 200313"/>
                  <a:gd name="connsiteX1" fmla="*/ 3928 w 116522"/>
                  <a:gd name="connsiteY1" fmla="*/ 31422 h 200313"/>
                  <a:gd name="connsiteX2" fmla="*/ 0 w 116522"/>
                  <a:gd name="connsiteY2" fmla="*/ 3928 h 200313"/>
                  <a:gd name="connsiteX3" fmla="*/ 20948 w 116522"/>
                  <a:gd name="connsiteY3" fmla="*/ 0 h 200313"/>
                  <a:gd name="connsiteX4" fmla="*/ 24876 w 116522"/>
                  <a:gd name="connsiteY4" fmla="*/ 32731 h 200313"/>
                  <a:gd name="connsiteX5" fmla="*/ 24876 w 116522"/>
                  <a:gd name="connsiteY5" fmla="*/ 200313 h 200313"/>
                  <a:gd name="connsiteX6" fmla="*/ 3928 w 116522"/>
                  <a:gd name="connsiteY6" fmla="*/ 200313 h 200313"/>
                  <a:gd name="connsiteX7" fmla="*/ 89028 w 116522"/>
                  <a:gd name="connsiteY7" fmla="*/ 199004 h 200313"/>
                  <a:gd name="connsiteX8" fmla="*/ 26185 w 116522"/>
                  <a:gd name="connsiteY8" fmla="*/ 121759 h 200313"/>
                  <a:gd name="connsiteX9" fmla="*/ 78554 w 116522"/>
                  <a:gd name="connsiteY9" fmla="*/ 62843 h 200313"/>
                  <a:gd name="connsiteX10" fmla="*/ 104739 w 116522"/>
                  <a:gd name="connsiteY10" fmla="*/ 62843 h 200313"/>
                  <a:gd name="connsiteX11" fmla="*/ 51060 w 116522"/>
                  <a:gd name="connsiteY11" fmla="*/ 121759 h 200313"/>
                  <a:gd name="connsiteX12" fmla="*/ 116522 w 116522"/>
                  <a:gd name="connsiteY12" fmla="*/ 199004 h 200313"/>
                  <a:gd name="connsiteX13" fmla="*/ 87719 w 116522"/>
                  <a:gd name="connsiteY13" fmla="*/ 199004 h 20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522" h="200313">
                    <a:moveTo>
                      <a:pt x="3928" y="199004"/>
                    </a:moveTo>
                    <a:lnTo>
                      <a:pt x="3928" y="31422"/>
                    </a:lnTo>
                    <a:cubicBezTo>
                      <a:pt x="3928" y="15711"/>
                      <a:pt x="1309" y="5237"/>
                      <a:pt x="0" y="3928"/>
                    </a:cubicBezTo>
                    <a:lnTo>
                      <a:pt x="20948" y="0"/>
                    </a:lnTo>
                    <a:cubicBezTo>
                      <a:pt x="20948" y="2618"/>
                      <a:pt x="24876" y="13092"/>
                      <a:pt x="24876" y="32731"/>
                    </a:cubicBezTo>
                    <a:lnTo>
                      <a:pt x="24876" y="200313"/>
                    </a:lnTo>
                    <a:lnTo>
                      <a:pt x="3928" y="200313"/>
                    </a:lnTo>
                    <a:close/>
                    <a:moveTo>
                      <a:pt x="89028" y="199004"/>
                    </a:moveTo>
                    <a:lnTo>
                      <a:pt x="26185" y="121759"/>
                    </a:lnTo>
                    <a:lnTo>
                      <a:pt x="78554" y="62843"/>
                    </a:lnTo>
                    <a:lnTo>
                      <a:pt x="104739" y="62843"/>
                    </a:lnTo>
                    <a:lnTo>
                      <a:pt x="51060" y="121759"/>
                    </a:lnTo>
                    <a:lnTo>
                      <a:pt x="116522" y="199004"/>
                    </a:lnTo>
                    <a:lnTo>
                      <a:pt x="87719" y="199004"/>
                    </a:lnTo>
                    <a:close/>
                  </a:path>
                </a:pathLst>
              </a:custGeom>
              <a:grpFill/>
              <a:ln w="13089" cap="flat">
                <a:noFill/>
                <a:prstDash val="solid"/>
                <a:miter/>
              </a:ln>
            </p:spPr>
            <p:txBody>
              <a:bodyPr rtlCol="0" anchor="ctr"/>
              <a:lstStyle/>
              <a:p>
                <a:endParaRPr lang="de-DE"/>
              </a:p>
            </p:txBody>
          </p:sp>
          <p:sp>
            <p:nvSpPr>
              <p:cNvPr id="79" name="Freihandform: Form 78">
                <a:extLst>
                  <a:ext uri="{FF2B5EF4-FFF2-40B4-BE49-F238E27FC236}">
                    <a16:creationId xmlns:a16="http://schemas.microsoft.com/office/drawing/2014/main" id="{83B8D7B0-CE0B-DE15-2364-101F73D92261}"/>
                  </a:ext>
                </a:extLst>
              </p:cNvPr>
              <p:cNvSpPr/>
              <p:nvPr/>
            </p:nvSpPr>
            <p:spPr>
              <a:xfrm>
                <a:off x="5798754" y="6038307"/>
                <a:ext cx="178056" cy="141397"/>
              </a:xfrm>
              <a:custGeom>
                <a:avLst/>
                <a:gdLst>
                  <a:gd name="connsiteX0" fmla="*/ 140088 w 178056"/>
                  <a:gd name="connsiteY0" fmla="*/ 140088 h 141397"/>
                  <a:gd name="connsiteX1" fmla="*/ 119140 w 178056"/>
                  <a:gd name="connsiteY1" fmla="*/ 140088 h 141397"/>
                  <a:gd name="connsiteX2" fmla="*/ 91647 w 178056"/>
                  <a:gd name="connsiteY2" fmla="*/ 44514 h 141397"/>
                  <a:gd name="connsiteX3" fmla="*/ 87719 w 178056"/>
                  <a:gd name="connsiteY3" fmla="*/ 30112 h 141397"/>
                  <a:gd name="connsiteX4" fmla="*/ 87719 w 178056"/>
                  <a:gd name="connsiteY4" fmla="*/ 30112 h 141397"/>
                  <a:gd name="connsiteX5" fmla="*/ 85100 w 178056"/>
                  <a:gd name="connsiteY5" fmla="*/ 44514 h 141397"/>
                  <a:gd name="connsiteX6" fmla="*/ 57606 w 178056"/>
                  <a:gd name="connsiteY6" fmla="*/ 141397 h 141397"/>
                  <a:gd name="connsiteX7" fmla="*/ 37968 w 178056"/>
                  <a:gd name="connsiteY7" fmla="*/ 141397 h 141397"/>
                  <a:gd name="connsiteX8" fmla="*/ 0 w 178056"/>
                  <a:gd name="connsiteY8" fmla="*/ 5237 h 141397"/>
                  <a:gd name="connsiteX9" fmla="*/ 20948 w 178056"/>
                  <a:gd name="connsiteY9" fmla="*/ 0 h 141397"/>
                  <a:gd name="connsiteX10" fmla="*/ 43205 w 178056"/>
                  <a:gd name="connsiteY10" fmla="*/ 90337 h 141397"/>
                  <a:gd name="connsiteX11" fmla="*/ 48442 w 178056"/>
                  <a:gd name="connsiteY11" fmla="*/ 112594 h 141397"/>
                  <a:gd name="connsiteX12" fmla="*/ 48442 w 178056"/>
                  <a:gd name="connsiteY12" fmla="*/ 112594 h 141397"/>
                  <a:gd name="connsiteX13" fmla="*/ 53679 w 178056"/>
                  <a:gd name="connsiteY13" fmla="*/ 92956 h 141397"/>
                  <a:gd name="connsiteX14" fmla="*/ 78554 w 178056"/>
                  <a:gd name="connsiteY14" fmla="*/ 3928 h 141397"/>
                  <a:gd name="connsiteX15" fmla="*/ 102120 w 178056"/>
                  <a:gd name="connsiteY15" fmla="*/ 3928 h 141397"/>
                  <a:gd name="connsiteX16" fmla="*/ 125687 w 178056"/>
                  <a:gd name="connsiteY16" fmla="*/ 94265 h 141397"/>
                  <a:gd name="connsiteX17" fmla="*/ 130924 w 178056"/>
                  <a:gd name="connsiteY17" fmla="*/ 113904 h 141397"/>
                  <a:gd name="connsiteX18" fmla="*/ 130924 w 178056"/>
                  <a:gd name="connsiteY18" fmla="*/ 113904 h 141397"/>
                  <a:gd name="connsiteX19" fmla="*/ 134851 w 178056"/>
                  <a:gd name="connsiteY19" fmla="*/ 95574 h 141397"/>
                  <a:gd name="connsiteX20" fmla="*/ 155799 w 178056"/>
                  <a:gd name="connsiteY20" fmla="*/ 3928 h 141397"/>
                  <a:gd name="connsiteX21" fmla="*/ 178056 w 178056"/>
                  <a:gd name="connsiteY21" fmla="*/ 3928 h 141397"/>
                  <a:gd name="connsiteX22" fmla="*/ 140088 w 178056"/>
                  <a:gd name="connsiteY22" fmla="*/ 141397 h 1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8056" h="141397">
                    <a:moveTo>
                      <a:pt x="140088" y="140088"/>
                    </a:moveTo>
                    <a:lnTo>
                      <a:pt x="119140" y="140088"/>
                    </a:lnTo>
                    <a:lnTo>
                      <a:pt x="91647" y="44514"/>
                    </a:lnTo>
                    <a:cubicBezTo>
                      <a:pt x="89028" y="36659"/>
                      <a:pt x="87719" y="30112"/>
                      <a:pt x="87719" y="30112"/>
                    </a:cubicBezTo>
                    <a:lnTo>
                      <a:pt x="87719" y="30112"/>
                    </a:lnTo>
                    <a:cubicBezTo>
                      <a:pt x="87719" y="31422"/>
                      <a:pt x="86410" y="40586"/>
                      <a:pt x="85100" y="44514"/>
                    </a:cubicBezTo>
                    <a:lnTo>
                      <a:pt x="57606" y="141397"/>
                    </a:lnTo>
                    <a:lnTo>
                      <a:pt x="37968" y="141397"/>
                    </a:lnTo>
                    <a:lnTo>
                      <a:pt x="0" y="5237"/>
                    </a:lnTo>
                    <a:lnTo>
                      <a:pt x="20948" y="0"/>
                    </a:lnTo>
                    <a:lnTo>
                      <a:pt x="43205" y="90337"/>
                    </a:lnTo>
                    <a:cubicBezTo>
                      <a:pt x="45823" y="102120"/>
                      <a:pt x="48442" y="111285"/>
                      <a:pt x="48442" y="112594"/>
                    </a:cubicBezTo>
                    <a:lnTo>
                      <a:pt x="48442" y="112594"/>
                    </a:lnTo>
                    <a:cubicBezTo>
                      <a:pt x="48442" y="111285"/>
                      <a:pt x="51060" y="102120"/>
                      <a:pt x="53679" y="92956"/>
                    </a:cubicBezTo>
                    <a:lnTo>
                      <a:pt x="78554" y="3928"/>
                    </a:lnTo>
                    <a:lnTo>
                      <a:pt x="102120" y="3928"/>
                    </a:lnTo>
                    <a:lnTo>
                      <a:pt x="125687" y="94265"/>
                    </a:lnTo>
                    <a:cubicBezTo>
                      <a:pt x="126996" y="100811"/>
                      <a:pt x="130924" y="111285"/>
                      <a:pt x="130924" y="113904"/>
                    </a:cubicBezTo>
                    <a:lnTo>
                      <a:pt x="130924" y="113904"/>
                    </a:lnTo>
                    <a:cubicBezTo>
                      <a:pt x="132233" y="107357"/>
                      <a:pt x="133542" y="100811"/>
                      <a:pt x="134851" y="95574"/>
                    </a:cubicBezTo>
                    <a:lnTo>
                      <a:pt x="155799" y="3928"/>
                    </a:lnTo>
                    <a:lnTo>
                      <a:pt x="178056" y="3928"/>
                    </a:lnTo>
                    <a:lnTo>
                      <a:pt x="140088" y="141397"/>
                    </a:lnTo>
                    <a:close/>
                  </a:path>
                </a:pathLst>
              </a:custGeom>
              <a:grpFill/>
              <a:ln w="13089" cap="flat">
                <a:noFill/>
                <a:prstDash val="solid"/>
                <a:miter/>
              </a:ln>
            </p:spPr>
            <p:txBody>
              <a:bodyPr rtlCol="0" anchor="ctr"/>
              <a:lstStyle/>
              <a:p>
                <a:endParaRPr lang="de-DE"/>
              </a:p>
            </p:txBody>
          </p:sp>
          <p:sp>
            <p:nvSpPr>
              <p:cNvPr id="80" name="Freihandform: Form 79">
                <a:extLst>
                  <a:ext uri="{FF2B5EF4-FFF2-40B4-BE49-F238E27FC236}">
                    <a16:creationId xmlns:a16="http://schemas.microsoft.com/office/drawing/2014/main" id="{DE6A6C0F-1F17-2EC2-A786-8BDE718F149E}"/>
                  </a:ext>
                </a:extLst>
              </p:cNvPr>
              <p:cNvSpPr/>
              <p:nvPr/>
            </p:nvSpPr>
            <p:spPr>
              <a:xfrm>
                <a:off x="6144392" y="6038307"/>
                <a:ext cx="71204" cy="138779"/>
              </a:xfrm>
              <a:custGeom>
                <a:avLst/>
                <a:gdLst>
                  <a:gd name="connsiteX0" fmla="*/ 62843 w 71204"/>
                  <a:gd name="connsiteY0" fmla="*/ 22257 h 138779"/>
                  <a:gd name="connsiteX1" fmla="*/ 56297 w 71204"/>
                  <a:gd name="connsiteY1" fmla="*/ 22257 h 138779"/>
                  <a:gd name="connsiteX2" fmla="*/ 34040 w 71204"/>
                  <a:gd name="connsiteY2" fmla="*/ 32731 h 138779"/>
                  <a:gd name="connsiteX3" fmla="*/ 26185 w 71204"/>
                  <a:gd name="connsiteY3" fmla="*/ 53679 h 138779"/>
                  <a:gd name="connsiteX4" fmla="*/ 26185 w 71204"/>
                  <a:gd name="connsiteY4" fmla="*/ 138779 h 138779"/>
                  <a:gd name="connsiteX5" fmla="*/ 5237 w 71204"/>
                  <a:gd name="connsiteY5" fmla="*/ 138779 h 138779"/>
                  <a:gd name="connsiteX6" fmla="*/ 5237 w 71204"/>
                  <a:gd name="connsiteY6" fmla="*/ 34040 h 138779"/>
                  <a:gd name="connsiteX7" fmla="*/ 0 w 71204"/>
                  <a:gd name="connsiteY7" fmla="*/ 5237 h 138779"/>
                  <a:gd name="connsiteX8" fmla="*/ 20948 w 71204"/>
                  <a:gd name="connsiteY8" fmla="*/ 0 h 138779"/>
                  <a:gd name="connsiteX9" fmla="*/ 24876 w 71204"/>
                  <a:gd name="connsiteY9" fmla="*/ 22257 h 138779"/>
                  <a:gd name="connsiteX10" fmla="*/ 62843 w 71204"/>
                  <a:gd name="connsiteY10" fmla="*/ 0 h 138779"/>
                  <a:gd name="connsiteX11" fmla="*/ 70699 w 71204"/>
                  <a:gd name="connsiteY11" fmla="*/ 1309 h 138779"/>
                  <a:gd name="connsiteX12" fmla="*/ 61534 w 71204"/>
                  <a:gd name="connsiteY12" fmla="*/ 24875 h 13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204" h="138779">
                    <a:moveTo>
                      <a:pt x="62843" y="22257"/>
                    </a:moveTo>
                    <a:cubicBezTo>
                      <a:pt x="61534" y="22257"/>
                      <a:pt x="58916" y="22257"/>
                      <a:pt x="56297" y="22257"/>
                    </a:cubicBezTo>
                    <a:cubicBezTo>
                      <a:pt x="48442" y="22257"/>
                      <a:pt x="40586" y="26185"/>
                      <a:pt x="34040" y="32731"/>
                    </a:cubicBezTo>
                    <a:cubicBezTo>
                      <a:pt x="27494" y="39277"/>
                      <a:pt x="26185" y="43205"/>
                      <a:pt x="26185" y="53679"/>
                    </a:cubicBezTo>
                    <a:lnTo>
                      <a:pt x="26185" y="138779"/>
                    </a:lnTo>
                    <a:lnTo>
                      <a:pt x="5237" y="138779"/>
                    </a:lnTo>
                    <a:lnTo>
                      <a:pt x="5237" y="34040"/>
                    </a:lnTo>
                    <a:cubicBezTo>
                      <a:pt x="5237" y="15711"/>
                      <a:pt x="1309" y="6546"/>
                      <a:pt x="0" y="5237"/>
                    </a:cubicBezTo>
                    <a:lnTo>
                      <a:pt x="20948" y="0"/>
                    </a:lnTo>
                    <a:cubicBezTo>
                      <a:pt x="20948" y="2618"/>
                      <a:pt x="26185" y="11783"/>
                      <a:pt x="24876" y="22257"/>
                    </a:cubicBezTo>
                    <a:cubicBezTo>
                      <a:pt x="35349" y="7855"/>
                      <a:pt x="49751" y="0"/>
                      <a:pt x="62843" y="0"/>
                    </a:cubicBezTo>
                    <a:cubicBezTo>
                      <a:pt x="75936" y="0"/>
                      <a:pt x="69390" y="0"/>
                      <a:pt x="70699" y="1309"/>
                    </a:cubicBezTo>
                    <a:lnTo>
                      <a:pt x="61534" y="24875"/>
                    </a:lnTo>
                    <a:close/>
                  </a:path>
                </a:pathLst>
              </a:custGeom>
              <a:grpFill/>
              <a:ln w="13089" cap="flat">
                <a:noFill/>
                <a:prstDash val="solid"/>
                <a:miter/>
              </a:ln>
            </p:spPr>
            <p:txBody>
              <a:bodyPr rtlCol="0" anchor="ctr"/>
              <a:lstStyle/>
              <a:p>
                <a:endParaRPr lang="de-DE"/>
              </a:p>
            </p:txBody>
          </p:sp>
          <p:sp>
            <p:nvSpPr>
              <p:cNvPr id="81" name="Freihandform: Form 80">
                <a:extLst>
                  <a:ext uri="{FF2B5EF4-FFF2-40B4-BE49-F238E27FC236}">
                    <a16:creationId xmlns:a16="http://schemas.microsoft.com/office/drawing/2014/main" id="{2B162237-199F-C644-5D65-604D31F7B8C3}"/>
                  </a:ext>
                </a:extLst>
              </p:cNvPr>
              <p:cNvSpPr/>
              <p:nvPr/>
            </p:nvSpPr>
            <p:spPr>
              <a:xfrm>
                <a:off x="6234730" y="5978083"/>
                <a:ext cx="115212" cy="200313"/>
              </a:xfrm>
              <a:custGeom>
                <a:avLst/>
                <a:gdLst>
                  <a:gd name="connsiteX0" fmla="*/ 3928 w 115212"/>
                  <a:gd name="connsiteY0" fmla="*/ 199004 h 200313"/>
                  <a:gd name="connsiteX1" fmla="*/ 3928 w 115212"/>
                  <a:gd name="connsiteY1" fmla="*/ 31422 h 200313"/>
                  <a:gd name="connsiteX2" fmla="*/ 0 w 115212"/>
                  <a:gd name="connsiteY2" fmla="*/ 3928 h 200313"/>
                  <a:gd name="connsiteX3" fmla="*/ 20948 w 115212"/>
                  <a:gd name="connsiteY3" fmla="*/ 0 h 200313"/>
                  <a:gd name="connsiteX4" fmla="*/ 24876 w 115212"/>
                  <a:gd name="connsiteY4" fmla="*/ 32731 h 200313"/>
                  <a:gd name="connsiteX5" fmla="*/ 24876 w 115212"/>
                  <a:gd name="connsiteY5" fmla="*/ 200313 h 200313"/>
                  <a:gd name="connsiteX6" fmla="*/ 3928 w 115212"/>
                  <a:gd name="connsiteY6" fmla="*/ 200313 h 200313"/>
                  <a:gd name="connsiteX7" fmla="*/ 87719 w 115212"/>
                  <a:gd name="connsiteY7" fmla="*/ 199004 h 200313"/>
                  <a:gd name="connsiteX8" fmla="*/ 24876 w 115212"/>
                  <a:gd name="connsiteY8" fmla="*/ 121759 h 200313"/>
                  <a:gd name="connsiteX9" fmla="*/ 77245 w 115212"/>
                  <a:gd name="connsiteY9" fmla="*/ 62843 h 200313"/>
                  <a:gd name="connsiteX10" fmla="*/ 103430 w 115212"/>
                  <a:gd name="connsiteY10" fmla="*/ 62843 h 200313"/>
                  <a:gd name="connsiteX11" fmla="*/ 49751 w 115212"/>
                  <a:gd name="connsiteY11" fmla="*/ 121759 h 200313"/>
                  <a:gd name="connsiteX12" fmla="*/ 115213 w 115212"/>
                  <a:gd name="connsiteY12" fmla="*/ 199004 h 200313"/>
                  <a:gd name="connsiteX13" fmla="*/ 86410 w 115212"/>
                  <a:gd name="connsiteY13" fmla="*/ 199004 h 20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212" h="200313">
                    <a:moveTo>
                      <a:pt x="3928" y="199004"/>
                    </a:moveTo>
                    <a:lnTo>
                      <a:pt x="3928" y="31422"/>
                    </a:lnTo>
                    <a:cubicBezTo>
                      <a:pt x="3928" y="15711"/>
                      <a:pt x="1309" y="5237"/>
                      <a:pt x="0" y="3928"/>
                    </a:cubicBezTo>
                    <a:lnTo>
                      <a:pt x="20948" y="0"/>
                    </a:lnTo>
                    <a:cubicBezTo>
                      <a:pt x="20948" y="2618"/>
                      <a:pt x="24876" y="13092"/>
                      <a:pt x="24876" y="32731"/>
                    </a:cubicBezTo>
                    <a:lnTo>
                      <a:pt x="24876" y="200313"/>
                    </a:lnTo>
                    <a:lnTo>
                      <a:pt x="3928" y="200313"/>
                    </a:lnTo>
                    <a:close/>
                    <a:moveTo>
                      <a:pt x="87719" y="199004"/>
                    </a:moveTo>
                    <a:lnTo>
                      <a:pt x="24876" y="121759"/>
                    </a:lnTo>
                    <a:lnTo>
                      <a:pt x="77245" y="62843"/>
                    </a:lnTo>
                    <a:lnTo>
                      <a:pt x="103430" y="62843"/>
                    </a:lnTo>
                    <a:lnTo>
                      <a:pt x="49751" y="121759"/>
                    </a:lnTo>
                    <a:lnTo>
                      <a:pt x="115213" y="199004"/>
                    </a:lnTo>
                    <a:lnTo>
                      <a:pt x="86410" y="199004"/>
                    </a:lnTo>
                    <a:close/>
                  </a:path>
                </a:pathLst>
              </a:custGeom>
              <a:grpFill/>
              <a:ln w="13089" cap="flat">
                <a:noFill/>
                <a:prstDash val="solid"/>
                <a:miter/>
              </a:ln>
            </p:spPr>
            <p:txBody>
              <a:bodyPr rtlCol="0" anchor="ctr"/>
              <a:lstStyle/>
              <a:p>
                <a:endParaRPr lang="de-DE"/>
              </a:p>
            </p:txBody>
          </p:sp>
          <p:sp>
            <p:nvSpPr>
              <p:cNvPr id="82" name="Freihandform: Form 81">
                <a:extLst>
                  <a:ext uri="{FF2B5EF4-FFF2-40B4-BE49-F238E27FC236}">
                    <a16:creationId xmlns:a16="http://schemas.microsoft.com/office/drawing/2014/main" id="{3AAAACB5-CF25-A546-74FA-09ACCC2A5BBF}"/>
                  </a:ext>
                </a:extLst>
              </p:cNvPr>
              <p:cNvSpPr/>
              <p:nvPr/>
            </p:nvSpPr>
            <p:spPr>
              <a:xfrm>
                <a:off x="6365653" y="6035689"/>
                <a:ext cx="102120" cy="145325"/>
              </a:xfrm>
              <a:custGeom>
                <a:avLst/>
                <a:gdLst>
                  <a:gd name="connsiteX0" fmla="*/ 49751 w 102120"/>
                  <a:gd name="connsiteY0" fmla="*/ 145325 h 145325"/>
                  <a:gd name="connsiteX1" fmla="*/ 0 w 102120"/>
                  <a:gd name="connsiteY1" fmla="*/ 132233 h 145325"/>
                  <a:gd name="connsiteX2" fmla="*/ 7855 w 102120"/>
                  <a:gd name="connsiteY2" fmla="*/ 116522 h 145325"/>
                  <a:gd name="connsiteX3" fmla="*/ 51060 w 102120"/>
                  <a:gd name="connsiteY3" fmla="*/ 129614 h 145325"/>
                  <a:gd name="connsiteX4" fmla="*/ 78554 w 102120"/>
                  <a:gd name="connsiteY4" fmla="*/ 106048 h 145325"/>
                  <a:gd name="connsiteX5" fmla="*/ 56297 w 102120"/>
                  <a:gd name="connsiteY5" fmla="*/ 83791 h 145325"/>
                  <a:gd name="connsiteX6" fmla="*/ 39277 w 102120"/>
                  <a:gd name="connsiteY6" fmla="*/ 79863 h 145325"/>
                  <a:gd name="connsiteX7" fmla="*/ 5237 w 102120"/>
                  <a:gd name="connsiteY7" fmla="*/ 41896 h 145325"/>
                  <a:gd name="connsiteX8" fmla="*/ 53679 w 102120"/>
                  <a:gd name="connsiteY8" fmla="*/ 0 h 145325"/>
                  <a:gd name="connsiteX9" fmla="*/ 95574 w 102120"/>
                  <a:gd name="connsiteY9" fmla="*/ 10474 h 145325"/>
                  <a:gd name="connsiteX10" fmla="*/ 87719 w 102120"/>
                  <a:gd name="connsiteY10" fmla="*/ 26185 h 145325"/>
                  <a:gd name="connsiteX11" fmla="*/ 53679 w 102120"/>
                  <a:gd name="connsiteY11" fmla="*/ 15711 h 145325"/>
                  <a:gd name="connsiteX12" fmla="*/ 27494 w 102120"/>
                  <a:gd name="connsiteY12" fmla="*/ 37968 h 145325"/>
                  <a:gd name="connsiteX13" fmla="*/ 47132 w 102120"/>
                  <a:gd name="connsiteY13" fmla="*/ 57606 h 145325"/>
                  <a:gd name="connsiteX14" fmla="*/ 65462 w 102120"/>
                  <a:gd name="connsiteY14" fmla="*/ 61534 h 145325"/>
                  <a:gd name="connsiteX15" fmla="*/ 102120 w 102120"/>
                  <a:gd name="connsiteY15" fmla="*/ 99502 h 145325"/>
                  <a:gd name="connsiteX16" fmla="*/ 51060 w 102120"/>
                  <a:gd name="connsiteY16" fmla="*/ 144016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20" h="145325">
                    <a:moveTo>
                      <a:pt x="49751" y="145325"/>
                    </a:moveTo>
                    <a:cubicBezTo>
                      <a:pt x="32731" y="145325"/>
                      <a:pt x="13092" y="140088"/>
                      <a:pt x="0" y="132233"/>
                    </a:cubicBezTo>
                    <a:lnTo>
                      <a:pt x="7855" y="116522"/>
                    </a:lnTo>
                    <a:cubicBezTo>
                      <a:pt x="22257" y="125687"/>
                      <a:pt x="35349" y="129614"/>
                      <a:pt x="51060" y="129614"/>
                    </a:cubicBezTo>
                    <a:cubicBezTo>
                      <a:pt x="66771" y="129614"/>
                      <a:pt x="78554" y="120450"/>
                      <a:pt x="78554" y="106048"/>
                    </a:cubicBezTo>
                    <a:cubicBezTo>
                      <a:pt x="78554" y="91647"/>
                      <a:pt x="72008" y="86410"/>
                      <a:pt x="56297" y="83791"/>
                    </a:cubicBezTo>
                    <a:lnTo>
                      <a:pt x="39277" y="79863"/>
                    </a:lnTo>
                    <a:cubicBezTo>
                      <a:pt x="17020" y="74626"/>
                      <a:pt x="5237" y="61534"/>
                      <a:pt x="5237" y="41896"/>
                    </a:cubicBezTo>
                    <a:cubicBezTo>
                      <a:pt x="5237" y="22257"/>
                      <a:pt x="24876" y="0"/>
                      <a:pt x="53679" y="0"/>
                    </a:cubicBezTo>
                    <a:cubicBezTo>
                      <a:pt x="82482" y="0"/>
                      <a:pt x="83791" y="3928"/>
                      <a:pt x="95574" y="10474"/>
                    </a:cubicBezTo>
                    <a:lnTo>
                      <a:pt x="87719" y="26185"/>
                    </a:lnTo>
                    <a:cubicBezTo>
                      <a:pt x="75936" y="20948"/>
                      <a:pt x="65462" y="15711"/>
                      <a:pt x="53679" y="15711"/>
                    </a:cubicBezTo>
                    <a:cubicBezTo>
                      <a:pt x="41896" y="15711"/>
                      <a:pt x="27494" y="24875"/>
                      <a:pt x="27494" y="37968"/>
                    </a:cubicBezTo>
                    <a:cubicBezTo>
                      <a:pt x="27494" y="51060"/>
                      <a:pt x="32731" y="54988"/>
                      <a:pt x="47132" y="57606"/>
                    </a:cubicBezTo>
                    <a:lnTo>
                      <a:pt x="65462" y="61534"/>
                    </a:lnTo>
                    <a:cubicBezTo>
                      <a:pt x="90337" y="66771"/>
                      <a:pt x="102120" y="79863"/>
                      <a:pt x="102120" y="99502"/>
                    </a:cubicBezTo>
                    <a:cubicBezTo>
                      <a:pt x="102120" y="125687"/>
                      <a:pt x="81173" y="144016"/>
                      <a:pt x="51060" y="144016"/>
                    </a:cubicBezTo>
                    <a:close/>
                  </a:path>
                </a:pathLst>
              </a:custGeom>
              <a:grpFill/>
              <a:ln w="13089" cap="flat">
                <a:noFill/>
                <a:prstDash val="solid"/>
                <a:miter/>
              </a:ln>
            </p:spPr>
            <p:txBody>
              <a:bodyPr rtlCol="0" anchor="ctr"/>
              <a:lstStyle/>
              <a:p>
                <a:endParaRPr lang="de-DE"/>
              </a:p>
            </p:txBody>
          </p:sp>
          <p:sp>
            <p:nvSpPr>
              <p:cNvPr id="83" name="Freihandform: Form 82">
                <a:extLst>
                  <a:ext uri="{FF2B5EF4-FFF2-40B4-BE49-F238E27FC236}">
                    <a16:creationId xmlns:a16="http://schemas.microsoft.com/office/drawing/2014/main" id="{36127BF0-42BE-459C-9A6C-380CDCE2B405}"/>
                  </a:ext>
                </a:extLst>
              </p:cNvPr>
              <p:cNvSpPr/>
              <p:nvPr/>
            </p:nvSpPr>
            <p:spPr>
              <a:xfrm>
                <a:off x="6486103" y="6000340"/>
                <a:ext cx="74626" cy="179365"/>
              </a:xfrm>
              <a:custGeom>
                <a:avLst/>
                <a:gdLst>
                  <a:gd name="connsiteX0" fmla="*/ 69390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7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90"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7" y="39277"/>
                    </a:lnTo>
                    <a:lnTo>
                      <a:pt x="68080" y="54988"/>
                    </a:lnTo>
                    <a:close/>
                  </a:path>
                </a:pathLst>
              </a:custGeom>
              <a:grpFill/>
              <a:ln w="13089" cap="flat">
                <a:noFill/>
                <a:prstDash val="solid"/>
                <a:miter/>
              </a:ln>
            </p:spPr>
            <p:txBody>
              <a:bodyPr rtlCol="0" anchor="ctr"/>
              <a:lstStyle/>
              <a:p>
                <a:endParaRPr lang="de-DE"/>
              </a:p>
            </p:txBody>
          </p:sp>
          <p:sp>
            <p:nvSpPr>
              <p:cNvPr id="84" name="Freihandform: Form 83">
                <a:extLst>
                  <a:ext uri="{FF2B5EF4-FFF2-40B4-BE49-F238E27FC236}">
                    <a16:creationId xmlns:a16="http://schemas.microsoft.com/office/drawing/2014/main" id="{D6900677-FEAE-9665-279E-C5A7395383E7}"/>
                  </a:ext>
                </a:extLst>
              </p:cNvPr>
              <p:cNvSpPr/>
              <p:nvPr/>
            </p:nvSpPr>
            <p:spPr>
              <a:xfrm>
                <a:off x="6581677" y="6036998"/>
                <a:ext cx="113903" cy="145325"/>
              </a:xfrm>
              <a:custGeom>
                <a:avLst/>
                <a:gdLst>
                  <a:gd name="connsiteX0" fmla="*/ 100811 w 113903"/>
                  <a:gd name="connsiteY0" fmla="*/ 145325 h 145325"/>
                  <a:gd name="connsiteX1" fmla="*/ 82482 w 113903"/>
                  <a:gd name="connsiteY1" fmla="*/ 125687 h 145325"/>
                  <a:gd name="connsiteX2" fmla="*/ 43205 w 113903"/>
                  <a:gd name="connsiteY2" fmla="*/ 144016 h 145325"/>
                  <a:gd name="connsiteX3" fmla="*/ 0 w 113903"/>
                  <a:gd name="connsiteY3" fmla="*/ 104739 h 145325"/>
                  <a:gd name="connsiteX4" fmla="*/ 72008 w 113903"/>
                  <a:gd name="connsiteY4" fmla="*/ 56297 h 145325"/>
                  <a:gd name="connsiteX5" fmla="*/ 81173 w 113903"/>
                  <a:gd name="connsiteY5" fmla="*/ 56297 h 145325"/>
                  <a:gd name="connsiteX6" fmla="*/ 81173 w 113903"/>
                  <a:gd name="connsiteY6" fmla="*/ 47132 h 145325"/>
                  <a:gd name="connsiteX7" fmla="*/ 77245 w 113903"/>
                  <a:gd name="connsiteY7" fmla="*/ 26185 h 145325"/>
                  <a:gd name="connsiteX8" fmla="*/ 58916 w 113903"/>
                  <a:gd name="connsiteY8" fmla="*/ 18329 h 145325"/>
                  <a:gd name="connsiteX9" fmla="*/ 15711 w 113903"/>
                  <a:gd name="connsiteY9" fmla="*/ 34040 h 145325"/>
                  <a:gd name="connsiteX10" fmla="*/ 5237 w 113903"/>
                  <a:gd name="connsiteY10" fmla="*/ 18329 h 145325"/>
                  <a:gd name="connsiteX11" fmla="*/ 62843 w 113903"/>
                  <a:gd name="connsiteY11" fmla="*/ 0 h 145325"/>
                  <a:gd name="connsiteX12" fmla="*/ 100811 w 113903"/>
                  <a:gd name="connsiteY12" fmla="*/ 20948 h 145325"/>
                  <a:gd name="connsiteX13" fmla="*/ 103430 w 113903"/>
                  <a:gd name="connsiteY13" fmla="*/ 51060 h 145325"/>
                  <a:gd name="connsiteX14" fmla="*/ 103430 w 113903"/>
                  <a:gd name="connsiteY14" fmla="*/ 95574 h 145325"/>
                  <a:gd name="connsiteX15" fmla="*/ 113904 w 113903"/>
                  <a:gd name="connsiteY15" fmla="*/ 128305 h 145325"/>
                  <a:gd name="connsiteX16" fmla="*/ 103430 w 113903"/>
                  <a:gd name="connsiteY16" fmla="*/ 142707 h 145325"/>
                  <a:gd name="connsiteX17" fmla="*/ 69390 w 113903"/>
                  <a:gd name="connsiteY17" fmla="*/ 69389 h 145325"/>
                  <a:gd name="connsiteX18" fmla="*/ 22257 w 113903"/>
                  <a:gd name="connsiteY18" fmla="*/ 102120 h 145325"/>
                  <a:gd name="connsiteX19" fmla="*/ 45823 w 113903"/>
                  <a:gd name="connsiteY19" fmla="*/ 126996 h 145325"/>
                  <a:gd name="connsiteX20" fmla="*/ 78554 w 113903"/>
                  <a:gd name="connsiteY20" fmla="*/ 106048 h 145325"/>
                  <a:gd name="connsiteX21" fmla="*/ 78554 w 113903"/>
                  <a:gd name="connsiteY21" fmla="*/ 70699 h 145325"/>
                  <a:gd name="connsiteX22" fmla="*/ 69390 w 113903"/>
                  <a:gd name="connsiteY22" fmla="*/ 70699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903" h="145325">
                    <a:moveTo>
                      <a:pt x="100811" y="145325"/>
                    </a:moveTo>
                    <a:cubicBezTo>
                      <a:pt x="91647" y="142707"/>
                      <a:pt x="85100" y="134851"/>
                      <a:pt x="82482" y="125687"/>
                    </a:cubicBezTo>
                    <a:cubicBezTo>
                      <a:pt x="69390" y="138779"/>
                      <a:pt x="58916" y="144016"/>
                      <a:pt x="43205" y="144016"/>
                    </a:cubicBezTo>
                    <a:cubicBezTo>
                      <a:pt x="9165" y="144016"/>
                      <a:pt x="0" y="123068"/>
                      <a:pt x="0" y="104739"/>
                    </a:cubicBezTo>
                    <a:cubicBezTo>
                      <a:pt x="0" y="73317"/>
                      <a:pt x="26185" y="56297"/>
                      <a:pt x="72008" y="56297"/>
                    </a:cubicBezTo>
                    <a:cubicBezTo>
                      <a:pt x="117831" y="56297"/>
                      <a:pt x="77245" y="56297"/>
                      <a:pt x="81173" y="56297"/>
                    </a:cubicBezTo>
                    <a:lnTo>
                      <a:pt x="81173" y="47132"/>
                    </a:lnTo>
                    <a:cubicBezTo>
                      <a:pt x="81173" y="35349"/>
                      <a:pt x="81173" y="30112"/>
                      <a:pt x="77245" y="26185"/>
                    </a:cubicBezTo>
                    <a:cubicBezTo>
                      <a:pt x="73317" y="20948"/>
                      <a:pt x="66771" y="18329"/>
                      <a:pt x="58916" y="18329"/>
                    </a:cubicBezTo>
                    <a:cubicBezTo>
                      <a:pt x="43205" y="18329"/>
                      <a:pt x="24876" y="26185"/>
                      <a:pt x="15711" y="34040"/>
                    </a:cubicBezTo>
                    <a:lnTo>
                      <a:pt x="5237" y="18329"/>
                    </a:lnTo>
                    <a:cubicBezTo>
                      <a:pt x="23566" y="6546"/>
                      <a:pt x="43205" y="0"/>
                      <a:pt x="62843" y="0"/>
                    </a:cubicBezTo>
                    <a:cubicBezTo>
                      <a:pt x="82482" y="0"/>
                      <a:pt x="94265" y="7855"/>
                      <a:pt x="100811" y="20948"/>
                    </a:cubicBezTo>
                    <a:cubicBezTo>
                      <a:pt x="103430" y="28803"/>
                      <a:pt x="103430" y="39277"/>
                      <a:pt x="103430" y="51060"/>
                    </a:cubicBezTo>
                    <a:lnTo>
                      <a:pt x="103430" y="95574"/>
                    </a:lnTo>
                    <a:cubicBezTo>
                      <a:pt x="102120" y="117831"/>
                      <a:pt x="103430" y="123068"/>
                      <a:pt x="113904" y="128305"/>
                    </a:cubicBezTo>
                    <a:lnTo>
                      <a:pt x="103430" y="142707"/>
                    </a:lnTo>
                    <a:close/>
                    <a:moveTo>
                      <a:pt x="69390" y="69389"/>
                    </a:moveTo>
                    <a:cubicBezTo>
                      <a:pt x="35349" y="69389"/>
                      <a:pt x="22257" y="81173"/>
                      <a:pt x="22257" y="102120"/>
                    </a:cubicBezTo>
                    <a:cubicBezTo>
                      <a:pt x="22257" y="123068"/>
                      <a:pt x="30112" y="126996"/>
                      <a:pt x="45823" y="126996"/>
                    </a:cubicBezTo>
                    <a:cubicBezTo>
                      <a:pt x="61534" y="126996"/>
                      <a:pt x="72008" y="117831"/>
                      <a:pt x="78554" y="106048"/>
                    </a:cubicBezTo>
                    <a:lnTo>
                      <a:pt x="78554" y="70699"/>
                    </a:lnTo>
                    <a:cubicBezTo>
                      <a:pt x="77245" y="70699"/>
                      <a:pt x="72008" y="70699"/>
                      <a:pt x="69390" y="70699"/>
                    </a:cubicBezTo>
                    <a:close/>
                  </a:path>
                </a:pathLst>
              </a:custGeom>
              <a:grpFill/>
              <a:ln w="13089" cap="flat">
                <a:noFill/>
                <a:prstDash val="solid"/>
                <a:miter/>
              </a:ln>
            </p:spPr>
            <p:txBody>
              <a:bodyPr rtlCol="0" anchor="ctr"/>
              <a:lstStyle/>
              <a:p>
                <a:endParaRPr lang="de-DE"/>
              </a:p>
            </p:txBody>
          </p:sp>
          <p:sp>
            <p:nvSpPr>
              <p:cNvPr id="85" name="Freihandform: Form 84">
                <a:extLst>
                  <a:ext uri="{FF2B5EF4-FFF2-40B4-BE49-F238E27FC236}">
                    <a16:creationId xmlns:a16="http://schemas.microsoft.com/office/drawing/2014/main" id="{5A49C0B2-16A2-4384-4765-A0BBB0287413}"/>
                  </a:ext>
                </a:extLst>
              </p:cNvPr>
              <p:cNvSpPr/>
              <p:nvPr/>
            </p:nvSpPr>
            <p:spPr>
              <a:xfrm>
                <a:off x="6715219" y="6000340"/>
                <a:ext cx="74626" cy="179365"/>
              </a:xfrm>
              <a:custGeom>
                <a:avLst/>
                <a:gdLst>
                  <a:gd name="connsiteX0" fmla="*/ 69390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7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90"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7" y="39277"/>
                    </a:lnTo>
                    <a:lnTo>
                      <a:pt x="68080" y="54988"/>
                    </a:lnTo>
                    <a:close/>
                  </a:path>
                </a:pathLst>
              </a:custGeom>
              <a:grpFill/>
              <a:ln w="13089" cap="flat">
                <a:noFill/>
                <a:prstDash val="solid"/>
                <a:miter/>
              </a:ln>
            </p:spPr>
            <p:txBody>
              <a:bodyPr rtlCol="0" anchor="ctr"/>
              <a:lstStyle/>
              <a:p>
                <a:endParaRPr lang="de-DE"/>
              </a:p>
            </p:txBody>
          </p:sp>
          <p:sp>
            <p:nvSpPr>
              <p:cNvPr id="86" name="Freihandform: Form 85">
                <a:extLst>
                  <a:ext uri="{FF2B5EF4-FFF2-40B4-BE49-F238E27FC236}">
                    <a16:creationId xmlns:a16="http://schemas.microsoft.com/office/drawing/2014/main" id="{C75CC219-52A9-9A91-53E8-422C709E557C}"/>
                  </a:ext>
                </a:extLst>
              </p:cNvPr>
              <p:cNvSpPr/>
              <p:nvPr/>
            </p:nvSpPr>
            <p:spPr>
              <a:xfrm>
                <a:off x="6802938" y="6000340"/>
                <a:ext cx="74626" cy="179365"/>
              </a:xfrm>
              <a:custGeom>
                <a:avLst/>
                <a:gdLst>
                  <a:gd name="connsiteX0" fmla="*/ 69389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6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89"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6" y="39277"/>
                    </a:lnTo>
                    <a:lnTo>
                      <a:pt x="68080" y="54988"/>
                    </a:lnTo>
                    <a:close/>
                  </a:path>
                </a:pathLst>
              </a:custGeom>
              <a:grpFill/>
              <a:ln w="13089" cap="flat">
                <a:noFill/>
                <a:prstDash val="solid"/>
                <a:miter/>
              </a:ln>
            </p:spPr>
            <p:txBody>
              <a:bodyPr rtlCol="0" anchor="ctr"/>
              <a:lstStyle/>
              <a:p>
                <a:endParaRPr lang="de-DE"/>
              </a:p>
            </p:txBody>
          </p:sp>
          <p:sp>
            <p:nvSpPr>
              <p:cNvPr id="87" name="Freihandform: Form 86">
                <a:extLst>
                  <a:ext uri="{FF2B5EF4-FFF2-40B4-BE49-F238E27FC236}">
                    <a16:creationId xmlns:a16="http://schemas.microsoft.com/office/drawing/2014/main" id="{290D132E-5BF7-3376-8D8C-8E3155223092}"/>
                  </a:ext>
                </a:extLst>
              </p:cNvPr>
              <p:cNvSpPr/>
              <p:nvPr/>
            </p:nvSpPr>
            <p:spPr>
              <a:xfrm>
                <a:off x="5220072" y="6232074"/>
                <a:ext cx="146634" cy="189839"/>
              </a:xfrm>
              <a:custGeom>
                <a:avLst/>
                <a:gdLst>
                  <a:gd name="connsiteX0" fmla="*/ 96883 w 146634"/>
                  <a:gd name="connsiteY0" fmla="*/ 189839 h 189839"/>
                  <a:gd name="connsiteX1" fmla="*/ 39277 w 146634"/>
                  <a:gd name="connsiteY1" fmla="*/ 90337 h 189839"/>
                  <a:gd name="connsiteX2" fmla="*/ 39277 w 146634"/>
                  <a:gd name="connsiteY2" fmla="*/ 189839 h 189839"/>
                  <a:gd name="connsiteX3" fmla="*/ 0 w 146634"/>
                  <a:gd name="connsiteY3" fmla="*/ 189839 h 189839"/>
                  <a:gd name="connsiteX4" fmla="*/ 0 w 146634"/>
                  <a:gd name="connsiteY4" fmla="*/ 0 h 189839"/>
                  <a:gd name="connsiteX5" fmla="*/ 39277 w 146634"/>
                  <a:gd name="connsiteY5" fmla="*/ 0 h 189839"/>
                  <a:gd name="connsiteX6" fmla="*/ 39277 w 146634"/>
                  <a:gd name="connsiteY6" fmla="*/ 86410 h 189839"/>
                  <a:gd name="connsiteX7" fmla="*/ 92956 w 146634"/>
                  <a:gd name="connsiteY7" fmla="*/ 0 h 189839"/>
                  <a:gd name="connsiteX8" fmla="*/ 140088 w 146634"/>
                  <a:gd name="connsiteY8" fmla="*/ 0 h 189839"/>
                  <a:gd name="connsiteX9" fmla="*/ 79863 w 146634"/>
                  <a:gd name="connsiteY9" fmla="*/ 87719 h 189839"/>
                  <a:gd name="connsiteX10" fmla="*/ 146634 w 146634"/>
                  <a:gd name="connsiteY10" fmla="*/ 189839 h 189839"/>
                  <a:gd name="connsiteX11" fmla="*/ 96883 w 146634"/>
                  <a:gd name="connsiteY11" fmla="*/ 189839 h 18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634" h="189839">
                    <a:moveTo>
                      <a:pt x="96883" y="189839"/>
                    </a:moveTo>
                    <a:lnTo>
                      <a:pt x="39277" y="90337"/>
                    </a:lnTo>
                    <a:lnTo>
                      <a:pt x="39277" y="189839"/>
                    </a:lnTo>
                    <a:lnTo>
                      <a:pt x="0" y="189839"/>
                    </a:lnTo>
                    <a:lnTo>
                      <a:pt x="0" y="0"/>
                    </a:lnTo>
                    <a:lnTo>
                      <a:pt x="39277" y="0"/>
                    </a:lnTo>
                    <a:lnTo>
                      <a:pt x="39277" y="86410"/>
                    </a:lnTo>
                    <a:lnTo>
                      <a:pt x="92956" y="0"/>
                    </a:lnTo>
                    <a:lnTo>
                      <a:pt x="140088" y="0"/>
                    </a:lnTo>
                    <a:lnTo>
                      <a:pt x="79863" y="87719"/>
                    </a:lnTo>
                    <a:lnTo>
                      <a:pt x="146634" y="189839"/>
                    </a:lnTo>
                    <a:lnTo>
                      <a:pt x="96883" y="189839"/>
                    </a:lnTo>
                    <a:close/>
                  </a:path>
                </a:pathLst>
              </a:custGeom>
              <a:grpFill/>
              <a:ln w="13089" cap="flat">
                <a:noFill/>
                <a:prstDash val="solid"/>
                <a:miter/>
              </a:ln>
            </p:spPr>
            <p:txBody>
              <a:bodyPr rtlCol="0" anchor="ctr"/>
              <a:lstStyle/>
              <a:p>
                <a:endParaRPr lang="de-DE"/>
              </a:p>
            </p:txBody>
          </p:sp>
          <p:sp>
            <p:nvSpPr>
              <p:cNvPr id="88" name="Freihandform: Form 87">
                <a:extLst>
                  <a:ext uri="{FF2B5EF4-FFF2-40B4-BE49-F238E27FC236}">
                    <a16:creationId xmlns:a16="http://schemas.microsoft.com/office/drawing/2014/main" id="{46868F41-D0D4-AC8B-9550-F31E2BD7D96D}"/>
                  </a:ext>
                </a:extLst>
              </p:cNvPr>
              <p:cNvSpPr/>
              <p:nvPr/>
            </p:nvSpPr>
            <p:spPr>
              <a:xfrm>
                <a:off x="5368015" y="6279207"/>
                <a:ext cx="125686" cy="145325"/>
              </a:xfrm>
              <a:custGeom>
                <a:avLst/>
                <a:gdLst>
                  <a:gd name="connsiteX0" fmla="*/ 108667 w 125686"/>
                  <a:gd name="connsiteY0" fmla="*/ 125687 h 145325"/>
                  <a:gd name="connsiteX1" fmla="*/ 62843 w 125686"/>
                  <a:gd name="connsiteY1" fmla="*/ 145325 h 145325"/>
                  <a:gd name="connsiteX2" fmla="*/ 0 w 125686"/>
                  <a:gd name="connsiteY2" fmla="*/ 73317 h 145325"/>
                  <a:gd name="connsiteX3" fmla="*/ 62843 w 125686"/>
                  <a:gd name="connsiteY3" fmla="*/ 0 h 145325"/>
                  <a:gd name="connsiteX4" fmla="*/ 109976 w 125686"/>
                  <a:gd name="connsiteY4" fmla="*/ 20948 h 145325"/>
                  <a:gd name="connsiteX5" fmla="*/ 125687 w 125686"/>
                  <a:gd name="connsiteY5" fmla="*/ 72008 h 145325"/>
                  <a:gd name="connsiteX6" fmla="*/ 108667 w 125686"/>
                  <a:gd name="connsiteY6" fmla="*/ 125687 h 145325"/>
                  <a:gd name="connsiteX7" fmla="*/ 79863 w 125686"/>
                  <a:gd name="connsiteY7" fmla="*/ 34040 h 145325"/>
                  <a:gd name="connsiteX8" fmla="*/ 64153 w 125686"/>
                  <a:gd name="connsiteY8" fmla="*/ 26185 h 145325"/>
                  <a:gd name="connsiteX9" fmla="*/ 45823 w 125686"/>
                  <a:gd name="connsiteY9" fmla="*/ 40586 h 145325"/>
                  <a:gd name="connsiteX10" fmla="*/ 41896 w 125686"/>
                  <a:gd name="connsiteY10" fmla="*/ 72008 h 145325"/>
                  <a:gd name="connsiteX11" fmla="*/ 47133 w 125686"/>
                  <a:gd name="connsiteY11" fmla="*/ 107357 h 145325"/>
                  <a:gd name="connsiteX12" fmla="*/ 65462 w 125686"/>
                  <a:gd name="connsiteY12" fmla="*/ 119140 h 145325"/>
                  <a:gd name="connsiteX13" fmla="*/ 87719 w 125686"/>
                  <a:gd name="connsiteY13" fmla="*/ 72008 h 145325"/>
                  <a:gd name="connsiteX14" fmla="*/ 79863 w 125686"/>
                  <a:gd name="connsiteY14" fmla="*/ 34040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5686" h="145325">
                    <a:moveTo>
                      <a:pt x="108667" y="125687"/>
                    </a:moveTo>
                    <a:cubicBezTo>
                      <a:pt x="98193" y="137470"/>
                      <a:pt x="83791" y="145325"/>
                      <a:pt x="62843" y="145325"/>
                    </a:cubicBezTo>
                    <a:cubicBezTo>
                      <a:pt x="24875" y="145325"/>
                      <a:pt x="0" y="116522"/>
                      <a:pt x="0" y="73317"/>
                    </a:cubicBezTo>
                    <a:cubicBezTo>
                      <a:pt x="0" y="30112"/>
                      <a:pt x="24875" y="0"/>
                      <a:pt x="62843" y="0"/>
                    </a:cubicBezTo>
                    <a:cubicBezTo>
                      <a:pt x="100811" y="0"/>
                      <a:pt x="98193" y="6546"/>
                      <a:pt x="109976" y="20948"/>
                    </a:cubicBezTo>
                    <a:cubicBezTo>
                      <a:pt x="121759" y="34040"/>
                      <a:pt x="125687" y="49751"/>
                      <a:pt x="125687" y="72008"/>
                    </a:cubicBezTo>
                    <a:cubicBezTo>
                      <a:pt x="125687" y="95574"/>
                      <a:pt x="120450" y="112594"/>
                      <a:pt x="108667" y="125687"/>
                    </a:cubicBezTo>
                    <a:close/>
                    <a:moveTo>
                      <a:pt x="79863" y="34040"/>
                    </a:moveTo>
                    <a:cubicBezTo>
                      <a:pt x="75936" y="30112"/>
                      <a:pt x="70699" y="26185"/>
                      <a:pt x="64153" y="26185"/>
                    </a:cubicBezTo>
                    <a:cubicBezTo>
                      <a:pt x="57606" y="26185"/>
                      <a:pt x="48442" y="31422"/>
                      <a:pt x="45823" y="40586"/>
                    </a:cubicBezTo>
                    <a:cubicBezTo>
                      <a:pt x="43205" y="48442"/>
                      <a:pt x="41896" y="57606"/>
                      <a:pt x="41896" y="72008"/>
                    </a:cubicBezTo>
                    <a:cubicBezTo>
                      <a:pt x="41896" y="86410"/>
                      <a:pt x="43205" y="100811"/>
                      <a:pt x="47133" y="107357"/>
                    </a:cubicBezTo>
                    <a:cubicBezTo>
                      <a:pt x="49751" y="115213"/>
                      <a:pt x="58916" y="119140"/>
                      <a:pt x="65462" y="119140"/>
                    </a:cubicBezTo>
                    <a:cubicBezTo>
                      <a:pt x="81173" y="119140"/>
                      <a:pt x="87719" y="104739"/>
                      <a:pt x="87719" y="72008"/>
                    </a:cubicBezTo>
                    <a:cubicBezTo>
                      <a:pt x="87719" y="39277"/>
                      <a:pt x="85100" y="40586"/>
                      <a:pt x="79863" y="34040"/>
                    </a:cubicBezTo>
                    <a:close/>
                  </a:path>
                </a:pathLst>
              </a:custGeom>
              <a:grpFill/>
              <a:ln w="13089" cap="flat">
                <a:noFill/>
                <a:prstDash val="solid"/>
                <a:miter/>
              </a:ln>
            </p:spPr>
            <p:txBody>
              <a:bodyPr rtlCol="0" anchor="ctr"/>
              <a:lstStyle/>
              <a:p>
                <a:endParaRPr lang="de-DE"/>
              </a:p>
            </p:txBody>
          </p:sp>
          <p:sp>
            <p:nvSpPr>
              <p:cNvPr id="89" name="Freihandform: Form 88">
                <a:extLst>
                  <a:ext uri="{FF2B5EF4-FFF2-40B4-BE49-F238E27FC236}">
                    <a16:creationId xmlns:a16="http://schemas.microsoft.com/office/drawing/2014/main" id="{0ECAE13C-904E-8F81-AA1D-8FE2AAF05C54}"/>
                  </a:ext>
                </a:extLst>
              </p:cNvPr>
              <p:cNvSpPr/>
              <p:nvPr/>
            </p:nvSpPr>
            <p:spPr>
              <a:xfrm>
                <a:off x="5521196" y="6277898"/>
                <a:ext cx="115212" cy="144015"/>
              </a:xfrm>
              <a:custGeom>
                <a:avLst/>
                <a:gdLst>
                  <a:gd name="connsiteX0" fmla="*/ 78554 w 115212"/>
                  <a:gd name="connsiteY0" fmla="*/ 144016 h 144015"/>
                  <a:gd name="connsiteX1" fmla="*/ 78554 w 115212"/>
                  <a:gd name="connsiteY1" fmla="*/ 52369 h 144015"/>
                  <a:gd name="connsiteX2" fmla="*/ 66771 w 115212"/>
                  <a:gd name="connsiteY2" fmla="*/ 31422 h 144015"/>
                  <a:gd name="connsiteX3" fmla="*/ 41896 w 115212"/>
                  <a:gd name="connsiteY3" fmla="*/ 44514 h 144015"/>
                  <a:gd name="connsiteX4" fmla="*/ 41896 w 115212"/>
                  <a:gd name="connsiteY4" fmla="*/ 142707 h 144015"/>
                  <a:gd name="connsiteX5" fmla="*/ 5237 w 115212"/>
                  <a:gd name="connsiteY5" fmla="*/ 142707 h 144015"/>
                  <a:gd name="connsiteX6" fmla="*/ 5237 w 115212"/>
                  <a:gd name="connsiteY6" fmla="*/ 41896 h 144015"/>
                  <a:gd name="connsiteX7" fmla="*/ 0 w 115212"/>
                  <a:gd name="connsiteY7" fmla="*/ 9165 h 144015"/>
                  <a:gd name="connsiteX8" fmla="*/ 32731 w 115212"/>
                  <a:gd name="connsiteY8" fmla="*/ 0 h 144015"/>
                  <a:gd name="connsiteX9" fmla="*/ 37968 w 115212"/>
                  <a:gd name="connsiteY9" fmla="*/ 17020 h 144015"/>
                  <a:gd name="connsiteX10" fmla="*/ 53679 w 115212"/>
                  <a:gd name="connsiteY10" fmla="*/ 6546 h 144015"/>
                  <a:gd name="connsiteX11" fmla="*/ 78554 w 115212"/>
                  <a:gd name="connsiteY11" fmla="*/ 0 h 144015"/>
                  <a:gd name="connsiteX12" fmla="*/ 112594 w 115212"/>
                  <a:gd name="connsiteY12" fmla="*/ 19639 h 144015"/>
                  <a:gd name="connsiteX13" fmla="*/ 115213 w 115212"/>
                  <a:gd name="connsiteY13" fmla="*/ 39277 h 144015"/>
                  <a:gd name="connsiteX14" fmla="*/ 115213 w 115212"/>
                  <a:gd name="connsiteY14" fmla="*/ 141398 h 144015"/>
                  <a:gd name="connsiteX15" fmla="*/ 79863 w 115212"/>
                  <a:gd name="connsiteY15" fmla="*/ 141398 h 14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212" h="144015">
                    <a:moveTo>
                      <a:pt x="78554" y="144016"/>
                    </a:moveTo>
                    <a:lnTo>
                      <a:pt x="78554" y="52369"/>
                    </a:lnTo>
                    <a:cubicBezTo>
                      <a:pt x="78554" y="36659"/>
                      <a:pt x="75936" y="31422"/>
                      <a:pt x="66771" y="31422"/>
                    </a:cubicBezTo>
                    <a:cubicBezTo>
                      <a:pt x="57606" y="31422"/>
                      <a:pt x="49751" y="36659"/>
                      <a:pt x="41896" y="44514"/>
                    </a:cubicBezTo>
                    <a:lnTo>
                      <a:pt x="41896" y="142707"/>
                    </a:lnTo>
                    <a:lnTo>
                      <a:pt x="5237" y="142707"/>
                    </a:lnTo>
                    <a:lnTo>
                      <a:pt x="5237" y="41896"/>
                    </a:lnTo>
                    <a:cubicBezTo>
                      <a:pt x="5237" y="30112"/>
                      <a:pt x="3928" y="18329"/>
                      <a:pt x="0" y="9165"/>
                    </a:cubicBezTo>
                    <a:lnTo>
                      <a:pt x="32731" y="0"/>
                    </a:lnTo>
                    <a:cubicBezTo>
                      <a:pt x="35349" y="5237"/>
                      <a:pt x="37968" y="11783"/>
                      <a:pt x="37968" y="17020"/>
                    </a:cubicBezTo>
                    <a:cubicBezTo>
                      <a:pt x="43205" y="13092"/>
                      <a:pt x="48442" y="10474"/>
                      <a:pt x="53679" y="6546"/>
                    </a:cubicBezTo>
                    <a:cubicBezTo>
                      <a:pt x="61534" y="2618"/>
                      <a:pt x="70699" y="0"/>
                      <a:pt x="78554" y="0"/>
                    </a:cubicBezTo>
                    <a:cubicBezTo>
                      <a:pt x="94265" y="0"/>
                      <a:pt x="107357" y="7855"/>
                      <a:pt x="112594" y="19639"/>
                    </a:cubicBezTo>
                    <a:cubicBezTo>
                      <a:pt x="113904" y="24875"/>
                      <a:pt x="115213" y="31422"/>
                      <a:pt x="115213" y="39277"/>
                    </a:cubicBezTo>
                    <a:lnTo>
                      <a:pt x="115213" y="141398"/>
                    </a:lnTo>
                    <a:lnTo>
                      <a:pt x="79863" y="141398"/>
                    </a:lnTo>
                    <a:close/>
                  </a:path>
                </a:pathLst>
              </a:custGeom>
              <a:grpFill/>
              <a:ln w="13089" cap="flat">
                <a:noFill/>
                <a:prstDash val="solid"/>
                <a:miter/>
              </a:ln>
            </p:spPr>
            <p:txBody>
              <a:bodyPr rtlCol="0" anchor="ctr"/>
              <a:lstStyle/>
              <a:p>
                <a:endParaRPr lang="de-DE"/>
              </a:p>
            </p:txBody>
          </p:sp>
          <p:sp>
            <p:nvSpPr>
              <p:cNvPr id="90" name="Freihandform: Form 89">
                <a:extLst>
                  <a:ext uri="{FF2B5EF4-FFF2-40B4-BE49-F238E27FC236}">
                    <a16:creationId xmlns:a16="http://schemas.microsoft.com/office/drawing/2014/main" id="{39D53AEC-CBC6-9B45-248A-74D03636A1D0}"/>
                  </a:ext>
                </a:extLst>
              </p:cNvPr>
              <p:cNvSpPr/>
              <p:nvPr/>
            </p:nvSpPr>
            <p:spPr>
              <a:xfrm>
                <a:off x="5662593" y="6279207"/>
                <a:ext cx="116522" cy="146634"/>
              </a:xfrm>
              <a:custGeom>
                <a:avLst/>
                <a:gdLst>
                  <a:gd name="connsiteX0" fmla="*/ 56297 w 116522"/>
                  <a:gd name="connsiteY0" fmla="*/ 146634 h 146634"/>
                  <a:gd name="connsiteX1" fmla="*/ 0 w 116522"/>
                  <a:gd name="connsiteY1" fmla="*/ 130924 h 146634"/>
                  <a:gd name="connsiteX2" fmla="*/ 13092 w 116522"/>
                  <a:gd name="connsiteY2" fmla="*/ 104739 h 146634"/>
                  <a:gd name="connsiteX3" fmla="*/ 60225 w 116522"/>
                  <a:gd name="connsiteY3" fmla="*/ 120450 h 146634"/>
                  <a:gd name="connsiteX4" fmla="*/ 78554 w 116522"/>
                  <a:gd name="connsiteY4" fmla="*/ 104739 h 146634"/>
                  <a:gd name="connsiteX5" fmla="*/ 57606 w 116522"/>
                  <a:gd name="connsiteY5" fmla="*/ 87719 h 146634"/>
                  <a:gd name="connsiteX6" fmla="*/ 41896 w 116522"/>
                  <a:gd name="connsiteY6" fmla="*/ 85100 h 146634"/>
                  <a:gd name="connsiteX7" fmla="*/ 15711 w 116522"/>
                  <a:gd name="connsiteY7" fmla="*/ 70699 h 146634"/>
                  <a:gd name="connsiteX8" fmla="*/ 7855 w 116522"/>
                  <a:gd name="connsiteY8" fmla="*/ 45823 h 146634"/>
                  <a:gd name="connsiteX9" fmla="*/ 61534 w 116522"/>
                  <a:gd name="connsiteY9" fmla="*/ 0 h 146634"/>
                  <a:gd name="connsiteX10" fmla="*/ 111285 w 116522"/>
                  <a:gd name="connsiteY10" fmla="*/ 13092 h 146634"/>
                  <a:gd name="connsiteX11" fmla="*/ 99502 w 116522"/>
                  <a:gd name="connsiteY11" fmla="*/ 37968 h 146634"/>
                  <a:gd name="connsiteX12" fmla="*/ 65462 w 116522"/>
                  <a:gd name="connsiteY12" fmla="*/ 27494 h 146634"/>
                  <a:gd name="connsiteX13" fmla="*/ 47133 w 116522"/>
                  <a:gd name="connsiteY13" fmla="*/ 40586 h 146634"/>
                  <a:gd name="connsiteX14" fmla="*/ 64153 w 116522"/>
                  <a:gd name="connsiteY14" fmla="*/ 54988 h 146634"/>
                  <a:gd name="connsiteX15" fmla="*/ 81173 w 116522"/>
                  <a:gd name="connsiteY15" fmla="*/ 58916 h 146634"/>
                  <a:gd name="connsiteX16" fmla="*/ 108667 w 116522"/>
                  <a:gd name="connsiteY16" fmla="*/ 74626 h 146634"/>
                  <a:gd name="connsiteX17" fmla="*/ 116522 w 116522"/>
                  <a:gd name="connsiteY17" fmla="*/ 98193 h 146634"/>
                  <a:gd name="connsiteX18" fmla="*/ 56297 w 116522"/>
                  <a:gd name="connsiteY18" fmla="*/ 146634 h 1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522" h="146634">
                    <a:moveTo>
                      <a:pt x="56297" y="146634"/>
                    </a:moveTo>
                    <a:cubicBezTo>
                      <a:pt x="39277" y="146634"/>
                      <a:pt x="19639" y="141397"/>
                      <a:pt x="0" y="130924"/>
                    </a:cubicBezTo>
                    <a:lnTo>
                      <a:pt x="13092" y="104739"/>
                    </a:lnTo>
                    <a:cubicBezTo>
                      <a:pt x="24876" y="111285"/>
                      <a:pt x="43205" y="120450"/>
                      <a:pt x="60225" y="120450"/>
                    </a:cubicBezTo>
                    <a:cubicBezTo>
                      <a:pt x="77245" y="120450"/>
                      <a:pt x="78554" y="113904"/>
                      <a:pt x="78554" y="104739"/>
                    </a:cubicBezTo>
                    <a:cubicBezTo>
                      <a:pt x="78554" y="95574"/>
                      <a:pt x="72008" y="90337"/>
                      <a:pt x="57606" y="87719"/>
                    </a:cubicBezTo>
                    <a:lnTo>
                      <a:pt x="41896" y="85100"/>
                    </a:lnTo>
                    <a:cubicBezTo>
                      <a:pt x="32731" y="83791"/>
                      <a:pt x="20948" y="77245"/>
                      <a:pt x="15711" y="70699"/>
                    </a:cubicBezTo>
                    <a:cubicBezTo>
                      <a:pt x="10474" y="64153"/>
                      <a:pt x="7855" y="54988"/>
                      <a:pt x="7855" y="45823"/>
                    </a:cubicBezTo>
                    <a:cubicBezTo>
                      <a:pt x="7855" y="18329"/>
                      <a:pt x="28803" y="0"/>
                      <a:pt x="61534" y="0"/>
                    </a:cubicBezTo>
                    <a:cubicBezTo>
                      <a:pt x="94265" y="0"/>
                      <a:pt x="98193" y="6546"/>
                      <a:pt x="111285" y="13092"/>
                    </a:cubicBezTo>
                    <a:lnTo>
                      <a:pt x="99502" y="37968"/>
                    </a:lnTo>
                    <a:cubicBezTo>
                      <a:pt x="85100" y="31422"/>
                      <a:pt x="75936" y="27494"/>
                      <a:pt x="65462" y="27494"/>
                    </a:cubicBezTo>
                    <a:cubicBezTo>
                      <a:pt x="54988" y="27494"/>
                      <a:pt x="47133" y="32731"/>
                      <a:pt x="47133" y="40586"/>
                    </a:cubicBezTo>
                    <a:cubicBezTo>
                      <a:pt x="47133" y="48442"/>
                      <a:pt x="52369" y="51060"/>
                      <a:pt x="64153" y="54988"/>
                    </a:cubicBezTo>
                    <a:lnTo>
                      <a:pt x="81173" y="58916"/>
                    </a:lnTo>
                    <a:cubicBezTo>
                      <a:pt x="98193" y="62843"/>
                      <a:pt x="104739" y="68080"/>
                      <a:pt x="108667" y="74626"/>
                    </a:cubicBezTo>
                    <a:cubicBezTo>
                      <a:pt x="113904" y="81173"/>
                      <a:pt x="116522" y="89028"/>
                      <a:pt x="116522" y="98193"/>
                    </a:cubicBezTo>
                    <a:cubicBezTo>
                      <a:pt x="116522" y="126996"/>
                      <a:pt x="92956" y="146634"/>
                      <a:pt x="56297" y="146634"/>
                    </a:cubicBezTo>
                    <a:close/>
                  </a:path>
                </a:pathLst>
              </a:custGeom>
              <a:grpFill/>
              <a:ln w="13089" cap="flat">
                <a:noFill/>
                <a:prstDash val="solid"/>
                <a:miter/>
              </a:ln>
            </p:spPr>
            <p:txBody>
              <a:bodyPr rtlCol="0" anchor="ctr"/>
              <a:lstStyle/>
              <a:p>
                <a:endParaRPr lang="de-DE"/>
              </a:p>
            </p:txBody>
          </p:sp>
          <p:sp>
            <p:nvSpPr>
              <p:cNvPr id="91" name="Freihandform: Form 90">
                <a:extLst>
                  <a:ext uri="{FF2B5EF4-FFF2-40B4-BE49-F238E27FC236}">
                    <a16:creationId xmlns:a16="http://schemas.microsoft.com/office/drawing/2014/main" id="{E476CB4F-9BB2-0CA8-331E-BA26C17B8936}"/>
                  </a:ext>
                </a:extLst>
              </p:cNvPr>
              <p:cNvSpPr/>
              <p:nvPr/>
            </p:nvSpPr>
            <p:spPr>
              <a:xfrm>
                <a:off x="5807919" y="6280516"/>
                <a:ext cx="117831" cy="147943"/>
              </a:xfrm>
              <a:custGeom>
                <a:avLst/>
                <a:gdLst>
                  <a:gd name="connsiteX0" fmla="*/ 90337 w 117831"/>
                  <a:gd name="connsiteY0" fmla="*/ 145325 h 147943"/>
                  <a:gd name="connsiteX1" fmla="*/ 79863 w 117831"/>
                  <a:gd name="connsiteY1" fmla="*/ 132233 h 147943"/>
                  <a:gd name="connsiteX2" fmla="*/ 43205 w 117831"/>
                  <a:gd name="connsiteY2" fmla="*/ 145325 h 147943"/>
                  <a:gd name="connsiteX3" fmla="*/ 2618 w 117831"/>
                  <a:gd name="connsiteY3" fmla="*/ 123068 h 147943"/>
                  <a:gd name="connsiteX4" fmla="*/ 0 w 117831"/>
                  <a:gd name="connsiteY4" fmla="*/ 95574 h 147943"/>
                  <a:gd name="connsiteX5" fmla="*/ 0 w 117831"/>
                  <a:gd name="connsiteY5" fmla="*/ 6546 h 147943"/>
                  <a:gd name="connsiteX6" fmla="*/ 36659 w 117831"/>
                  <a:gd name="connsiteY6" fmla="*/ 0 h 147943"/>
                  <a:gd name="connsiteX7" fmla="*/ 36659 w 117831"/>
                  <a:gd name="connsiteY7" fmla="*/ 90337 h 147943"/>
                  <a:gd name="connsiteX8" fmla="*/ 39277 w 117831"/>
                  <a:gd name="connsiteY8" fmla="*/ 113904 h 147943"/>
                  <a:gd name="connsiteX9" fmla="*/ 52369 w 117831"/>
                  <a:gd name="connsiteY9" fmla="*/ 120450 h 147943"/>
                  <a:gd name="connsiteX10" fmla="*/ 74626 w 117831"/>
                  <a:gd name="connsiteY10" fmla="*/ 107357 h 147943"/>
                  <a:gd name="connsiteX11" fmla="*/ 74626 w 117831"/>
                  <a:gd name="connsiteY11" fmla="*/ 9165 h 147943"/>
                  <a:gd name="connsiteX12" fmla="*/ 109976 w 117831"/>
                  <a:gd name="connsiteY12" fmla="*/ 1309 h 147943"/>
                  <a:gd name="connsiteX13" fmla="*/ 109976 w 117831"/>
                  <a:gd name="connsiteY13" fmla="*/ 108667 h 147943"/>
                  <a:gd name="connsiteX14" fmla="*/ 117831 w 117831"/>
                  <a:gd name="connsiteY14" fmla="*/ 133542 h 147943"/>
                  <a:gd name="connsiteX15" fmla="*/ 91647 w 117831"/>
                  <a:gd name="connsiteY15" fmla="*/ 147944 h 14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831" h="147943">
                    <a:moveTo>
                      <a:pt x="90337" y="145325"/>
                    </a:moveTo>
                    <a:cubicBezTo>
                      <a:pt x="85100" y="142707"/>
                      <a:pt x="82482" y="137470"/>
                      <a:pt x="79863" y="132233"/>
                    </a:cubicBezTo>
                    <a:cubicBezTo>
                      <a:pt x="70699" y="141397"/>
                      <a:pt x="57606" y="145325"/>
                      <a:pt x="43205" y="145325"/>
                    </a:cubicBezTo>
                    <a:cubicBezTo>
                      <a:pt x="28803" y="145325"/>
                      <a:pt x="6546" y="136161"/>
                      <a:pt x="2618" y="123068"/>
                    </a:cubicBezTo>
                    <a:cubicBezTo>
                      <a:pt x="0" y="116522"/>
                      <a:pt x="0" y="109976"/>
                      <a:pt x="0" y="95574"/>
                    </a:cubicBezTo>
                    <a:lnTo>
                      <a:pt x="0" y="6546"/>
                    </a:lnTo>
                    <a:lnTo>
                      <a:pt x="36659" y="0"/>
                    </a:lnTo>
                    <a:lnTo>
                      <a:pt x="36659" y="90337"/>
                    </a:lnTo>
                    <a:cubicBezTo>
                      <a:pt x="36659" y="103430"/>
                      <a:pt x="36659" y="109976"/>
                      <a:pt x="39277" y="113904"/>
                    </a:cubicBezTo>
                    <a:cubicBezTo>
                      <a:pt x="41896" y="117831"/>
                      <a:pt x="47132" y="120450"/>
                      <a:pt x="52369" y="120450"/>
                    </a:cubicBezTo>
                    <a:cubicBezTo>
                      <a:pt x="61534" y="120450"/>
                      <a:pt x="72008" y="113904"/>
                      <a:pt x="74626" y="107357"/>
                    </a:cubicBezTo>
                    <a:lnTo>
                      <a:pt x="74626" y="9165"/>
                    </a:lnTo>
                    <a:lnTo>
                      <a:pt x="109976" y="1309"/>
                    </a:lnTo>
                    <a:lnTo>
                      <a:pt x="109976" y="108667"/>
                    </a:lnTo>
                    <a:cubicBezTo>
                      <a:pt x="109976" y="117831"/>
                      <a:pt x="112594" y="126996"/>
                      <a:pt x="117831" y="133542"/>
                    </a:cubicBezTo>
                    <a:lnTo>
                      <a:pt x="91647" y="147944"/>
                    </a:lnTo>
                    <a:close/>
                  </a:path>
                </a:pathLst>
              </a:custGeom>
              <a:grpFill/>
              <a:ln w="13089" cap="flat">
                <a:noFill/>
                <a:prstDash val="solid"/>
                <a:miter/>
              </a:ln>
            </p:spPr>
            <p:txBody>
              <a:bodyPr rtlCol="0" anchor="ctr"/>
              <a:lstStyle/>
              <a:p>
                <a:endParaRPr lang="de-DE"/>
              </a:p>
            </p:txBody>
          </p:sp>
          <p:sp>
            <p:nvSpPr>
              <p:cNvPr id="92" name="Freihandform: Form 91">
                <a:extLst>
                  <a:ext uri="{FF2B5EF4-FFF2-40B4-BE49-F238E27FC236}">
                    <a16:creationId xmlns:a16="http://schemas.microsoft.com/office/drawing/2014/main" id="{B4E35B79-8FAC-5910-632F-DCA47EACCC95}"/>
                  </a:ext>
                </a:extLst>
              </p:cNvPr>
              <p:cNvSpPr/>
              <p:nvPr/>
            </p:nvSpPr>
            <p:spPr>
              <a:xfrm>
                <a:off x="5949316" y="6279207"/>
                <a:ext cx="183293" cy="144015"/>
              </a:xfrm>
              <a:custGeom>
                <a:avLst/>
                <a:gdLst>
                  <a:gd name="connsiteX0" fmla="*/ 147944 w 183293"/>
                  <a:gd name="connsiteY0" fmla="*/ 142707 h 144015"/>
                  <a:gd name="connsiteX1" fmla="*/ 147944 w 183293"/>
                  <a:gd name="connsiteY1" fmla="*/ 51060 h 144015"/>
                  <a:gd name="connsiteX2" fmla="*/ 136161 w 183293"/>
                  <a:gd name="connsiteY2" fmla="*/ 31422 h 144015"/>
                  <a:gd name="connsiteX3" fmla="*/ 111285 w 183293"/>
                  <a:gd name="connsiteY3" fmla="*/ 43205 h 144015"/>
                  <a:gd name="connsiteX4" fmla="*/ 111285 w 183293"/>
                  <a:gd name="connsiteY4" fmla="*/ 144016 h 144015"/>
                  <a:gd name="connsiteX5" fmla="*/ 77245 w 183293"/>
                  <a:gd name="connsiteY5" fmla="*/ 144016 h 144015"/>
                  <a:gd name="connsiteX6" fmla="*/ 77245 w 183293"/>
                  <a:gd name="connsiteY6" fmla="*/ 52369 h 144015"/>
                  <a:gd name="connsiteX7" fmla="*/ 64153 w 183293"/>
                  <a:gd name="connsiteY7" fmla="*/ 30112 h 144015"/>
                  <a:gd name="connsiteX8" fmla="*/ 40586 w 183293"/>
                  <a:gd name="connsiteY8" fmla="*/ 40586 h 144015"/>
                  <a:gd name="connsiteX9" fmla="*/ 40586 w 183293"/>
                  <a:gd name="connsiteY9" fmla="*/ 142707 h 144015"/>
                  <a:gd name="connsiteX10" fmla="*/ 5237 w 183293"/>
                  <a:gd name="connsiteY10" fmla="*/ 142707 h 144015"/>
                  <a:gd name="connsiteX11" fmla="*/ 5237 w 183293"/>
                  <a:gd name="connsiteY11" fmla="*/ 44514 h 144015"/>
                  <a:gd name="connsiteX12" fmla="*/ 0 w 183293"/>
                  <a:gd name="connsiteY12" fmla="*/ 9165 h 144015"/>
                  <a:gd name="connsiteX13" fmla="*/ 32731 w 183293"/>
                  <a:gd name="connsiteY13" fmla="*/ 0 h 144015"/>
                  <a:gd name="connsiteX14" fmla="*/ 37968 w 183293"/>
                  <a:gd name="connsiteY14" fmla="*/ 14402 h 144015"/>
                  <a:gd name="connsiteX15" fmla="*/ 72008 w 183293"/>
                  <a:gd name="connsiteY15" fmla="*/ 0 h 144015"/>
                  <a:gd name="connsiteX16" fmla="*/ 100811 w 183293"/>
                  <a:gd name="connsiteY16" fmla="*/ 11783 h 144015"/>
                  <a:gd name="connsiteX17" fmla="*/ 106048 w 183293"/>
                  <a:gd name="connsiteY17" fmla="*/ 18329 h 144015"/>
                  <a:gd name="connsiteX18" fmla="*/ 145325 w 183293"/>
                  <a:gd name="connsiteY18" fmla="*/ 0 h 144015"/>
                  <a:gd name="connsiteX19" fmla="*/ 172819 w 183293"/>
                  <a:gd name="connsiteY19" fmla="*/ 9165 h 144015"/>
                  <a:gd name="connsiteX20" fmla="*/ 183293 w 183293"/>
                  <a:gd name="connsiteY20" fmla="*/ 43205 h 144015"/>
                  <a:gd name="connsiteX21" fmla="*/ 183293 w 183293"/>
                  <a:gd name="connsiteY21" fmla="*/ 142707 h 144015"/>
                  <a:gd name="connsiteX22" fmla="*/ 147944 w 183293"/>
                  <a:gd name="connsiteY22" fmla="*/ 142707 h 14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3293" h="144015">
                    <a:moveTo>
                      <a:pt x="147944" y="142707"/>
                    </a:moveTo>
                    <a:lnTo>
                      <a:pt x="147944" y="51060"/>
                    </a:lnTo>
                    <a:cubicBezTo>
                      <a:pt x="147944" y="34040"/>
                      <a:pt x="146634" y="31422"/>
                      <a:pt x="136161" y="31422"/>
                    </a:cubicBezTo>
                    <a:cubicBezTo>
                      <a:pt x="125687" y="31422"/>
                      <a:pt x="120450" y="35349"/>
                      <a:pt x="111285" y="43205"/>
                    </a:cubicBezTo>
                    <a:lnTo>
                      <a:pt x="111285" y="144016"/>
                    </a:lnTo>
                    <a:lnTo>
                      <a:pt x="77245" y="144016"/>
                    </a:lnTo>
                    <a:lnTo>
                      <a:pt x="77245" y="52369"/>
                    </a:lnTo>
                    <a:cubicBezTo>
                      <a:pt x="77245" y="35349"/>
                      <a:pt x="74626" y="30112"/>
                      <a:pt x="64153" y="30112"/>
                    </a:cubicBezTo>
                    <a:cubicBezTo>
                      <a:pt x="53679" y="30112"/>
                      <a:pt x="48442" y="34040"/>
                      <a:pt x="40586" y="40586"/>
                    </a:cubicBezTo>
                    <a:lnTo>
                      <a:pt x="40586" y="142707"/>
                    </a:lnTo>
                    <a:lnTo>
                      <a:pt x="5237" y="142707"/>
                    </a:lnTo>
                    <a:lnTo>
                      <a:pt x="5237" y="44514"/>
                    </a:lnTo>
                    <a:cubicBezTo>
                      <a:pt x="5237" y="24875"/>
                      <a:pt x="3928" y="15711"/>
                      <a:pt x="0" y="9165"/>
                    </a:cubicBezTo>
                    <a:lnTo>
                      <a:pt x="32731" y="0"/>
                    </a:lnTo>
                    <a:cubicBezTo>
                      <a:pt x="35349" y="3928"/>
                      <a:pt x="36659" y="6546"/>
                      <a:pt x="37968" y="14402"/>
                    </a:cubicBezTo>
                    <a:cubicBezTo>
                      <a:pt x="47132" y="5237"/>
                      <a:pt x="58916" y="0"/>
                      <a:pt x="72008" y="0"/>
                    </a:cubicBezTo>
                    <a:cubicBezTo>
                      <a:pt x="85100" y="0"/>
                      <a:pt x="92956" y="3928"/>
                      <a:pt x="100811" y="11783"/>
                    </a:cubicBezTo>
                    <a:cubicBezTo>
                      <a:pt x="102120" y="14402"/>
                      <a:pt x="104739" y="15711"/>
                      <a:pt x="106048" y="18329"/>
                    </a:cubicBezTo>
                    <a:cubicBezTo>
                      <a:pt x="119141" y="5237"/>
                      <a:pt x="130924" y="0"/>
                      <a:pt x="145325" y="0"/>
                    </a:cubicBezTo>
                    <a:cubicBezTo>
                      <a:pt x="159727" y="0"/>
                      <a:pt x="166273" y="2618"/>
                      <a:pt x="172819" y="9165"/>
                    </a:cubicBezTo>
                    <a:cubicBezTo>
                      <a:pt x="180675" y="15711"/>
                      <a:pt x="183293" y="24875"/>
                      <a:pt x="183293" y="43205"/>
                    </a:cubicBezTo>
                    <a:lnTo>
                      <a:pt x="183293" y="142707"/>
                    </a:lnTo>
                    <a:lnTo>
                      <a:pt x="147944" y="142707"/>
                    </a:lnTo>
                    <a:close/>
                  </a:path>
                </a:pathLst>
              </a:custGeom>
              <a:grpFill/>
              <a:ln w="13089" cap="flat">
                <a:noFill/>
                <a:prstDash val="solid"/>
                <a:miter/>
              </a:ln>
            </p:spPr>
            <p:txBody>
              <a:bodyPr rtlCol="0" anchor="ctr"/>
              <a:lstStyle/>
              <a:p>
                <a:endParaRPr lang="de-DE"/>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4_Form 2">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18" name="Textplatzhalter 7">
            <a:extLst>
              <a:ext uri="{FF2B5EF4-FFF2-40B4-BE49-F238E27FC236}">
                <a16:creationId xmlns:a16="http://schemas.microsoft.com/office/drawing/2014/main" id="{597084CC-B98B-A426-72CD-26322297CC61}"/>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19" name="Textplatzhalter 12">
            <a:extLst>
              <a:ext uri="{FF2B5EF4-FFF2-40B4-BE49-F238E27FC236}">
                <a16:creationId xmlns:a16="http://schemas.microsoft.com/office/drawing/2014/main" id="{F3F5CB61-5150-7980-0EB0-1599303C5AB8}"/>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
        <p:nvSpPr>
          <p:cNvPr id="2" name="Google Shape;557;p50">
            <a:extLst>
              <a:ext uri="{FF2B5EF4-FFF2-40B4-BE49-F238E27FC236}">
                <a16:creationId xmlns:a16="http://schemas.microsoft.com/office/drawing/2014/main" id="{17249B7A-08BE-2DF5-0095-F8F73CF6EBE6}"/>
              </a:ext>
            </a:extLst>
          </p:cNvPr>
          <p:cNvSpPr/>
          <p:nvPr userDrawn="1"/>
        </p:nvSpPr>
        <p:spPr>
          <a:xfrm rot="10800000">
            <a:off x="6797959" y="6299726"/>
            <a:ext cx="2156977" cy="376526"/>
          </a:xfrm>
          <a:custGeom>
            <a:avLst/>
            <a:gdLst/>
            <a:ahLst/>
            <a:cxnLst/>
            <a:rect l="l" t="t" r="r" b="b"/>
            <a:pathLst>
              <a:path w="24663" h="24646" extrusionOk="0">
                <a:moveTo>
                  <a:pt x="1" y="1"/>
                </a:moveTo>
                <a:lnTo>
                  <a:pt x="1" y="24646"/>
                </a:lnTo>
                <a:lnTo>
                  <a:pt x="24662" y="24646"/>
                </a:lnTo>
                <a:lnTo>
                  <a:pt x="24662" y="1"/>
                </a:lnTo>
                <a:close/>
              </a:path>
            </a:pathLst>
          </a:custGeom>
          <a:solidFill>
            <a:schemeClr val="accent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4" name="Google Shape;70;p8">
            <a:extLst>
              <a:ext uri="{FF2B5EF4-FFF2-40B4-BE49-F238E27FC236}">
                <a16:creationId xmlns:a16="http://schemas.microsoft.com/office/drawing/2014/main" id="{E372C07C-2F6F-7F9C-B769-10CD7575585A}"/>
              </a:ext>
            </a:extLst>
          </p:cNvPr>
          <p:cNvSpPr/>
          <p:nvPr userDrawn="1"/>
        </p:nvSpPr>
        <p:spPr>
          <a:xfrm>
            <a:off x="7981476" y="5738351"/>
            <a:ext cx="972783" cy="939649"/>
          </a:xfrm>
          <a:custGeom>
            <a:avLst/>
            <a:gdLst/>
            <a:ahLst/>
            <a:cxnLst/>
            <a:rect l="l" t="t" r="r" b="b"/>
            <a:pathLst>
              <a:path w="34087" h="33017" extrusionOk="0">
                <a:moveTo>
                  <a:pt x="34086" y="1"/>
                </a:moveTo>
                <a:lnTo>
                  <a:pt x="1" y="33017"/>
                </a:lnTo>
                <a:lnTo>
                  <a:pt x="34086" y="33017"/>
                </a:lnTo>
                <a:lnTo>
                  <a:pt x="340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Google Shape;557;p50">
            <a:extLst>
              <a:ext uri="{FF2B5EF4-FFF2-40B4-BE49-F238E27FC236}">
                <a16:creationId xmlns:a16="http://schemas.microsoft.com/office/drawing/2014/main" id="{9CDE46FF-E730-B4EF-70F0-94E1CDF19B49}"/>
              </a:ext>
            </a:extLst>
          </p:cNvPr>
          <p:cNvSpPr/>
          <p:nvPr userDrawn="1"/>
        </p:nvSpPr>
        <p:spPr>
          <a:xfrm rot="5400000">
            <a:off x="82705" y="5957504"/>
            <a:ext cx="825108" cy="612390"/>
          </a:xfrm>
          <a:custGeom>
            <a:avLst/>
            <a:gdLst/>
            <a:ahLst/>
            <a:cxnLst/>
            <a:rect l="l" t="t" r="r" b="b"/>
            <a:pathLst>
              <a:path w="24663" h="24646" extrusionOk="0">
                <a:moveTo>
                  <a:pt x="1" y="1"/>
                </a:moveTo>
                <a:lnTo>
                  <a:pt x="1" y="24646"/>
                </a:lnTo>
                <a:lnTo>
                  <a:pt x="24662" y="24646"/>
                </a:lnTo>
                <a:lnTo>
                  <a:pt x="24662" y="1"/>
                </a:lnTo>
                <a:close/>
              </a:path>
            </a:pathLst>
          </a:custGeom>
          <a:solidFill>
            <a:schemeClr val="accent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Tree>
    <p:extLst>
      <p:ext uri="{BB962C8B-B14F-4D97-AF65-F5344CB8AC3E}">
        <p14:creationId xmlns:p14="http://schemas.microsoft.com/office/powerpoint/2010/main" val="1044507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4_Form 3">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18" name="Textplatzhalter 7">
            <a:extLst>
              <a:ext uri="{FF2B5EF4-FFF2-40B4-BE49-F238E27FC236}">
                <a16:creationId xmlns:a16="http://schemas.microsoft.com/office/drawing/2014/main" id="{597084CC-B98B-A426-72CD-26322297CC61}"/>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19" name="Textplatzhalter 12">
            <a:extLst>
              <a:ext uri="{FF2B5EF4-FFF2-40B4-BE49-F238E27FC236}">
                <a16:creationId xmlns:a16="http://schemas.microsoft.com/office/drawing/2014/main" id="{F3F5CB61-5150-7980-0EB0-1599303C5AB8}"/>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grpSp>
        <p:nvGrpSpPr>
          <p:cNvPr id="9" name="Google Shape;112;p14">
            <a:extLst>
              <a:ext uri="{FF2B5EF4-FFF2-40B4-BE49-F238E27FC236}">
                <a16:creationId xmlns:a16="http://schemas.microsoft.com/office/drawing/2014/main" id="{E1C93752-3366-3191-E480-4085418BC30F}"/>
              </a:ext>
            </a:extLst>
          </p:cNvPr>
          <p:cNvGrpSpPr/>
          <p:nvPr userDrawn="1"/>
        </p:nvGrpSpPr>
        <p:grpSpPr>
          <a:xfrm>
            <a:off x="466197" y="1337722"/>
            <a:ext cx="2461794" cy="5338531"/>
            <a:chOff x="3575553" y="2372081"/>
            <a:chExt cx="2068434" cy="4484728"/>
          </a:xfrm>
        </p:grpSpPr>
        <p:sp>
          <p:nvSpPr>
            <p:cNvPr id="10" name="Google Shape;114;p14">
              <a:extLst>
                <a:ext uri="{FF2B5EF4-FFF2-40B4-BE49-F238E27FC236}">
                  <a16:creationId xmlns:a16="http://schemas.microsoft.com/office/drawing/2014/main" id="{1E6D32B7-BF0D-4403-EA85-FEB28CBD8FD9}"/>
                </a:ext>
              </a:extLst>
            </p:cNvPr>
            <p:cNvSpPr/>
            <p:nvPr/>
          </p:nvSpPr>
          <p:spPr>
            <a:xfrm>
              <a:off x="3575553" y="2913468"/>
              <a:ext cx="1262081" cy="1214373"/>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rgbClr val="FABB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1" name="Google Shape;115;p14">
              <a:extLst>
                <a:ext uri="{FF2B5EF4-FFF2-40B4-BE49-F238E27FC236}">
                  <a16:creationId xmlns:a16="http://schemas.microsoft.com/office/drawing/2014/main" id="{F84FCA72-E751-78C4-3508-81AF8882993A}"/>
                </a:ext>
              </a:extLst>
            </p:cNvPr>
            <p:cNvSpPr/>
            <p:nvPr/>
          </p:nvSpPr>
          <p:spPr>
            <a:xfrm rot="19621195">
              <a:off x="4300534" y="3493755"/>
              <a:ext cx="1343453" cy="1343252"/>
            </a:xfrm>
            <a:custGeom>
              <a:avLst/>
              <a:gdLst/>
              <a:ahLst/>
              <a:cxnLst/>
              <a:rect l="l" t="t" r="r" b="b"/>
              <a:pathLst>
                <a:path w="50227" h="50226" extrusionOk="0">
                  <a:moveTo>
                    <a:pt x="25114" y="0"/>
                  </a:moveTo>
                  <a:lnTo>
                    <a:pt x="1" y="25113"/>
                  </a:lnTo>
                  <a:lnTo>
                    <a:pt x="25114" y="50226"/>
                  </a:lnTo>
                  <a:lnTo>
                    <a:pt x="50227" y="25113"/>
                  </a:lnTo>
                  <a:lnTo>
                    <a:pt x="25114" y="0"/>
                  </a:lnTo>
                  <a:close/>
                </a:path>
              </a:pathLst>
            </a:custGeom>
            <a:solidFill>
              <a:srgbClr val="0076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2" name="Google Shape;116;p14">
              <a:extLst>
                <a:ext uri="{FF2B5EF4-FFF2-40B4-BE49-F238E27FC236}">
                  <a16:creationId xmlns:a16="http://schemas.microsoft.com/office/drawing/2014/main" id="{A5A94D9D-3CE0-CD28-C10D-80E6F20230E2}"/>
                </a:ext>
              </a:extLst>
            </p:cNvPr>
            <p:cNvSpPr/>
            <p:nvPr/>
          </p:nvSpPr>
          <p:spPr>
            <a:xfrm rot="19621195">
              <a:off x="4117743" y="3547862"/>
              <a:ext cx="1343453" cy="671626"/>
            </a:xfrm>
            <a:custGeom>
              <a:avLst/>
              <a:gdLst/>
              <a:ahLst/>
              <a:cxnLst/>
              <a:rect l="l" t="t" r="r" b="b"/>
              <a:pathLst>
                <a:path w="50227" h="25113" extrusionOk="0">
                  <a:moveTo>
                    <a:pt x="25114" y="0"/>
                  </a:moveTo>
                  <a:lnTo>
                    <a:pt x="1" y="25113"/>
                  </a:lnTo>
                  <a:lnTo>
                    <a:pt x="50227" y="25113"/>
                  </a:lnTo>
                  <a:lnTo>
                    <a:pt x="25114" y="0"/>
                  </a:lnTo>
                  <a:close/>
                </a:path>
              </a:pathLst>
            </a:custGeom>
            <a:solidFill>
              <a:srgbClr val="5EAD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3" name="Google Shape;117;p14">
              <a:extLst>
                <a:ext uri="{FF2B5EF4-FFF2-40B4-BE49-F238E27FC236}">
                  <a16:creationId xmlns:a16="http://schemas.microsoft.com/office/drawing/2014/main" id="{4B64C241-1BBB-2F09-662D-03AEF61AF052}"/>
                </a:ext>
              </a:extLst>
            </p:cNvPr>
            <p:cNvSpPr/>
            <p:nvPr/>
          </p:nvSpPr>
          <p:spPr>
            <a:xfrm rot="5400000">
              <a:off x="4191316" y="5503582"/>
              <a:ext cx="902168" cy="1804285"/>
            </a:xfrm>
            <a:custGeom>
              <a:avLst/>
              <a:gdLst/>
              <a:ahLst/>
              <a:cxnLst/>
              <a:rect l="l" t="t" r="r" b="b"/>
              <a:pathLst>
                <a:path w="17605" h="35209" extrusionOk="0">
                  <a:moveTo>
                    <a:pt x="17605" y="0"/>
                  </a:moveTo>
                  <a:cubicBezTo>
                    <a:pt x="7876" y="0"/>
                    <a:pt x="0" y="7884"/>
                    <a:pt x="0" y="17604"/>
                  </a:cubicBezTo>
                  <a:cubicBezTo>
                    <a:pt x="0" y="18089"/>
                    <a:pt x="16" y="18574"/>
                    <a:pt x="56" y="19059"/>
                  </a:cubicBezTo>
                  <a:cubicBezTo>
                    <a:pt x="795" y="28104"/>
                    <a:pt x="8369" y="35209"/>
                    <a:pt x="17605" y="35209"/>
                  </a:cubicBezTo>
                  <a:lnTo>
                    <a:pt x="17605" y="0"/>
                  </a:lnTo>
                  <a:close/>
                </a:path>
              </a:pathLst>
            </a:custGeom>
            <a:solidFill>
              <a:srgbClr val="FABB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4" name="Google Shape;118;p14">
              <a:extLst>
                <a:ext uri="{FF2B5EF4-FFF2-40B4-BE49-F238E27FC236}">
                  <a16:creationId xmlns:a16="http://schemas.microsoft.com/office/drawing/2014/main" id="{95BC47B9-9150-E2BF-A0D5-F52895223EF2}"/>
                </a:ext>
              </a:extLst>
            </p:cNvPr>
            <p:cNvSpPr/>
            <p:nvPr/>
          </p:nvSpPr>
          <p:spPr>
            <a:xfrm rot="5400000" flipH="1">
              <a:off x="3953954" y="4598094"/>
              <a:ext cx="1356321" cy="1356772"/>
            </a:xfrm>
            <a:custGeom>
              <a:avLst/>
              <a:gdLst/>
              <a:ahLst/>
              <a:cxnLst/>
              <a:rect l="l" t="t" r="r" b="b"/>
              <a:pathLst>
                <a:path w="54069" h="54087" extrusionOk="0">
                  <a:moveTo>
                    <a:pt x="0" y="1"/>
                  </a:moveTo>
                  <a:lnTo>
                    <a:pt x="0" y="54086"/>
                  </a:lnTo>
                  <a:lnTo>
                    <a:pt x="54069" y="54086"/>
                  </a:lnTo>
                  <a:lnTo>
                    <a:pt x="0" y="1"/>
                  </a:lnTo>
                  <a:close/>
                </a:path>
              </a:pathLst>
            </a:custGeom>
            <a:solidFill>
              <a:srgbClr val="CE1F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5" name="Google Shape;114;p14">
              <a:extLst>
                <a:ext uri="{FF2B5EF4-FFF2-40B4-BE49-F238E27FC236}">
                  <a16:creationId xmlns:a16="http://schemas.microsoft.com/office/drawing/2014/main" id="{049BC62F-EE85-F230-74E3-535ED65A0C8B}"/>
                </a:ext>
              </a:extLst>
            </p:cNvPr>
            <p:cNvSpPr/>
            <p:nvPr userDrawn="1"/>
          </p:nvSpPr>
          <p:spPr>
            <a:xfrm>
              <a:off x="4344979" y="2372081"/>
              <a:ext cx="985310" cy="948064"/>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rgbClr val="009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spTree>
    <p:extLst>
      <p:ext uri="{BB962C8B-B14F-4D97-AF65-F5344CB8AC3E}">
        <p14:creationId xmlns:p14="http://schemas.microsoft.com/office/powerpoint/2010/main" val="12246210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4_Form 4">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18" name="Textplatzhalter 7">
            <a:extLst>
              <a:ext uri="{FF2B5EF4-FFF2-40B4-BE49-F238E27FC236}">
                <a16:creationId xmlns:a16="http://schemas.microsoft.com/office/drawing/2014/main" id="{597084CC-B98B-A426-72CD-26322297CC61}"/>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19" name="Textplatzhalter 12">
            <a:extLst>
              <a:ext uri="{FF2B5EF4-FFF2-40B4-BE49-F238E27FC236}">
                <a16:creationId xmlns:a16="http://schemas.microsoft.com/office/drawing/2014/main" id="{F3F5CB61-5150-7980-0EB0-1599303C5AB8}"/>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
        <p:nvSpPr>
          <p:cNvPr id="8" name="Google Shape;1870;p114">
            <a:extLst>
              <a:ext uri="{FF2B5EF4-FFF2-40B4-BE49-F238E27FC236}">
                <a16:creationId xmlns:a16="http://schemas.microsoft.com/office/drawing/2014/main" id="{26930207-FFA9-E724-ECB9-562B11CD13D1}"/>
              </a:ext>
            </a:extLst>
          </p:cNvPr>
          <p:cNvSpPr/>
          <p:nvPr userDrawn="1"/>
        </p:nvSpPr>
        <p:spPr>
          <a:xfrm rot="18887242">
            <a:off x="8223800" y="5941003"/>
            <a:ext cx="862301" cy="862182"/>
          </a:xfrm>
          <a:custGeom>
            <a:avLst/>
            <a:gdLst/>
            <a:ahLst/>
            <a:cxnLst/>
            <a:rect l="l" t="t" r="r" b="b"/>
            <a:pathLst>
              <a:path w="50227" h="50226" extrusionOk="0">
                <a:moveTo>
                  <a:pt x="25114" y="0"/>
                </a:moveTo>
                <a:lnTo>
                  <a:pt x="1" y="25113"/>
                </a:lnTo>
                <a:lnTo>
                  <a:pt x="25114" y="50226"/>
                </a:lnTo>
                <a:lnTo>
                  <a:pt x="50227" y="25113"/>
                </a:lnTo>
                <a:lnTo>
                  <a:pt x="2511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 name="Google Shape;1871;p114">
            <a:extLst>
              <a:ext uri="{FF2B5EF4-FFF2-40B4-BE49-F238E27FC236}">
                <a16:creationId xmlns:a16="http://schemas.microsoft.com/office/drawing/2014/main" id="{E9BDFA8D-613F-E841-06E2-D38C065DAF8E}"/>
              </a:ext>
            </a:extLst>
          </p:cNvPr>
          <p:cNvSpPr/>
          <p:nvPr userDrawn="1"/>
        </p:nvSpPr>
        <p:spPr>
          <a:xfrm rot="8100000">
            <a:off x="8376209" y="5699266"/>
            <a:ext cx="862301" cy="431091"/>
          </a:xfrm>
          <a:custGeom>
            <a:avLst/>
            <a:gdLst/>
            <a:ahLst/>
            <a:cxnLst/>
            <a:rect l="l" t="t" r="r" b="b"/>
            <a:pathLst>
              <a:path w="50227" h="25113" extrusionOk="0">
                <a:moveTo>
                  <a:pt x="25114" y="0"/>
                </a:moveTo>
                <a:lnTo>
                  <a:pt x="1" y="25113"/>
                </a:lnTo>
                <a:lnTo>
                  <a:pt x="50227" y="25113"/>
                </a:lnTo>
                <a:lnTo>
                  <a:pt x="25114"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 name="Google Shape;1874;p114">
            <a:extLst>
              <a:ext uri="{FF2B5EF4-FFF2-40B4-BE49-F238E27FC236}">
                <a16:creationId xmlns:a16="http://schemas.microsoft.com/office/drawing/2014/main" id="{AE68BAC9-FB75-29CA-3752-CC2A48367FCB}"/>
              </a:ext>
            </a:extLst>
          </p:cNvPr>
          <p:cNvSpPr/>
          <p:nvPr userDrawn="1"/>
        </p:nvSpPr>
        <p:spPr>
          <a:xfrm rot="5400000">
            <a:off x="7963432" y="159199"/>
            <a:ext cx="998849" cy="1036040"/>
          </a:xfrm>
          <a:custGeom>
            <a:avLst/>
            <a:gdLst/>
            <a:ahLst/>
            <a:cxnLst/>
            <a:rect l="l" t="t" r="r" b="b"/>
            <a:pathLst>
              <a:path w="81672" h="84713" extrusionOk="0">
                <a:moveTo>
                  <a:pt x="0" y="0"/>
                </a:moveTo>
                <a:lnTo>
                  <a:pt x="0" y="84712"/>
                </a:lnTo>
                <a:cubicBezTo>
                  <a:pt x="45080" y="84712"/>
                  <a:pt x="81672" y="46851"/>
                  <a:pt x="816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6019911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4_Form 5">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1F7E4D6-7CCD-B20B-9008-899ED0E8718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7" name="Rechteck 6">
            <a:extLst>
              <a:ext uri="{FF2B5EF4-FFF2-40B4-BE49-F238E27FC236}">
                <a16:creationId xmlns:a16="http://schemas.microsoft.com/office/drawing/2014/main" id="{2215C156-423C-81E2-1A5F-663454E37E90}"/>
              </a:ext>
            </a:extLst>
          </p:cNvPr>
          <p:cNvSpPr/>
          <p:nvPr userDrawn="1"/>
        </p:nvSpPr>
        <p:spPr>
          <a:xfrm>
            <a:off x="179512" y="178253"/>
            <a:ext cx="8784000" cy="6498000"/>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anose="020F0502020204030204" pitchFamily="34" charset="0"/>
            </a:endParaRPr>
          </a:p>
        </p:txBody>
      </p:sp>
      <p:sp>
        <p:nvSpPr>
          <p:cNvPr id="6" name="Foliennummernplatzhalter 5"/>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‹Nr.›</a:t>
            </a:fld>
            <a:endParaRPr lang="de-DE"/>
          </a:p>
        </p:txBody>
      </p:sp>
      <p:sp>
        <p:nvSpPr>
          <p:cNvPr id="18" name="Textplatzhalter 7">
            <a:extLst>
              <a:ext uri="{FF2B5EF4-FFF2-40B4-BE49-F238E27FC236}">
                <a16:creationId xmlns:a16="http://schemas.microsoft.com/office/drawing/2014/main" id="{597084CC-B98B-A426-72CD-26322297CC61}"/>
              </a:ext>
            </a:extLst>
          </p:cNvPr>
          <p:cNvSpPr>
            <a:spLocks noGrp="1"/>
          </p:cNvSpPr>
          <p:nvPr>
            <p:ph type="body" sz="quarter" idx="13" hasCustomPrompt="1"/>
          </p:nvPr>
        </p:nvSpPr>
        <p:spPr>
          <a:xfrm>
            <a:off x="251520" y="245448"/>
            <a:ext cx="8424863" cy="231224"/>
          </a:xfrm>
          <a:prstGeom prst="rect">
            <a:avLst/>
          </a:prstGeom>
        </p:spPr>
        <p:txBody>
          <a:bodyPr lIns="0" tIns="0" rIns="0" bIns="0">
            <a:normAutofit/>
          </a:bodyPr>
          <a:lstStyle>
            <a:lvl1pPr marL="0" indent="0">
              <a:buNone/>
              <a:defRPr sz="1050" b="0" cap="none" baseline="0">
                <a:solidFill>
                  <a:srgbClr val="4B4B4D"/>
                </a:solidFill>
              </a:defRPr>
            </a:lvl1pPr>
          </a:lstStyle>
          <a:p>
            <a:pPr lvl="0"/>
            <a:r>
              <a:rPr lang="de-DE" dirty="0"/>
              <a:t>Hier steht ein schöner Präsentationstitel</a:t>
            </a:r>
          </a:p>
        </p:txBody>
      </p:sp>
      <p:sp>
        <p:nvSpPr>
          <p:cNvPr id="19" name="Textplatzhalter 12">
            <a:extLst>
              <a:ext uri="{FF2B5EF4-FFF2-40B4-BE49-F238E27FC236}">
                <a16:creationId xmlns:a16="http://schemas.microsoft.com/office/drawing/2014/main" id="{F3F5CB61-5150-7980-0EB0-1599303C5AB8}"/>
              </a:ext>
            </a:extLst>
          </p:cNvPr>
          <p:cNvSpPr>
            <a:spLocks noGrp="1"/>
          </p:cNvSpPr>
          <p:nvPr>
            <p:ph type="body" sz="quarter" idx="14"/>
          </p:nvPr>
        </p:nvSpPr>
        <p:spPr>
          <a:xfrm>
            <a:off x="252118" y="558273"/>
            <a:ext cx="8424863" cy="566471"/>
          </a:xfrm>
        </p:spPr>
        <p:txBody>
          <a:bodyPr/>
          <a:lstStyle>
            <a:lvl1pPr algn="ctr">
              <a:defRPr sz="3200" cap="none">
                <a:solidFill>
                  <a:srgbClr val="4B4B4D"/>
                </a:solidFill>
              </a:defRPr>
            </a:lvl1pPr>
          </a:lstStyle>
          <a:p>
            <a:pPr lvl="0"/>
            <a:r>
              <a:rPr lang="de-DE" dirty="0"/>
              <a:t>Mastertextformat bearbeiten</a:t>
            </a:r>
          </a:p>
        </p:txBody>
      </p:sp>
      <p:sp>
        <p:nvSpPr>
          <p:cNvPr id="2" name="Google Shape;557;p50">
            <a:extLst>
              <a:ext uri="{FF2B5EF4-FFF2-40B4-BE49-F238E27FC236}">
                <a16:creationId xmlns:a16="http://schemas.microsoft.com/office/drawing/2014/main" id="{17249B7A-08BE-2DF5-0095-F8F73CF6EBE6}"/>
              </a:ext>
            </a:extLst>
          </p:cNvPr>
          <p:cNvSpPr/>
          <p:nvPr userDrawn="1"/>
        </p:nvSpPr>
        <p:spPr>
          <a:xfrm rot="10800000">
            <a:off x="6797959" y="6299726"/>
            <a:ext cx="2156977" cy="376526"/>
          </a:xfrm>
          <a:custGeom>
            <a:avLst/>
            <a:gdLst/>
            <a:ahLst/>
            <a:cxnLst/>
            <a:rect l="l" t="t" r="r" b="b"/>
            <a:pathLst>
              <a:path w="24663" h="24646" extrusionOk="0">
                <a:moveTo>
                  <a:pt x="1" y="1"/>
                </a:moveTo>
                <a:lnTo>
                  <a:pt x="1" y="24646"/>
                </a:lnTo>
                <a:lnTo>
                  <a:pt x="24662" y="24646"/>
                </a:lnTo>
                <a:lnTo>
                  <a:pt x="24662" y="1"/>
                </a:lnTo>
                <a:close/>
              </a:path>
            </a:pathLst>
          </a:custGeom>
          <a:solidFill>
            <a:schemeClr val="accent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4" name="Google Shape;70;p8">
            <a:extLst>
              <a:ext uri="{FF2B5EF4-FFF2-40B4-BE49-F238E27FC236}">
                <a16:creationId xmlns:a16="http://schemas.microsoft.com/office/drawing/2014/main" id="{E372C07C-2F6F-7F9C-B769-10CD7575585A}"/>
              </a:ext>
            </a:extLst>
          </p:cNvPr>
          <p:cNvSpPr/>
          <p:nvPr userDrawn="1"/>
        </p:nvSpPr>
        <p:spPr>
          <a:xfrm>
            <a:off x="7981476" y="5738351"/>
            <a:ext cx="972783" cy="939649"/>
          </a:xfrm>
          <a:custGeom>
            <a:avLst/>
            <a:gdLst/>
            <a:ahLst/>
            <a:cxnLst/>
            <a:rect l="l" t="t" r="r" b="b"/>
            <a:pathLst>
              <a:path w="34087" h="33017" extrusionOk="0">
                <a:moveTo>
                  <a:pt x="34086" y="1"/>
                </a:moveTo>
                <a:lnTo>
                  <a:pt x="1" y="33017"/>
                </a:lnTo>
                <a:lnTo>
                  <a:pt x="34086" y="33017"/>
                </a:lnTo>
                <a:lnTo>
                  <a:pt x="340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Google Shape;557;p50">
            <a:extLst>
              <a:ext uri="{FF2B5EF4-FFF2-40B4-BE49-F238E27FC236}">
                <a16:creationId xmlns:a16="http://schemas.microsoft.com/office/drawing/2014/main" id="{9CDE46FF-E730-B4EF-70F0-94E1CDF19B49}"/>
              </a:ext>
            </a:extLst>
          </p:cNvPr>
          <p:cNvSpPr/>
          <p:nvPr userDrawn="1"/>
        </p:nvSpPr>
        <p:spPr>
          <a:xfrm rot="5400000">
            <a:off x="82705" y="5957504"/>
            <a:ext cx="825108" cy="612390"/>
          </a:xfrm>
          <a:custGeom>
            <a:avLst/>
            <a:gdLst/>
            <a:ahLst/>
            <a:cxnLst/>
            <a:rect l="l" t="t" r="r" b="b"/>
            <a:pathLst>
              <a:path w="24663" h="24646" extrusionOk="0">
                <a:moveTo>
                  <a:pt x="1" y="1"/>
                </a:moveTo>
                <a:lnTo>
                  <a:pt x="1" y="24646"/>
                </a:lnTo>
                <a:lnTo>
                  <a:pt x="24662" y="24646"/>
                </a:lnTo>
                <a:lnTo>
                  <a:pt x="24662" y="1"/>
                </a:lnTo>
                <a:close/>
              </a:path>
            </a:pathLst>
          </a:custGeom>
          <a:solidFill>
            <a:schemeClr val="accent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Tree>
    <p:extLst>
      <p:ext uri="{BB962C8B-B14F-4D97-AF65-F5344CB8AC3E}">
        <p14:creationId xmlns:p14="http://schemas.microsoft.com/office/powerpoint/2010/main" val="3068309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AutoShape 3"/>
          <p:cNvSpPr>
            <a:spLocks noChangeAspect="1" noChangeArrowheads="1" noTextEdit="1"/>
          </p:cNvSpPr>
          <p:nvPr userDrawn="1"/>
        </p:nvSpPr>
        <p:spPr bwMode="auto">
          <a:xfrm>
            <a:off x="1588" y="0"/>
            <a:ext cx="9140825" cy="68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30" name="Rectangle 6"/>
          <p:cNvSpPr>
            <a:spLocks noChangeArrowheads="1"/>
          </p:cNvSpPr>
          <p:nvPr userDrawn="1"/>
        </p:nvSpPr>
        <p:spPr bwMode="auto">
          <a:xfrm>
            <a:off x="134938" y="127000"/>
            <a:ext cx="8874125" cy="65659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 name="Titelplatzhalter 1"/>
          <p:cNvSpPr>
            <a:spLocks noGrp="1"/>
          </p:cNvSpPr>
          <p:nvPr userDrawn="1">
            <p:ph type="title"/>
          </p:nvPr>
        </p:nvSpPr>
        <p:spPr>
          <a:xfrm>
            <a:off x="413999" y="473825"/>
            <a:ext cx="8280000" cy="608215"/>
          </a:xfrm>
          <a:prstGeom prst="rect">
            <a:avLst/>
          </a:prstGeom>
        </p:spPr>
        <p:txBody>
          <a:bodyPr vert="horz" lIns="0" tIns="0" rIns="0" bIns="0" rtlCol="0" anchor="b" anchorCtr="0">
            <a:normAutofit/>
          </a:bodyPr>
          <a:lstStyle/>
          <a:p>
            <a:r>
              <a:rPr lang="de-DE" dirty="0"/>
              <a:t>Titelmasterformat durch Klicken bearbeiten</a:t>
            </a:r>
          </a:p>
        </p:txBody>
      </p:sp>
      <p:sp>
        <p:nvSpPr>
          <p:cNvPr id="6" name="Foliennummernplatzhalter 5"/>
          <p:cNvSpPr>
            <a:spLocks noGrp="1"/>
          </p:cNvSpPr>
          <p:nvPr userDrawn="1">
            <p:ph type="sldNum" sz="quarter" idx="4"/>
          </p:nvPr>
        </p:nvSpPr>
        <p:spPr>
          <a:xfrm>
            <a:off x="8117018" y="6640032"/>
            <a:ext cx="557263" cy="260648"/>
          </a:xfrm>
          <a:prstGeom prst="rect">
            <a:avLst/>
          </a:prstGeom>
        </p:spPr>
        <p:txBody>
          <a:bodyPr vert="horz" lIns="0" tIns="0" rIns="0" bIns="0" rtlCol="0" anchor="ctr"/>
          <a:lstStyle>
            <a:lvl1pPr algn="r">
              <a:defRPr sz="1050">
                <a:solidFill>
                  <a:schemeClr val="tx1"/>
                </a:solidFill>
                <a:latin typeface="Calibri" panose="020F0502020204030204" pitchFamily="34" charset="0"/>
              </a:defRPr>
            </a:lvl1pPr>
          </a:lstStyle>
          <a:p>
            <a:fld id="{4F0D2E71-061B-4E4D-BF94-C6A9FAAAA5EA}" type="slidenum">
              <a:rPr lang="de-DE" smtClean="0"/>
              <a:pPr/>
              <a:t>‹Nr.›</a:t>
            </a:fld>
            <a:endParaRPr lang="de-DE" dirty="0"/>
          </a:p>
        </p:txBody>
      </p:sp>
      <p:sp>
        <p:nvSpPr>
          <p:cNvPr id="3" name="Textplatzhalter 2"/>
          <p:cNvSpPr>
            <a:spLocks noGrp="1"/>
          </p:cNvSpPr>
          <p:nvPr>
            <p:ph type="body" idx="1"/>
          </p:nvPr>
        </p:nvSpPr>
        <p:spPr>
          <a:xfrm>
            <a:off x="414000" y="1497600"/>
            <a:ext cx="8280000" cy="486720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806" r:id="rId3"/>
    <p:sldLayoutId id="2147483849" r:id="rId4"/>
    <p:sldLayoutId id="2147483856" r:id="rId5"/>
    <p:sldLayoutId id="2147483853" r:id="rId6"/>
    <p:sldLayoutId id="2147483852" r:id="rId7"/>
    <p:sldLayoutId id="2147483854" r:id="rId8"/>
    <p:sldLayoutId id="2147483855" r:id="rId9"/>
    <p:sldLayoutId id="2147483857" r:id="rId10"/>
    <p:sldLayoutId id="2147483858" r:id="rId11"/>
    <p:sldLayoutId id="2147483859" r:id="rId12"/>
    <p:sldLayoutId id="2147483845" r:id="rId13"/>
    <p:sldLayoutId id="2147483809" r:id="rId14"/>
    <p:sldLayoutId id="2147483813" r:id="rId15"/>
    <p:sldLayoutId id="2147483844" r:id="rId16"/>
    <p:sldLayoutId id="2147483829" r:id="rId17"/>
    <p:sldLayoutId id="2147483830" r:id="rId18"/>
    <p:sldLayoutId id="2147483807" r:id="rId19"/>
    <p:sldLayoutId id="2147483817" r:id="rId20"/>
    <p:sldLayoutId id="2147483848" r:id="rId21"/>
    <p:sldLayoutId id="2147483826" r:id="rId22"/>
    <p:sldLayoutId id="2147483846" r:id="rId23"/>
    <p:sldLayoutId id="2147483815" r:id="rId24"/>
    <p:sldLayoutId id="2147483827" r:id="rId25"/>
    <p:sldLayoutId id="2147483825" r:id="rId26"/>
    <p:sldLayoutId id="2147483814" r:id="rId27"/>
    <p:sldLayoutId id="2147483847" r:id="rId28"/>
    <p:sldLayoutId id="2147483831" r:id="rId29"/>
    <p:sldLayoutId id="2147483832" r:id="rId30"/>
    <p:sldLayoutId id="2147483851" r:id="rId31"/>
    <p:sldLayoutId id="2147483833" r:id="rId32"/>
    <p:sldLayoutId id="2147483834" r:id="rId33"/>
    <p:sldLayoutId id="2147483835" r:id="rId34"/>
    <p:sldLayoutId id="2147483836" r:id="rId35"/>
    <p:sldLayoutId id="2147483837" r:id="rId36"/>
    <p:sldLayoutId id="2147483838" r:id="rId37"/>
    <p:sldLayoutId id="2147483840" r:id="rId38"/>
    <p:sldLayoutId id="2147483811" r:id="rId39"/>
    <p:sldLayoutId id="2147483818" r:id="rId40"/>
    <p:sldLayoutId id="2147483819" r:id="rId41"/>
    <p:sldLayoutId id="2147483820" r:id="rId42"/>
    <p:sldLayoutId id="2147483821" r:id="rId43"/>
    <p:sldLayoutId id="2147483822" r:id="rId44"/>
    <p:sldLayoutId id="2147483823" r:id="rId45"/>
    <p:sldLayoutId id="2147483824" r:id="rId46"/>
    <p:sldLayoutId id="2147483812" r:id="rId47"/>
    <p:sldLayoutId id="2147483828" r:id="rId48"/>
    <p:sldLayoutId id="2147483805" r:id="rId49"/>
    <p:sldLayoutId id="2147483665" r:id="rId50"/>
  </p:sldLayoutIdLst>
  <p:hf hdr="0"/>
  <p:txStyles>
    <p:titleStyle>
      <a:lvl1pPr algn="l" defTabSz="914400" rtl="0" eaLnBrk="1" latinLnBrk="0" hangingPunct="1">
        <a:spcBef>
          <a:spcPct val="0"/>
        </a:spcBef>
        <a:buNone/>
        <a:defRPr sz="2300" b="1" kern="1200">
          <a:solidFill>
            <a:schemeClr val="bg2"/>
          </a:solidFill>
          <a:latin typeface="Calibri" panose="020F0502020204030204" pitchFamily="34" charset="0"/>
          <a:ea typeface="+mj-ea"/>
          <a:cs typeface="+mj-cs"/>
        </a:defRPr>
      </a:lvl1pPr>
    </p:titleStyle>
    <p:bodyStyle>
      <a:lvl1pPr marL="0" indent="0" algn="l" defTabSz="914400" rtl="0" eaLnBrk="1" latinLnBrk="0" hangingPunct="1">
        <a:spcBef>
          <a:spcPct val="20000"/>
        </a:spcBef>
        <a:buFont typeface="Arial" pitchFamily="34" charset="0"/>
        <a:buNone/>
        <a:tabLst/>
        <a:defRPr kumimoji="0" lang="de-DE" sz="1500" b="1" i="0" u="none" strike="noStrike" kern="1200" cap="all" spc="0" normalizeH="0" baseline="0" noProof="0" dirty="0" smtClean="0">
          <a:ln>
            <a:noFill/>
          </a:ln>
          <a:solidFill>
            <a:schemeClr val="tx1"/>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31.xml"/><Relationship Id="rId6" Type="http://schemas.openxmlformats.org/officeDocument/2006/relationships/hyperlink" Target="https://unsplash.com/de/fotos/fahrzeuge-die-tagsuber-auf-der-strasse-unterwegs-sind-W3MXYIfyxno?utm_content=creditCopyText&amp;utm_medium=referral&amp;utm_source=unsplash" TargetMode="External"/><Relationship Id="rId5" Type="http://schemas.openxmlformats.org/officeDocument/2006/relationships/hyperlink" Target="https://unsplash.com/de/@alschim?utm_content=creditCopyText&amp;utm_medium=referral&amp;utm_source=unsplash" TargetMode="Externa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16.xml"/><Relationship Id="rId16" Type="http://schemas.openxmlformats.org/officeDocument/2006/relationships/diagramColors" Target="../diagrams/colors5.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59Bg7CmW5RE" TargetMode="External"/><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69FDF9A4-127B-5803-E6AC-AC57FD52429E}"/>
              </a:ext>
            </a:extLst>
          </p:cNvPr>
          <p:cNvSpPr>
            <a:spLocks noGrp="1"/>
          </p:cNvSpPr>
          <p:nvPr>
            <p:ph type="ctrTitle"/>
          </p:nvPr>
        </p:nvSpPr>
        <p:spPr>
          <a:xfrm>
            <a:off x="3123509" y="1867812"/>
            <a:ext cx="5256385" cy="1300945"/>
          </a:xfrm>
        </p:spPr>
        <p:txBody>
          <a:bodyPr/>
          <a:lstStyle/>
          <a:p>
            <a:r>
              <a:rPr lang="de-DE" dirty="0"/>
              <a:t>Verantwortung im Wechselspiel</a:t>
            </a:r>
          </a:p>
        </p:txBody>
      </p:sp>
      <p:sp>
        <p:nvSpPr>
          <p:cNvPr id="16" name="Untertitel 15">
            <a:extLst>
              <a:ext uri="{FF2B5EF4-FFF2-40B4-BE49-F238E27FC236}">
                <a16:creationId xmlns:a16="http://schemas.microsoft.com/office/drawing/2014/main" id="{201D10C2-3B25-D8BA-D455-39229432347A}"/>
              </a:ext>
            </a:extLst>
          </p:cNvPr>
          <p:cNvSpPr>
            <a:spLocks noGrp="1"/>
          </p:cNvSpPr>
          <p:nvPr>
            <p:ph type="subTitle" idx="1"/>
          </p:nvPr>
        </p:nvSpPr>
        <p:spPr>
          <a:xfrm>
            <a:off x="3123509" y="3318545"/>
            <a:ext cx="5256385" cy="1603271"/>
          </a:xfrm>
        </p:spPr>
        <p:txBody>
          <a:bodyPr/>
          <a:lstStyle/>
          <a:p>
            <a:r>
              <a:rPr lang="de-DE" dirty="0"/>
              <a:t>Die Rolle von Politik und Individuum für nachhaltigen Konsum</a:t>
            </a:r>
          </a:p>
          <a:p>
            <a:endParaRPr lang="de-D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C3093C1D-14C8-4BCE-377F-EEC1F76D4EA2}"/>
              </a:ext>
            </a:extLst>
          </p:cNvPr>
          <p:cNvSpPr>
            <a:spLocks noGrp="1"/>
          </p:cNvSpPr>
          <p:nvPr>
            <p:ph type="sldNum" sz="quarter" idx="12"/>
          </p:nvPr>
        </p:nvSpPr>
        <p:spPr/>
        <p:txBody>
          <a:bodyPr/>
          <a:lstStyle/>
          <a:p>
            <a:fld id="{4F0D2E71-061B-4E4D-BF94-C6A9FAAAA5EA}" type="slidenum">
              <a:rPr lang="de-DE" smtClean="0"/>
              <a:pPr/>
              <a:t>10</a:t>
            </a:fld>
            <a:endParaRPr lang="de-DE" dirty="0"/>
          </a:p>
        </p:txBody>
      </p:sp>
      <p:sp>
        <p:nvSpPr>
          <p:cNvPr id="6" name="Textplatzhalter 5">
            <a:extLst>
              <a:ext uri="{FF2B5EF4-FFF2-40B4-BE49-F238E27FC236}">
                <a16:creationId xmlns:a16="http://schemas.microsoft.com/office/drawing/2014/main" id="{5EF8FE40-A5C1-5802-2B67-925EBA3DA17B}"/>
              </a:ext>
            </a:extLst>
          </p:cNvPr>
          <p:cNvSpPr>
            <a:spLocks noGrp="1"/>
          </p:cNvSpPr>
          <p:nvPr>
            <p:ph type="body" sz="quarter" idx="13"/>
          </p:nvPr>
        </p:nvSpPr>
        <p:spPr/>
        <p:txBody>
          <a:bodyPr/>
          <a:lstStyle/>
          <a:p>
            <a:r>
              <a:rPr lang="de-DE" sz="1050" b="1" dirty="0">
                <a:latin typeface="+mj-lt"/>
              </a:rPr>
              <a:t>Verantwortung im Wechselspiel </a:t>
            </a:r>
            <a:r>
              <a:rPr lang="de-DE" sz="1050" dirty="0">
                <a:effectLst/>
                <a:latin typeface="+mj-lt"/>
              </a:rPr>
              <a:t>Die Rolle von Politik und Individuum für nachhaltigen Konsum</a:t>
            </a:r>
          </a:p>
        </p:txBody>
      </p:sp>
      <p:sp>
        <p:nvSpPr>
          <p:cNvPr id="7" name="Textplatzhalter 6">
            <a:extLst>
              <a:ext uri="{FF2B5EF4-FFF2-40B4-BE49-F238E27FC236}">
                <a16:creationId xmlns:a16="http://schemas.microsoft.com/office/drawing/2014/main" id="{6DC6940E-1D8D-63D5-45EE-CF74AE67B061}"/>
              </a:ext>
            </a:extLst>
          </p:cNvPr>
          <p:cNvSpPr>
            <a:spLocks noGrp="1"/>
          </p:cNvSpPr>
          <p:nvPr>
            <p:ph type="body" sz="quarter" idx="14"/>
          </p:nvPr>
        </p:nvSpPr>
        <p:spPr/>
        <p:txBody>
          <a:bodyPr/>
          <a:lstStyle/>
          <a:p>
            <a:r>
              <a:rPr lang="de-DE" dirty="0"/>
              <a:t>Rolle der Politik für Konsumentscheidungen</a:t>
            </a:r>
          </a:p>
        </p:txBody>
      </p:sp>
      <p:grpSp>
        <p:nvGrpSpPr>
          <p:cNvPr id="5" name="Gruppieren 4">
            <a:extLst>
              <a:ext uri="{FF2B5EF4-FFF2-40B4-BE49-F238E27FC236}">
                <a16:creationId xmlns:a16="http://schemas.microsoft.com/office/drawing/2014/main" id="{C245B233-7B90-EC84-0BF7-036925CDA7D3}"/>
              </a:ext>
            </a:extLst>
          </p:cNvPr>
          <p:cNvGrpSpPr/>
          <p:nvPr/>
        </p:nvGrpSpPr>
        <p:grpSpPr>
          <a:xfrm>
            <a:off x="170932" y="1338879"/>
            <a:ext cx="8784681" cy="5128289"/>
            <a:chOff x="824877" y="1713542"/>
            <a:chExt cx="6784977" cy="3960910"/>
          </a:xfrm>
        </p:grpSpPr>
        <p:sp>
          <p:nvSpPr>
            <p:cNvPr id="12" name="Rectangle 1">
              <a:extLst>
                <a:ext uri="{FF2B5EF4-FFF2-40B4-BE49-F238E27FC236}">
                  <a16:creationId xmlns:a16="http://schemas.microsoft.com/office/drawing/2014/main" id="{2DFF29F6-2042-4A77-A1BE-919FA3D71CEB}"/>
                </a:ext>
              </a:extLst>
            </p:cNvPr>
            <p:cNvSpPr/>
            <p:nvPr/>
          </p:nvSpPr>
          <p:spPr>
            <a:xfrm>
              <a:off x="824877" y="1713542"/>
              <a:ext cx="6784977" cy="3765633"/>
            </a:xfrm>
            <a:prstGeom prst="rect">
              <a:avLst/>
            </a:prstGeom>
            <a:noFill/>
            <a:ln w="12700" cap="flat" cmpd="sng" algn="ctr">
              <a:noFill/>
              <a:prstDash val="solid"/>
            </a:ln>
            <a:effectLst/>
          </p:spPr>
          <p:txBody>
            <a:bodyPr rtlCol="0" anchor="t"/>
            <a:lstStyle/>
            <a:p>
              <a:pPr marL="0" marR="0" lvl="0" indent="0" defTabSz="914400" eaLnBrk="1" fontAlgn="base" latinLnBrk="0" hangingPunct="1">
                <a:lnSpc>
                  <a:spcPct val="100000"/>
                </a:lnSpc>
                <a:spcBef>
                  <a:spcPct val="0"/>
                </a:spcBef>
                <a:spcAft>
                  <a:spcPct val="0"/>
                </a:spcAft>
                <a:buClrTx/>
                <a:buSzTx/>
                <a:buFontTx/>
                <a:buNone/>
                <a:tabLst/>
                <a:defRPr/>
              </a:pPr>
              <a:r>
                <a:rPr kumimoji="0" lang="de-DE" b="1" i="0" u="none" strike="noStrike" kern="0" cap="none" spc="0" normalizeH="0" baseline="0" noProof="0" dirty="0">
                  <a:ln>
                    <a:noFill/>
                  </a:ln>
                  <a:solidFill>
                    <a:srgbClr val="4B4B4D"/>
                  </a:solidFill>
                  <a:effectLst/>
                  <a:uLnTx/>
                  <a:uFillTx/>
                  <a:latin typeface="Calibri" panose="020F0502020204030204"/>
                  <a:ea typeface="+mn-ea"/>
                  <a:cs typeface="+mn-cs"/>
                </a:rPr>
                <a:t>Werkzeugkoffer </a:t>
              </a:r>
            </a:p>
            <a:p>
              <a:pPr marL="0" marR="0" lvl="0" indent="0" defTabSz="914400" eaLnBrk="1" fontAlgn="base" latinLnBrk="0" hangingPunct="1">
                <a:lnSpc>
                  <a:spcPct val="100000"/>
                </a:lnSpc>
                <a:spcBef>
                  <a:spcPct val="0"/>
                </a:spcBef>
                <a:spcAft>
                  <a:spcPct val="0"/>
                </a:spcAft>
                <a:buClrTx/>
                <a:buSzTx/>
                <a:buFontTx/>
                <a:buNone/>
                <a:tabLst/>
                <a:defRPr/>
              </a:pPr>
              <a:r>
                <a:rPr kumimoji="0" lang="de-DE" b="1" i="0" u="none" strike="noStrike" kern="0" cap="none" spc="0" normalizeH="0" baseline="0" noProof="0" dirty="0">
                  <a:ln>
                    <a:noFill/>
                  </a:ln>
                  <a:solidFill>
                    <a:srgbClr val="4B4B4D"/>
                  </a:solidFill>
                  <a:effectLst/>
                  <a:uLnTx/>
                  <a:uFillTx/>
                  <a:latin typeface="Calibri" panose="020F0502020204030204"/>
                  <a:ea typeface="+mn-ea"/>
                  <a:cs typeface="+mn-cs"/>
                </a:rPr>
                <a:t>der Politik  </a:t>
              </a:r>
            </a:p>
            <a:p>
              <a:pPr marL="0" marR="0" lvl="0" indent="0" defTabSz="914400" eaLnBrk="1" fontAlgn="base" latinLnBrk="0" hangingPunct="1">
                <a:lnSpc>
                  <a:spcPct val="100000"/>
                </a:lnSpc>
                <a:spcBef>
                  <a:spcPct val="0"/>
                </a:spcBef>
                <a:spcAft>
                  <a:spcPct val="0"/>
                </a:spcAft>
                <a:buClrTx/>
                <a:buSzTx/>
                <a:buFontTx/>
                <a:buNone/>
                <a:tabLst/>
                <a:defRPr/>
              </a:pPr>
              <a:endParaRPr kumimoji="0" lang="en-EE" sz="1200" b="1"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3" name="Rechteck 12">
              <a:extLst>
                <a:ext uri="{FF2B5EF4-FFF2-40B4-BE49-F238E27FC236}">
                  <a16:creationId xmlns:a16="http://schemas.microsoft.com/office/drawing/2014/main" id="{6F41FD06-C3F1-459F-9CD1-9CA156F17DC1}"/>
                </a:ext>
              </a:extLst>
            </p:cNvPr>
            <p:cNvSpPr/>
            <p:nvPr/>
          </p:nvSpPr>
          <p:spPr>
            <a:xfrm>
              <a:off x="1859174" y="4577929"/>
              <a:ext cx="3883713" cy="383583"/>
            </a:xfrm>
            <a:prstGeom prst="rect">
              <a:avLst/>
            </a:prstGeom>
            <a:noFill/>
            <a:ln w="25400" cap="flat" cmpd="sng" algn="ctr">
              <a:noFill/>
              <a:prstDash val="solid"/>
            </a:ln>
            <a:effectLst/>
          </p:spPr>
          <p:txBody>
            <a:bodyPr rtlCol="0" anchor="ctr"/>
            <a:lstStyle/>
            <a:p>
              <a:pPr marL="358775" marR="0" lvl="0" indent="0" defTabSz="914400" eaLnBrk="1" fontAlgn="base" latinLnBrk="0" hangingPunct="1">
                <a:lnSpc>
                  <a:spcPct val="100000"/>
                </a:lnSpc>
                <a:spcBef>
                  <a:spcPct val="0"/>
                </a:spcBef>
                <a:spcAft>
                  <a:spcPct val="0"/>
                </a:spcAft>
                <a:buClrTx/>
                <a:buSzTx/>
                <a:buFontTx/>
                <a:buNone/>
                <a:tabLst/>
                <a:defRPr/>
              </a:pPr>
              <a:r>
                <a:rPr kumimoji="0" lang="de-DE" sz="1050" b="1" i="0" u="none" strike="noStrike" kern="0" cap="none" spc="0" normalizeH="0" baseline="0" noProof="0" dirty="0">
                  <a:ln>
                    <a:noFill/>
                  </a:ln>
                  <a:solidFill>
                    <a:srgbClr val="4B4B4D"/>
                  </a:solidFill>
                  <a:effectLst/>
                  <a:uLnTx/>
                  <a:uFillTx/>
                  <a:latin typeface="Calibri" panose="020F0502020204030204"/>
                  <a:ea typeface="+mn-ea"/>
                  <a:cs typeface="+mn-cs"/>
                </a:rPr>
                <a:t>Verhaltenswissenschaftlich fundierte Instrumente</a:t>
              </a:r>
              <a:endParaRPr kumimoji="0" lang="de-DE" sz="1050" b="0" i="0" u="none" strike="noStrike" kern="0" cap="none" spc="0" normalizeH="0" baseline="0" noProof="0" dirty="0">
                <a:ln>
                  <a:noFill/>
                </a:ln>
                <a:solidFill>
                  <a:srgbClr val="4B4B4D"/>
                </a:solidFill>
                <a:effectLst/>
                <a:uLnTx/>
                <a:uFillTx/>
                <a:latin typeface="Calibri" panose="020F0502020204030204"/>
                <a:ea typeface="+mn-ea"/>
                <a:cs typeface="+mn-cs"/>
              </a:endParaRPr>
            </a:p>
            <a:p>
              <a:pPr marL="358775" marR="0" lvl="0" indent="0" defTabSz="914400" eaLnBrk="1" fontAlgn="base" latinLnBrk="0" hangingPunct="1">
                <a:lnSpc>
                  <a:spcPct val="100000"/>
                </a:lnSpc>
                <a:spcBef>
                  <a:spcPct val="0"/>
                </a:spcBef>
                <a:spcAft>
                  <a:spcPct val="0"/>
                </a:spcAft>
                <a:buClrTx/>
                <a:buSzTx/>
                <a:buFontTx/>
                <a:buNone/>
                <a:tabLst/>
                <a:defRPr/>
              </a:pPr>
              <a:r>
                <a:rPr kumimoji="0" lang="de-DE" sz="1000" b="0" i="0" u="none" strike="noStrike" kern="0" cap="none" spc="0" normalizeH="0" baseline="0" noProof="0" dirty="0" err="1">
                  <a:ln>
                    <a:noFill/>
                  </a:ln>
                  <a:solidFill>
                    <a:srgbClr val="4B4B4D"/>
                  </a:solidFill>
                  <a:effectLst/>
                  <a:uLnTx/>
                  <a:uFillTx/>
                  <a:latin typeface="Calibri" panose="020F0502020204030204"/>
                  <a:ea typeface="+mn-ea"/>
                  <a:cs typeface="+mn-cs"/>
                </a:rPr>
                <a:t>Nudges</a:t>
              </a:r>
              <a:r>
                <a:rPr kumimoji="0" lang="de-DE" sz="1000" b="0" i="0" u="none" strike="noStrike" kern="0" cap="none" spc="0" normalizeH="0" baseline="0" noProof="0" dirty="0">
                  <a:ln>
                    <a:noFill/>
                  </a:ln>
                  <a:solidFill>
                    <a:srgbClr val="4B4B4D"/>
                  </a:solidFill>
                  <a:effectLst/>
                  <a:uLnTx/>
                  <a:uFillTx/>
                  <a:latin typeface="Calibri" panose="020F0502020204030204"/>
                  <a:ea typeface="+mn-ea"/>
                  <a:cs typeface="+mn-cs"/>
                </a:rPr>
                <a:t>, Voreinstellungen (</a:t>
              </a:r>
              <a:r>
                <a:rPr kumimoji="0" lang="de-DE" sz="1000" b="0" i="0" u="none" strike="noStrike" kern="0" cap="none" spc="0" normalizeH="0" baseline="0" noProof="0" dirty="0" err="1">
                  <a:ln>
                    <a:noFill/>
                  </a:ln>
                  <a:solidFill>
                    <a:srgbClr val="4B4B4D"/>
                  </a:solidFill>
                  <a:effectLst/>
                  <a:uLnTx/>
                  <a:uFillTx/>
                  <a:latin typeface="Calibri" panose="020F0502020204030204"/>
                  <a:ea typeface="+mn-ea"/>
                  <a:cs typeface="+mn-cs"/>
                </a:rPr>
                <a:t>defaults</a:t>
              </a:r>
              <a:r>
                <a:rPr kumimoji="0" lang="de-DE" sz="1000" b="0" i="0" u="none" strike="noStrike" kern="0" cap="none" spc="0" normalizeH="0" baseline="0" noProof="0" dirty="0">
                  <a:ln>
                    <a:noFill/>
                  </a:ln>
                  <a:solidFill>
                    <a:srgbClr val="4B4B4D"/>
                  </a:solidFill>
                  <a:effectLst/>
                  <a:uLnTx/>
                  <a:uFillTx/>
                  <a:latin typeface="Calibri" panose="020F0502020204030204"/>
                  <a:ea typeface="+mn-ea"/>
                  <a:cs typeface="+mn-cs"/>
                </a:rPr>
                <a:t>), verändertes Wahlangebot</a:t>
              </a:r>
            </a:p>
          </p:txBody>
        </p:sp>
        <p:sp>
          <p:nvSpPr>
            <p:cNvPr id="14" name="Rechteck 13">
              <a:extLst>
                <a:ext uri="{FF2B5EF4-FFF2-40B4-BE49-F238E27FC236}">
                  <a16:creationId xmlns:a16="http://schemas.microsoft.com/office/drawing/2014/main" id="{6A86A066-725C-41D9-8EB0-51F299A67323}"/>
                </a:ext>
              </a:extLst>
            </p:cNvPr>
            <p:cNvSpPr/>
            <p:nvPr/>
          </p:nvSpPr>
          <p:spPr>
            <a:xfrm>
              <a:off x="3176807" y="3137834"/>
              <a:ext cx="3883713" cy="383583"/>
            </a:xfrm>
            <a:prstGeom prst="rect">
              <a:avLst/>
            </a:prstGeom>
            <a:noFill/>
            <a:ln w="25400" cap="flat" cmpd="sng" algn="ctr">
              <a:noFill/>
              <a:prstDash val="solid"/>
            </a:ln>
            <a:effectLst/>
          </p:spPr>
          <p:txBody>
            <a:bodyPr rtlCol="0" anchor="ctr"/>
            <a:lstStyle/>
            <a:p>
              <a:pPr marL="358775" marR="0" lvl="0" indent="0" defTabSz="914400" eaLnBrk="1" fontAlgn="base" latinLnBrk="0" hangingPunct="1">
                <a:lnSpc>
                  <a:spcPct val="100000"/>
                </a:lnSpc>
                <a:spcBef>
                  <a:spcPct val="0"/>
                </a:spcBef>
                <a:spcAft>
                  <a:spcPct val="0"/>
                </a:spcAft>
                <a:buClrTx/>
                <a:buSzTx/>
                <a:buFontTx/>
                <a:buNone/>
                <a:tabLst/>
                <a:defRPr/>
              </a:pPr>
              <a:r>
                <a:rPr kumimoji="0" lang="de-DE" sz="1050" b="1" i="0" u="none" strike="noStrike" kern="0" cap="none" spc="0" normalizeH="0" baseline="0" noProof="0" dirty="0">
                  <a:ln>
                    <a:noFill/>
                  </a:ln>
                  <a:solidFill>
                    <a:srgbClr val="4B4B4D"/>
                  </a:solidFill>
                  <a:effectLst/>
                  <a:uLnTx/>
                  <a:uFillTx/>
                  <a:latin typeface="Calibri" panose="020F0502020204030204"/>
                  <a:ea typeface="+mn-ea"/>
                  <a:cs typeface="+mn-cs"/>
                </a:rPr>
                <a:t>Wirtschaftspolitische Instrumente</a:t>
              </a:r>
              <a:endParaRPr kumimoji="0" lang="de-DE" sz="1050" b="0" i="0" u="none" strike="noStrike" kern="0" cap="none" spc="0" normalizeH="0" baseline="0" noProof="0" dirty="0">
                <a:ln>
                  <a:noFill/>
                </a:ln>
                <a:solidFill>
                  <a:srgbClr val="4B4B4D"/>
                </a:solidFill>
                <a:effectLst/>
                <a:uLnTx/>
                <a:uFillTx/>
                <a:latin typeface="Calibri" panose="020F0502020204030204"/>
                <a:ea typeface="+mn-ea"/>
                <a:cs typeface="+mn-cs"/>
              </a:endParaRPr>
            </a:p>
            <a:p>
              <a:pPr marL="358775" marR="0" lvl="0" indent="0" defTabSz="914400" eaLnBrk="1" fontAlgn="base" latinLnBrk="0" hangingPunct="1">
                <a:lnSpc>
                  <a:spcPct val="100000"/>
                </a:lnSpc>
                <a:spcBef>
                  <a:spcPct val="0"/>
                </a:spcBef>
                <a:spcAft>
                  <a:spcPct val="0"/>
                </a:spcAft>
                <a:buClrTx/>
                <a:buSzTx/>
                <a:buFontTx/>
                <a:buNone/>
                <a:tabLst/>
                <a:defRPr/>
              </a:pPr>
              <a:r>
                <a:rPr kumimoji="0" lang="de-DE" sz="1000" b="0" i="0" u="none" strike="noStrike" kern="0" cap="none" spc="0" normalizeH="0" baseline="0" noProof="0" dirty="0">
                  <a:ln>
                    <a:noFill/>
                  </a:ln>
                  <a:solidFill>
                    <a:srgbClr val="4B4B4D"/>
                  </a:solidFill>
                  <a:effectLst/>
                  <a:uLnTx/>
                  <a:uFillTx/>
                  <a:latin typeface="Calibri" panose="020F0502020204030204"/>
                  <a:ea typeface="+mn-ea"/>
                  <a:cs typeface="+mn-cs"/>
                </a:rPr>
                <a:t>Steuern, positive Anreize (Subventionen), Vorteile</a:t>
              </a:r>
            </a:p>
          </p:txBody>
        </p:sp>
        <p:sp>
          <p:nvSpPr>
            <p:cNvPr id="15" name="Rechteck 14">
              <a:extLst>
                <a:ext uri="{FF2B5EF4-FFF2-40B4-BE49-F238E27FC236}">
                  <a16:creationId xmlns:a16="http://schemas.microsoft.com/office/drawing/2014/main" id="{94F2B298-679E-41CD-96C3-60C28A3C82EB}"/>
                </a:ext>
              </a:extLst>
            </p:cNvPr>
            <p:cNvSpPr/>
            <p:nvPr/>
          </p:nvSpPr>
          <p:spPr>
            <a:xfrm>
              <a:off x="2737596" y="3617867"/>
              <a:ext cx="3883713" cy="383583"/>
            </a:xfrm>
            <a:prstGeom prst="rect">
              <a:avLst/>
            </a:prstGeom>
            <a:noFill/>
            <a:ln w="25400" cap="flat" cmpd="sng" algn="ctr">
              <a:noFill/>
              <a:prstDash val="solid"/>
            </a:ln>
            <a:effectLst/>
          </p:spPr>
          <p:txBody>
            <a:bodyPr rtlCol="0" anchor="ctr"/>
            <a:lstStyle/>
            <a:p>
              <a:pPr marL="358775" marR="0" lvl="0" indent="0" defTabSz="914400" eaLnBrk="1" fontAlgn="base" latinLnBrk="0" hangingPunct="1">
                <a:lnSpc>
                  <a:spcPct val="100000"/>
                </a:lnSpc>
                <a:spcBef>
                  <a:spcPct val="0"/>
                </a:spcBef>
                <a:spcAft>
                  <a:spcPct val="0"/>
                </a:spcAft>
                <a:buClrTx/>
                <a:buSzTx/>
                <a:buFontTx/>
                <a:buNone/>
                <a:tabLst/>
                <a:defRPr/>
              </a:pPr>
              <a:r>
                <a:rPr kumimoji="0" lang="de-DE" sz="1050" b="1" i="0" u="none" strike="noStrike" kern="0" cap="none" spc="0" normalizeH="0" baseline="0" noProof="0" dirty="0">
                  <a:ln>
                    <a:noFill/>
                  </a:ln>
                  <a:solidFill>
                    <a:srgbClr val="4B4B4D"/>
                  </a:solidFill>
                  <a:effectLst/>
                  <a:uLnTx/>
                  <a:uFillTx/>
                  <a:latin typeface="Calibri" panose="020F0502020204030204"/>
                  <a:ea typeface="+mn-ea"/>
                  <a:cs typeface="+mn-cs"/>
                </a:rPr>
                <a:t>Kooperative Instrumente</a:t>
              </a:r>
              <a:endParaRPr kumimoji="0" lang="de-DE" sz="1050" b="0" i="0" u="none" strike="noStrike" kern="0" cap="none" spc="0" normalizeH="0" baseline="0" noProof="0" dirty="0">
                <a:ln>
                  <a:noFill/>
                </a:ln>
                <a:solidFill>
                  <a:srgbClr val="4B4B4D"/>
                </a:solidFill>
                <a:effectLst/>
                <a:uLnTx/>
                <a:uFillTx/>
                <a:latin typeface="Calibri" panose="020F0502020204030204"/>
                <a:ea typeface="+mn-ea"/>
                <a:cs typeface="+mn-cs"/>
              </a:endParaRPr>
            </a:p>
            <a:p>
              <a:pPr marL="358775" marR="0" lvl="0" indent="0" defTabSz="914400" eaLnBrk="1" fontAlgn="base" latinLnBrk="0" hangingPunct="1">
                <a:lnSpc>
                  <a:spcPct val="100000"/>
                </a:lnSpc>
                <a:spcBef>
                  <a:spcPct val="0"/>
                </a:spcBef>
                <a:spcAft>
                  <a:spcPct val="0"/>
                </a:spcAft>
                <a:buClrTx/>
                <a:buSzTx/>
                <a:buFontTx/>
                <a:buNone/>
                <a:tabLst/>
                <a:defRPr/>
              </a:pPr>
              <a:r>
                <a:rPr kumimoji="0" lang="de-DE" sz="1000" b="0" i="0" u="none" strike="noStrike" kern="0" cap="none" spc="0" normalizeH="0" baseline="0" noProof="0" dirty="0">
                  <a:ln>
                    <a:noFill/>
                  </a:ln>
                  <a:solidFill>
                    <a:srgbClr val="4B4B4D"/>
                  </a:solidFill>
                  <a:effectLst/>
                  <a:uLnTx/>
                  <a:uFillTx/>
                  <a:latin typeface="Calibri" panose="020F0502020204030204"/>
                  <a:ea typeface="+mn-ea"/>
                  <a:cs typeface="+mn-cs"/>
                </a:rPr>
                <a:t>Freiwillige Selbstverpflichtungen, Vereinbarungen, Runde Tische</a:t>
              </a:r>
            </a:p>
          </p:txBody>
        </p:sp>
        <p:sp>
          <p:nvSpPr>
            <p:cNvPr id="16" name="Rechteck 15">
              <a:extLst>
                <a:ext uri="{FF2B5EF4-FFF2-40B4-BE49-F238E27FC236}">
                  <a16:creationId xmlns:a16="http://schemas.microsoft.com/office/drawing/2014/main" id="{7D1C6DC8-8FA2-4C16-85A2-46B8B6B7E0E0}"/>
                </a:ext>
              </a:extLst>
            </p:cNvPr>
            <p:cNvSpPr/>
            <p:nvPr/>
          </p:nvSpPr>
          <p:spPr>
            <a:xfrm>
              <a:off x="3664330" y="2657802"/>
              <a:ext cx="3883713" cy="383583"/>
            </a:xfrm>
            <a:prstGeom prst="rect">
              <a:avLst/>
            </a:prstGeom>
            <a:noFill/>
            <a:ln w="25400" cap="flat" cmpd="sng" algn="ctr">
              <a:noFill/>
              <a:prstDash val="solid"/>
            </a:ln>
            <a:effectLst/>
          </p:spPr>
          <p:txBody>
            <a:bodyPr rtlCol="0" anchor="ctr"/>
            <a:lstStyle/>
            <a:p>
              <a:pPr marL="358775" marR="0" lvl="0" indent="0" defTabSz="914400" eaLnBrk="1" fontAlgn="base" latinLnBrk="0" hangingPunct="1">
                <a:lnSpc>
                  <a:spcPct val="100000"/>
                </a:lnSpc>
                <a:spcBef>
                  <a:spcPct val="0"/>
                </a:spcBef>
                <a:spcAft>
                  <a:spcPct val="0"/>
                </a:spcAft>
                <a:buClrTx/>
                <a:buSzTx/>
                <a:buFontTx/>
                <a:buNone/>
                <a:tabLst/>
                <a:defRPr/>
              </a:pPr>
              <a:r>
                <a:rPr kumimoji="0" lang="de-DE" sz="1100" b="1" i="0" u="none" strike="noStrike" kern="0" cap="none" spc="0" normalizeH="0" baseline="0" noProof="0" dirty="0">
                  <a:ln>
                    <a:noFill/>
                  </a:ln>
                  <a:solidFill>
                    <a:srgbClr val="4B4B4D"/>
                  </a:solidFill>
                  <a:effectLst/>
                  <a:uLnTx/>
                  <a:uFillTx/>
                  <a:latin typeface="Calibri" panose="020F0502020204030204"/>
                  <a:ea typeface="+mn-ea"/>
                  <a:cs typeface="+mn-cs"/>
                </a:rPr>
                <a:t>Ordnungspolitische Instrumente</a:t>
              </a:r>
            </a:p>
            <a:p>
              <a:pPr marL="358775" marR="0" lvl="0" indent="0" defTabSz="914400" eaLnBrk="1" fontAlgn="base" latinLnBrk="0" hangingPunct="1">
                <a:lnSpc>
                  <a:spcPct val="100000"/>
                </a:lnSpc>
                <a:spcBef>
                  <a:spcPct val="0"/>
                </a:spcBef>
                <a:spcAft>
                  <a:spcPct val="0"/>
                </a:spcAft>
                <a:buClrTx/>
                <a:buSzTx/>
                <a:buFontTx/>
                <a:buNone/>
                <a:tabLst/>
                <a:defRPr/>
              </a:pPr>
              <a:r>
                <a:rPr kumimoji="0" lang="de-DE" sz="1000" b="0" i="0" u="none" strike="noStrike" kern="0" cap="none" spc="0" normalizeH="0" baseline="0" noProof="0" dirty="0">
                  <a:ln>
                    <a:noFill/>
                  </a:ln>
                  <a:solidFill>
                    <a:srgbClr val="4B4B4D"/>
                  </a:solidFill>
                  <a:effectLst/>
                  <a:uLnTx/>
                  <a:uFillTx/>
                  <a:latin typeface="Calibri" panose="020F0502020204030204"/>
                  <a:ea typeface="+mn-ea"/>
                  <a:cs typeface="+mn-cs"/>
                </a:rPr>
                <a:t>Gesetze, Standards, Technologien auslaufen lassen</a:t>
              </a:r>
            </a:p>
          </p:txBody>
        </p:sp>
        <p:cxnSp>
          <p:nvCxnSpPr>
            <p:cNvPr id="17" name="Gerade Verbindung mit Pfeil 16">
              <a:extLst>
                <a:ext uri="{FF2B5EF4-FFF2-40B4-BE49-F238E27FC236}">
                  <a16:creationId xmlns:a16="http://schemas.microsoft.com/office/drawing/2014/main" id="{8524CB3A-7D3D-421A-97D7-F294EBBB7ABD}"/>
                </a:ext>
              </a:extLst>
            </p:cNvPr>
            <p:cNvCxnSpPr>
              <a:cxnSpLocks/>
            </p:cNvCxnSpPr>
            <p:nvPr/>
          </p:nvCxnSpPr>
          <p:spPr bwMode="auto">
            <a:xfrm flipV="1">
              <a:off x="1221329" y="2288671"/>
              <a:ext cx="0" cy="3152872"/>
            </a:xfrm>
            <a:prstGeom prst="straightConnector1">
              <a:avLst/>
            </a:prstGeom>
            <a:solidFill>
              <a:srgbClr val="007987"/>
            </a:solidFill>
            <a:ln w="76200" cap="flat" cmpd="sng" algn="ctr">
              <a:solidFill>
                <a:schemeClr val="accent1"/>
              </a:solidFill>
              <a:prstDash val="solid"/>
              <a:round/>
              <a:headEnd type="none" w="med" len="med"/>
              <a:tailEnd type="triangle"/>
            </a:ln>
            <a:effectLst/>
          </p:spPr>
        </p:cxnSp>
        <p:sp>
          <p:nvSpPr>
            <p:cNvPr id="18" name="Rechteck 17">
              <a:extLst>
                <a:ext uri="{FF2B5EF4-FFF2-40B4-BE49-F238E27FC236}">
                  <a16:creationId xmlns:a16="http://schemas.microsoft.com/office/drawing/2014/main" id="{748C0E1A-E6CB-4451-8FBA-A2CC73F6269D}"/>
                </a:ext>
              </a:extLst>
            </p:cNvPr>
            <p:cNvSpPr/>
            <p:nvPr/>
          </p:nvSpPr>
          <p:spPr>
            <a:xfrm rot="16200000">
              <a:off x="787144" y="2696904"/>
              <a:ext cx="600799" cy="281061"/>
            </a:xfrm>
            <a:prstGeom prst="rect">
              <a:avLst/>
            </a:prstGeom>
            <a:noFill/>
            <a:ln w="25400" cap="flat" cmpd="sng" algn="ctr">
              <a:noFill/>
              <a:prstDash val="solid"/>
            </a:ln>
            <a:effectLst/>
          </p:spPr>
          <p:txBody>
            <a:bodyPr lIns="0" tIns="0" rIns="0" bIns="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srgbClr val="4B4B4D"/>
                  </a:solidFill>
                  <a:effectLst/>
                  <a:uLnTx/>
                  <a:uFillTx/>
                  <a:latin typeface="Calibri" panose="020F0502020204030204"/>
                  <a:ea typeface="+mn-ea"/>
                  <a:cs typeface="+mn-cs"/>
                </a:rPr>
                <a:t>hart</a:t>
              </a:r>
            </a:p>
          </p:txBody>
        </p:sp>
        <p:sp>
          <p:nvSpPr>
            <p:cNvPr id="19" name="Rechteck 18">
              <a:extLst>
                <a:ext uri="{FF2B5EF4-FFF2-40B4-BE49-F238E27FC236}">
                  <a16:creationId xmlns:a16="http://schemas.microsoft.com/office/drawing/2014/main" id="{65222F3C-D8ED-4214-8C67-3480B2270734}"/>
                </a:ext>
              </a:extLst>
            </p:cNvPr>
            <p:cNvSpPr/>
            <p:nvPr/>
          </p:nvSpPr>
          <p:spPr>
            <a:xfrm rot="16200000">
              <a:off x="793423" y="5000051"/>
              <a:ext cx="600799" cy="28106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srgbClr val="4B4B4D"/>
                  </a:solidFill>
                  <a:effectLst/>
                  <a:uLnTx/>
                  <a:uFillTx/>
                  <a:latin typeface="Calibri" panose="020F0502020204030204"/>
                  <a:ea typeface="+mn-ea"/>
                  <a:cs typeface="+mn-cs"/>
                </a:rPr>
                <a:t>weich</a:t>
              </a:r>
              <a:endParaRPr kumimoji="0" lang="de-DE" sz="1000" b="0" i="0" u="none" strike="noStrike" kern="0" cap="none" spc="0" normalizeH="0" baseline="0" noProof="0" dirty="0">
                <a:ln>
                  <a:noFill/>
                </a:ln>
                <a:solidFill>
                  <a:srgbClr val="4B4B4D"/>
                </a:solidFill>
                <a:effectLst/>
                <a:uLnTx/>
                <a:uFillTx/>
                <a:latin typeface="Calibri" panose="020F0502020204030204"/>
                <a:ea typeface="+mn-ea"/>
                <a:cs typeface="+mn-cs"/>
              </a:endParaRPr>
            </a:p>
          </p:txBody>
        </p:sp>
        <p:sp>
          <p:nvSpPr>
            <p:cNvPr id="20" name="Rechteck 19">
              <a:extLst>
                <a:ext uri="{FF2B5EF4-FFF2-40B4-BE49-F238E27FC236}">
                  <a16:creationId xmlns:a16="http://schemas.microsoft.com/office/drawing/2014/main" id="{535CB415-6D25-45DF-B700-BEAAF3C5A02D}"/>
                </a:ext>
              </a:extLst>
            </p:cNvPr>
            <p:cNvSpPr/>
            <p:nvPr/>
          </p:nvSpPr>
          <p:spPr>
            <a:xfrm>
              <a:off x="1374758" y="2288671"/>
              <a:ext cx="1560109" cy="6884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400" b="0" i="1" u="none" strike="noStrike" kern="0" cap="none" spc="0" normalizeH="0" baseline="0" noProof="0" dirty="0">
                  <a:ln>
                    <a:noFill/>
                  </a:ln>
                  <a:solidFill>
                    <a:srgbClr val="4B4B4D"/>
                  </a:solidFill>
                  <a:effectLst/>
                  <a:uLnTx/>
                  <a:uFillTx/>
                  <a:latin typeface="Calibri" panose="020F0502020204030204"/>
                  <a:ea typeface="+mn-ea"/>
                  <a:cs typeface="+mn-cs"/>
                </a:rPr>
                <a:t>Staatliche Eingriffstiefe in die Handlungsfreiheit von z.B. Verbraucher*innen </a:t>
              </a:r>
              <a:br>
                <a:rPr kumimoji="0" lang="de-DE" sz="1400" b="0" i="1" u="none" strike="noStrike" kern="0" cap="none" spc="0" normalizeH="0" baseline="0" noProof="0" dirty="0">
                  <a:ln>
                    <a:noFill/>
                  </a:ln>
                  <a:solidFill>
                    <a:srgbClr val="4B4B4D"/>
                  </a:solidFill>
                  <a:effectLst/>
                  <a:uLnTx/>
                  <a:uFillTx/>
                  <a:latin typeface="Calibri" panose="020F0502020204030204"/>
                  <a:ea typeface="+mn-ea"/>
                  <a:cs typeface="+mn-cs"/>
                </a:rPr>
              </a:br>
              <a:r>
                <a:rPr kumimoji="0" lang="de-DE" sz="1400" b="0" i="1" u="none" strike="noStrike" kern="0" cap="none" spc="0" normalizeH="0" baseline="0" noProof="0" dirty="0">
                  <a:ln>
                    <a:noFill/>
                  </a:ln>
                  <a:solidFill>
                    <a:srgbClr val="4B4B4D"/>
                  </a:solidFill>
                  <a:effectLst/>
                  <a:uLnTx/>
                  <a:uFillTx/>
                  <a:latin typeface="Calibri" panose="020F0502020204030204"/>
                  <a:ea typeface="+mn-ea"/>
                  <a:cs typeface="+mn-cs"/>
                </a:rPr>
                <a:t>und Unternehmen</a:t>
              </a:r>
            </a:p>
          </p:txBody>
        </p:sp>
        <p:sp>
          <p:nvSpPr>
            <p:cNvPr id="21" name="Rechteck 20">
              <a:extLst>
                <a:ext uri="{FF2B5EF4-FFF2-40B4-BE49-F238E27FC236}">
                  <a16:creationId xmlns:a16="http://schemas.microsoft.com/office/drawing/2014/main" id="{A88C12B2-8F03-4232-A091-559AE87BF896}"/>
                </a:ext>
              </a:extLst>
            </p:cNvPr>
            <p:cNvSpPr/>
            <p:nvPr/>
          </p:nvSpPr>
          <p:spPr>
            <a:xfrm>
              <a:off x="887120" y="5428295"/>
              <a:ext cx="4275170" cy="246157"/>
            </a:xfrm>
            <a:prstGeom prst="rect">
              <a:avLst/>
            </a:prstGeom>
            <a:noFill/>
            <a:ln w="25400" cap="flat" cmpd="sng" algn="ctr">
              <a:noFill/>
              <a:prstDash val="solid"/>
            </a:ln>
            <a:effectLst/>
          </p:spPr>
          <p:txBody>
            <a:bodyPr lIns="0" tIns="0" rIns="0" bIns="0" rtlCol="0" anchor="b"/>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a:ln>
                    <a:noFill/>
                  </a:ln>
                  <a:solidFill>
                    <a:srgbClr val="4B4B4D"/>
                  </a:solidFill>
                  <a:effectLst/>
                  <a:uLnTx/>
                  <a:uFillTx/>
                  <a:latin typeface="Calibri" panose="020F0502020204030204"/>
                  <a:ea typeface="+mn-ea"/>
                  <a:cs typeface="+mn-cs"/>
                </a:rPr>
                <a:t>Quelle: eigene Darstellung nach Wolff et al (2020) &amp; The </a:t>
              </a:r>
              <a:r>
                <a:rPr kumimoji="0" lang="de-DE" sz="800" b="0" i="0" u="none" strike="noStrike" kern="0" cap="none" spc="0" normalizeH="0" baseline="0" noProof="0" dirty="0" err="1">
                  <a:ln>
                    <a:noFill/>
                  </a:ln>
                  <a:solidFill>
                    <a:srgbClr val="4B4B4D"/>
                  </a:solidFill>
                  <a:effectLst/>
                  <a:uLnTx/>
                  <a:uFillTx/>
                  <a:latin typeface="Calibri" panose="020F0502020204030204"/>
                  <a:ea typeface="+mn-ea"/>
                  <a:cs typeface="+mn-cs"/>
                </a:rPr>
                <a:t>Nuffield</a:t>
              </a:r>
              <a:r>
                <a:rPr kumimoji="0" lang="de-DE" sz="800" b="0" i="0" u="none" strike="noStrike" kern="0" cap="none" spc="0" normalizeH="0" baseline="0" noProof="0" dirty="0">
                  <a:ln>
                    <a:noFill/>
                  </a:ln>
                  <a:solidFill>
                    <a:srgbClr val="4B4B4D"/>
                  </a:solidFill>
                  <a:effectLst/>
                  <a:uLnTx/>
                  <a:uFillTx/>
                  <a:latin typeface="Calibri" panose="020F0502020204030204"/>
                  <a:ea typeface="+mn-ea"/>
                  <a:cs typeface="+mn-cs"/>
                </a:rPr>
                <a:t> Council on </a:t>
              </a:r>
              <a:r>
                <a:rPr kumimoji="0" lang="de-DE" sz="800" b="0" i="0" u="none" strike="noStrike" kern="0" cap="none" spc="0" normalizeH="0" baseline="0" noProof="0" dirty="0" err="1">
                  <a:ln>
                    <a:noFill/>
                  </a:ln>
                  <a:solidFill>
                    <a:srgbClr val="4B4B4D"/>
                  </a:solidFill>
                  <a:effectLst/>
                  <a:uLnTx/>
                  <a:uFillTx/>
                  <a:latin typeface="Calibri" panose="020F0502020204030204"/>
                  <a:ea typeface="+mn-ea"/>
                  <a:cs typeface="+mn-cs"/>
                </a:rPr>
                <a:t>Bioethics</a:t>
              </a:r>
              <a:r>
                <a:rPr kumimoji="0" lang="de-DE" sz="800" b="0" i="0" u="none" strike="noStrike" kern="0" cap="none" spc="0" normalizeH="0" baseline="0" noProof="0" dirty="0">
                  <a:ln>
                    <a:noFill/>
                  </a:ln>
                  <a:solidFill>
                    <a:srgbClr val="4B4B4D"/>
                  </a:solidFill>
                  <a:effectLst/>
                  <a:uLnTx/>
                  <a:uFillTx/>
                  <a:latin typeface="Calibri" panose="020F0502020204030204"/>
                  <a:ea typeface="+mn-ea"/>
                  <a:cs typeface="+mn-cs"/>
                </a:rPr>
                <a:t> (2007)</a:t>
              </a:r>
            </a:p>
          </p:txBody>
        </p:sp>
        <p:sp>
          <p:nvSpPr>
            <p:cNvPr id="32" name="Rechteck 31">
              <a:extLst>
                <a:ext uri="{FF2B5EF4-FFF2-40B4-BE49-F238E27FC236}">
                  <a16:creationId xmlns:a16="http://schemas.microsoft.com/office/drawing/2014/main" id="{4458B3B9-D946-4F92-930A-9BBEDE6CC4F5}"/>
                </a:ext>
              </a:extLst>
            </p:cNvPr>
            <p:cNvSpPr/>
            <p:nvPr/>
          </p:nvSpPr>
          <p:spPr>
            <a:xfrm>
              <a:off x="2298385" y="4097898"/>
              <a:ext cx="3883713" cy="383583"/>
            </a:xfrm>
            <a:prstGeom prst="rect">
              <a:avLst/>
            </a:prstGeom>
            <a:noFill/>
            <a:ln w="25400" cap="flat" cmpd="sng" algn="ctr">
              <a:noFill/>
              <a:prstDash val="solid"/>
            </a:ln>
            <a:effectLst/>
          </p:spPr>
          <p:txBody>
            <a:bodyPr rtlCol="0" anchor="ctr"/>
            <a:lstStyle/>
            <a:p>
              <a:pPr marL="358775" marR="0" lvl="0" indent="0" defTabSz="914400" eaLnBrk="1" fontAlgn="base" latinLnBrk="0" hangingPunct="1">
                <a:lnSpc>
                  <a:spcPct val="100000"/>
                </a:lnSpc>
                <a:spcBef>
                  <a:spcPct val="0"/>
                </a:spcBef>
                <a:spcAft>
                  <a:spcPct val="0"/>
                </a:spcAft>
                <a:buClrTx/>
                <a:buSzTx/>
                <a:buFontTx/>
                <a:buNone/>
                <a:tabLst/>
                <a:defRPr/>
              </a:pPr>
              <a:r>
                <a:rPr kumimoji="0" lang="de-DE" sz="1050" b="1" i="0" u="none" strike="noStrike" kern="0" cap="none" spc="0" normalizeH="0" baseline="0" noProof="0" dirty="0">
                  <a:ln>
                    <a:noFill/>
                  </a:ln>
                  <a:solidFill>
                    <a:srgbClr val="4B4B4D"/>
                  </a:solidFill>
                  <a:effectLst/>
                  <a:uLnTx/>
                  <a:uFillTx/>
                  <a:latin typeface="Calibri" panose="020F0502020204030204"/>
                  <a:ea typeface="+mn-ea"/>
                  <a:cs typeface="+mn-cs"/>
                </a:rPr>
                <a:t>Bereitstellung von technischen Mitteln und Infrastruktur</a:t>
              </a:r>
              <a:endParaRPr kumimoji="0" lang="de-DE" sz="1050" b="0" i="0" u="none" strike="noStrike" kern="0" cap="none" spc="0" normalizeH="0" baseline="0" noProof="0" dirty="0">
                <a:ln>
                  <a:noFill/>
                </a:ln>
                <a:solidFill>
                  <a:srgbClr val="4B4B4D"/>
                </a:solidFill>
                <a:effectLst/>
                <a:uLnTx/>
                <a:uFillTx/>
                <a:latin typeface="Calibri" panose="020F0502020204030204"/>
                <a:ea typeface="+mn-ea"/>
                <a:cs typeface="+mn-cs"/>
              </a:endParaRPr>
            </a:p>
            <a:p>
              <a:pPr marL="358775" marR="0" lvl="0" indent="0" defTabSz="914400" eaLnBrk="1" fontAlgn="base" latinLnBrk="0" hangingPunct="1">
                <a:lnSpc>
                  <a:spcPct val="100000"/>
                </a:lnSpc>
                <a:spcBef>
                  <a:spcPct val="0"/>
                </a:spcBef>
                <a:spcAft>
                  <a:spcPct val="0"/>
                </a:spcAft>
                <a:buClrTx/>
                <a:buSzTx/>
                <a:buFontTx/>
                <a:buNone/>
                <a:tabLst/>
                <a:defRPr/>
              </a:pPr>
              <a:r>
                <a:rPr kumimoji="0" lang="de-DE" sz="1000" b="0" i="0" u="none" strike="noStrike" kern="0" cap="none" spc="0" normalizeH="0" baseline="0" noProof="0" dirty="0">
                  <a:ln>
                    <a:noFill/>
                  </a:ln>
                  <a:solidFill>
                    <a:srgbClr val="4B4B4D"/>
                  </a:solidFill>
                  <a:effectLst/>
                  <a:uLnTx/>
                  <a:uFillTx/>
                  <a:latin typeface="Calibri" panose="020F0502020204030204"/>
                  <a:ea typeface="+mn-ea"/>
                  <a:cs typeface="+mn-cs"/>
                </a:rPr>
                <a:t>Ausbau ÖPNV, Ladesäulen E-Autos</a:t>
              </a:r>
            </a:p>
          </p:txBody>
        </p:sp>
        <p:sp>
          <p:nvSpPr>
            <p:cNvPr id="28" name="Rechteck 27">
              <a:extLst>
                <a:ext uri="{FF2B5EF4-FFF2-40B4-BE49-F238E27FC236}">
                  <a16:creationId xmlns:a16="http://schemas.microsoft.com/office/drawing/2014/main" id="{A2693B13-B534-4E37-AEFC-C491D46AF338}"/>
                </a:ext>
              </a:extLst>
            </p:cNvPr>
            <p:cNvSpPr/>
            <p:nvPr/>
          </p:nvSpPr>
          <p:spPr>
            <a:xfrm>
              <a:off x="1419963" y="5057961"/>
              <a:ext cx="3883713" cy="383583"/>
            </a:xfrm>
            <a:prstGeom prst="rect">
              <a:avLst/>
            </a:prstGeom>
            <a:noFill/>
            <a:ln w="25400" cap="flat" cmpd="sng" algn="ctr">
              <a:noFill/>
              <a:prstDash val="solid"/>
            </a:ln>
            <a:effectLst/>
          </p:spPr>
          <p:txBody>
            <a:bodyPr rtlCol="0" anchor="ctr"/>
            <a:lstStyle/>
            <a:p>
              <a:pPr marL="358775" marR="0" lvl="0" indent="0" defTabSz="914400" eaLnBrk="1" fontAlgn="base" latinLnBrk="0" hangingPunct="1">
                <a:lnSpc>
                  <a:spcPct val="100000"/>
                </a:lnSpc>
                <a:spcBef>
                  <a:spcPct val="0"/>
                </a:spcBef>
                <a:spcAft>
                  <a:spcPct val="0"/>
                </a:spcAft>
                <a:buClrTx/>
                <a:buSzTx/>
                <a:buFontTx/>
                <a:buNone/>
                <a:tabLst/>
                <a:defRPr/>
              </a:pPr>
              <a:r>
                <a:rPr kumimoji="0" lang="de-DE" sz="1050" b="1" i="0" u="none" strike="noStrike" kern="0" cap="none" spc="0" normalizeH="0" baseline="0" noProof="0" dirty="0">
                  <a:ln>
                    <a:noFill/>
                  </a:ln>
                  <a:solidFill>
                    <a:srgbClr val="4B4B4D"/>
                  </a:solidFill>
                  <a:effectLst/>
                  <a:uLnTx/>
                  <a:uFillTx/>
                  <a:latin typeface="Calibri" panose="020F0502020204030204"/>
                  <a:ea typeface="+mn-ea"/>
                  <a:cs typeface="+mn-cs"/>
                </a:rPr>
                <a:t>Kommunikative Instrumente</a:t>
              </a:r>
              <a:endParaRPr kumimoji="0" lang="de-DE" sz="1050" b="0" i="0" u="none" strike="noStrike" kern="0" cap="none" spc="0" normalizeH="0" baseline="0" noProof="0" dirty="0">
                <a:ln>
                  <a:noFill/>
                </a:ln>
                <a:solidFill>
                  <a:srgbClr val="4B4B4D"/>
                </a:solidFill>
                <a:effectLst/>
                <a:uLnTx/>
                <a:uFillTx/>
                <a:latin typeface="Calibri" panose="020F0502020204030204"/>
                <a:ea typeface="+mn-ea"/>
                <a:cs typeface="+mn-cs"/>
              </a:endParaRPr>
            </a:p>
            <a:p>
              <a:pPr marL="358775" marR="0" lvl="0" indent="0" defTabSz="914400" eaLnBrk="1" fontAlgn="base" latinLnBrk="0" hangingPunct="1">
                <a:lnSpc>
                  <a:spcPct val="100000"/>
                </a:lnSpc>
                <a:spcBef>
                  <a:spcPct val="0"/>
                </a:spcBef>
                <a:spcAft>
                  <a:spcPct val="0"/>
                </a:spcAft>
                <a:buClrTx/>
                <a:buSzTx/>
                <a:buFontTx/>
                <a:buNone/>
                <a:tabLst/>
                <a:defRPr/>
              </a:pPr>
              <a:r>
                <a:rPr kumimoji="0" lang="de-DE" sz="1000" b="0" i="0" u="none" strike="noStrike" kern="0" cap="none" spc="0" normalizeH="0" baseline="0" noProof="0" dirty="0">
                  <a:ln>
                    <a:noFill/>
                  </a:ln>
                  <a:solidFill>
                    <a:srgbClr val="4B4B4D"/>
                  </a:solidFill>
                  <a:effectLst/>
                  <a:uLnTx/>
                  <a:uFillTx/>
                  <a:latin typeface="Calibri" panose="020F0502020204030204"/>
                  <a:ea typeface="+mn-ea"/>
                  <a:cs typeface="+mn-cs"/>
                </a:rPr>
                <a:t>Kampagnen, Labels, Beratungsangebote, Bildung, Aufklärung</a:t>
              </a:r>
            </a:p>
          </p:txBody>
        </p:sp>
      </p:grpSp>
      <p:pic>
        <p:nvPicPr>
          <p:cNvPr id="64" name="Grafik 63">
            <a:extLst>
              <a:ext uri="{FF2B5EF4-FFF2-40B4-BE49-F238E27FC236}">
                <a16:creationId xmlns:a16="http://schemas.microsoft.com/office/drawing/2014/main" id="{FFAC8E29-AA27-3372-31F6-2E6F102487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47243" y="2620809"/>
            <a:ext cx="352024" cy="412528"/>
          </a:xfrm>
          <a:prstGeom prst="rect">
            <a:avLst/>
          </a:prstGeom>
        </p:spPr>
      </p:pic>
      <p:grpSp>
        <p:nvGrpSpPr>
          <p:cNvPr id="65" name="Grafik 186">
            <a:extLst>
              <a:ext uri="{FF2B5EF4-FFF2-40B4-BE49-F238E27FC236}">
                <a16:creationId xmlns:a16="http://schemas.microsoft.com/office/drawing/2014/main" id="{DEBEE172-7C18-1CBA-D5A8-48D62FA89A19}"/>
              </a:ext>
            </a:extLst>
          </p:cNvPr>
          <p:cNvGrpSpPr/>
          <p:nvPr/>
        </p:nvGrpSpPr>
        <p:grpSpPr>
          <a:xfrm>
            <a:off x="3216035" y="3216304"/>
            <a:ext cx="352024" cy="420353"/>
            <a:chOff x="1861166" y="5664317"/>
            <a:chExt cx="751688" cy="897592"/>
          </a:xfrm>
          <a:solidFill>
            <a:schemeClr val="accent2"/>
          </a:solidFill>
        </p:grpSpPr>
        <p:sp>
          <p:nvSpPr>
            <p:cNvPr id="66" name="Freihandform: Form 65">
              <a:extLst>
                <a:ext uri="{FF2B5EF4-FFF2-40B4-BE49-F238E27FC236}">
                  <a16:creationId xmlns:a16="http://schemas.microsoft.com/office/drawing/2014/main" id="{509D034B-9D3B-B287-1164-6712CAAC1C33}"/>
                </a:ext>
              </a:extLst>
            </p:cNvPr>
            <p:cNvSpPr/>
            <p:nvPr/>
          </p:nvSpPr>
          <p:spPr>
            <a:xfrm>
              <a:off x="2017934" y="6242556"/>
              <a:ext cx="176303" cy="192709"/>
            </a:xfrm>
            <a:custGeom>
              <a:avLst/>
              <a:gdLst>
                <a:gd name="connsiteX0" fmla="*/ 176303 w 176303"/>
                <a:gd name="connsiteY0" fmla="*/ 120773 h 192709"/>
                <a:gd name="connsiteX1" fmla="*/ 160939 w 176303"/>
                <a:gd name="connsiteY1" fmla="*/ 105409 h 192709"/>
                <a:gd name="connsiteX2" fmla="*/ 54049 w 176303"/>
                <a:gd name="connsiteY2" fmla="*/ 105409 h 192709"/>
                <a:gd name="connsiteX3" fmla="*/ 53390 w 176303"/>
                <a:gd name="connsiteY3" fmla="*/ 96465 h 192709"/>
                <a:gd name="connsiteX4" fmla="*/ 54323 w 176303"/>
                <a:gd name="connsiteY4" fmla="*/ 85600 h 192709"/>
                <a:gd name="connsiteX5" fmla="*/ 54378 w 176303"/>
                <a:gd name="connsiteY5" fmla="*/ 85381 h 192709"/>
                <a:gd name="connsiteX6" fmla="*/ 160610 w 176303"/>
                <a:gd name="connsiteY6" fmla="*/ 85381 h 192709"/>
                <a:gd name="connsiteX7" fmla="*/ 175974 w 176303"/>
                <a:gd name="connsiteY7" fmla="*/ 70016 h 192709"/>
                <a:gd name="connsiteX8" fmla="*/ 160610 w 176303"/>
                <a:gd name="connsiteY8" fmla="*/ 54652 h 192709"/>
                <a:gd name="connsiteX9" fmla="*/ 68480 w 176303"/>
                <a:gd name="connsiteY9" fmla="*/ 54652 h 192709"/>
                <a:gd name="connsiteX10" fmla="*/ 69468 w 176303"/>
                <a:gd name="connsiteY10" fmla="*/ 53335 h 192709"/>
                <a:gd name="connsiteX11" fmla="*/ 72047 w 176303"/>
                <a:gd name="connsiteY11" fmla="*/ 50537 h 192709"/>
                <a:gd name="connsiteX12" fmla="*/ 118962 w 176303"/>
                <a:gd name="connsiteY12" fmla="*/ 30728 h 192709"/>
                <a:gd name="connsiteX13" fmla="*/ 160500 w 176303"/>
                <a:gd name="connsiteY13" fmla="*/ 30728 h 192709"/>
                <a:gd name="connsiteX14" fmla="*/ 175864 w 176303"/>
                <a:gd name="connsiteY14" fmla="*/ 15364 h 192709"/>
                <a:gd name="connsiteX15" fmla="*/ 160500 w 176303"/>
                <a:gd name="connsiteY15" fmla="*/ 0 h 192709"/>
                <a:gd name="connsiteX16" fmla="*/ 118962 w 176303"/>
                <a:gd name="connsiteY16" fmla="*/ 0 h 192709"/>
                <a:gd name="connsiteX17" fmla="*/ 50153 w 176303"/>
                <a:gd name="connsiteY17" fmla="*/ 28917 h 192709"/>
                <a:gd name="connsiteX18" fmla="*/ 46147 w 176303"/>
                <a:gd name="connsiteY18" fmla="*/ 33252 h 192709"/>
                <a:gd name="connsiteX19" fmla="*/ 32100 w 176303"/>
                <a:gd name="connsiteY19" fmla="*/ 54598 h 192709"/>
                <a:gd name="connsiteX20" fmla="*/ 15364 w 176303"/>
                <a:gd name="connsiteY20" fmla="*/ 54598 h 192709"/>
                <a:gd name="connsiteX21" fmla="*/ 0 w 176303"/>
                <a:gd name="connsiteY21" fmla="*/ 69962 h 192709"/>
                <a:gd name="connsiteX22" fmla="*/ 15364 w 176303"/>
                <a:gd name="connsiteY22" fmla="*/ 85326 h 192709"/>
                <a:gd name="connsiteX23" fmla="*/ 23266 w 176303"/>
                <a:gd name="connsiteY23" fmla="*/ 85326 h 192709"/>
                <a:gd name="connsiteX24" fmla="*/ 22552 w 176303"/>
                <a:gd name="connsiteY24" fmla="*/ 96355 h 192709"/>
                <a:gd name="connsiteX25" fmla="*/ 22991 w 176303"/>
                <a:gd name="connsiteY25" fmla="*/ 105299 h 192709"/>
                <a:gd name="connsiteX26" fmla="*/ 15748 w 176303"/>
                <a:gd name="connsiteY26" fmla="*/ 105299 h 192709"/>
                <a:gd name="connsiteX27" fmla="*/ 384 w 176303"/>
                <a:gd name="connsiteY27" fmla="*/ 120663 h 192709"/>
                <a:gd name="connsiteX28" fmla="*/ 15748 w 176303"/>
                <a:gd name="connsiteY28" fmla="*/ 136027 h 192709"/>
                <a:gd name="connsiteX29" fmla="*/ 31222 w 176303"/>
                <a:gd name="connsiteY29" fmla="*/ 136027 h 192709"/>
                <a:gd name="connsiteX30" fmla="*/ 118907 w 176303"/>
                <a:gd name="connsiteY30" fmla="*/ 192710 h 192709"/>
                <a:gd name="connsiteX31" fmla="*/ 160884 w 176303"/>
                <a:gd name="connsiteY31" fmla="*/ 192710 h 192709"/>
                <a:gd name="connsiteX32" fmla="*/ 176248 w 176303"/>
                <a:gd name="connsiteY32" fmla="*/ 177346 h 192709"/>
                <a:gd name="connsiteX33" fmla="*/ 160884 w 176303"/>
                <a:gd name="connsiteY33" fmla="*/ 161982 h 192709"/>
                <a:gd name="connsiteX34" fmla="*/ 118907 w 176303"/>
                <a:gd name="connsiteY34" fmla="*/ 161982 h 192709"/>
                <a:gd name="connsiteX35" fmla="*/ 66779 w 176303"/>
                <a:gd name="connsiteY35" fmla="*/ 136027 h 192709"/>
                <a:gd name="connsiteX36" fmla="*/ 160884 w 176303"/>
                <a:gd name="connsiteY36" fmla="*/ 136027 h 192709"/>
                <a:gd name="connsiteX37" fmla="*/ 176303 w 176303"/>
                <a:gd name="connsiteY37" fmla="*/ 120773 h 19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6303" h="192709">
                  <a:moveTo>
                    <a:pt x="176303" y="120773"/>
                  </a:moveTo>
                  <a:cubicBezTo>
                    <a:pt x="176303" y="112268"/>
                    <a:pt x="169444" y="105409"/>
                    <a:pt x="160939" y="105409"/>
                  </a:cubicBezTo>
                  <a:lnTo>
                    <a:pt x="54049" y="105409"/>
                  </a:lnTo>
                  <a:cubicBezTo>
                    <a:pt x="53665" y="102446"/>
                    <a:pt x="53390" y="99483"/>
                    <a:pt x="53390" y="96465"/>
                  </a:cubicBezTo>
                  <a:cubicBezTo>
                    <a:pt x="53390" y="92733"/>
                    <a:pt x="53665" y="89167"/>
                    <a:pt x="54323" y="85600"/>
                  </a:cubicBezTo>
                  <a:cubicBezTo>
                    <a:pt x="54323" y="85545"/>
                    <a:pt x="54378" y="85490"/>
                    <a:pt x="54378" y="85381"/>
                  </a:cubicBezTo>
                  <a:lnTo>
                    <a:pt x="160610" y="85381"/>
                  </a:lnTo>
                  <a:cubicBezTo>
                    <a:pt x="169115" y="85381"/>
                    <a:pt x="175974" y="78522"/>
                    <a:pt x="175974" y="70016"/>
                  </a:cubicBezTo>
                  <a:cubicBezTo>
                    <a:pt x="175974" y="61511"/>
                    <a:pt x="169115" y="54652"/>
                    <a:pt x="160610" y="54652"/>
                  </a:cubicBezTo>
                  <a:lnTo>
                    <a:pt x="68480" y="54652"/>
                  </a:lnTo>
                  <a:cubicBezTo>
                    <a:pt x="68809" y="54213"/>
                    <a:pt x="69084" y="53774"/>
                    <a:pt x="69468" y="53335"/>
                  </a:cubicBezTo>
                  <a:cubicBezTo>
                    <a:pt x="70236" y="52403"/>
                    <a:pt x="71059" y="51525"/>
                    <a:pt x="72047" y="50537"/>
                  </a:cubicBezTo>
                  <a:cubicBezTo>
                    <a:pt x="84503" y="37752"/>
                    <a:pt x="101184" y="30728"/>
                    <a:pt x="118962" y="30728"/>
                  </a:cubicBezTo>
                  <a:lnTo>
                    <a:pt x="160500" y="30728"/>
                  </a:lnTo>
                  <a:cubicBezTo>
                    <a:pt x="169005" y="30728"/>
                    <a:pt x="175864" y="23869"/>
                    <a:pt x="175864" y="15364"/>
                  </a:cubicBezTo>
                  <a:cubicBezTo>
                    <a:pt x="175864" y="6859"/>
                    <a:pt x="169005" y="0"/>
                    <a:pt x="160500" y="0"/>
                  </a:cubicBezTo>
                  <a:lnTo>
                    <a:pt x="118962" y="0"/>
                  </a:lnTo>
                  <a:cubicBezTo>
                    <a:pt x="92788" y="0"/>
                    <a:pt x="68315" y="10316"/>
                    <a:pt x="50153" y="28917"/>
                  </a:cubicBezTo>
                  <a:cubicBezTo>
                    <a:pt x="48726" y="30344"/>
                    <a:pt x="47354" y="31826"/>
                    <a:pt x="46147" y="33252"/>
                  </a:cubicBezTo>
                  <a:cubicBezTo>
                    <a:pt x="40495" y="39782"/>
                    <a:pt x="35831" y="46970"/>
                    <a:pt x="32100" y="54598"/>
                  </a:cubicBezTo>
                  <a:lnTo>
                    <a:pt x="15364" y="54598"/>
                  </a:lnTo>
                  <a:cubicBezTo>
                    <a:pt x="6859" y="54598"/>
                    <a:pt x="0" y="61456"/>
                    <a:pt x="0" y="69962"/>
                  </a:cubicBezTo>
                  <a:cubicBezTo>
                    <a:pt x="0" y="78467"/>
                    <a:pt x="6859" y="85326"/>
                    <a:pt x="15364" y="85326"/>
                  </a:cubicBezTo>
                  <a:lnTo>
                    <a:pt x="23266" y="85326"/>
                  </a:lnTo>
                  <a:cubicBezTo>
                    <a:pt x="22827" y="88947"/>
                    <a:pt x="22552" y="92624"/>
                    <a:pt x="22552" y="96355"/>
                  </a:cubicBezTo>
                  <a:cubicBezTo>
                    <a:pt x="22552" y="99373"/>
                    <a:pt x="22717" y="102391"/>
                    <a:pt x="22991" y="105299"/>
                  </a:cubicBezTo>
                  <a:lnTo>
                    <a:pt x="15748" y="105299"/>
                  </a:lnTo>
                  <a:cubicBezTo>
                    <a:pt x="7243" y="105299"/>
                    <a:pt x="384" y="112158"/>
                    <a:pt x="384" y="120663"/>
                  </a:cubicBezTo>
                  <a:cubicBezTo>
                    <a:pt x="384" y="129168"/>
                    <a:pt x="7243" y="136027"/>
                    <a:pt x="15748" y="136027"/>
                  </a:cubicBezTo>
                  <a:lnTo>
                    <a:pt x="31222" y="136027"/>
                  </a:lnTo>
                  <a:cubicBezTo>
                    <a:pt x="46367" y="169389"/>
                    <a:pt x="79948" y="192710"/>
                    <a:pt x="118907" y="192710"/>
                  </a:cubicBezTo>
                  <a:lnTo>
                    <a:pt x="160884" y="192710"/>
                  </a:lnTo>
                  <a:cubicBezTo>
                    <a:pt x="169389" y="192710"/>
                    <a:pt x="176248" y="185851"/>
                    <a:pt x="176248" y="177346"/>
                  </a:cubicBezTo>
                  <a:cubicBezTo>
                    <a:pt x="176248" y="168841"/>
                    <a:pt x="169389" y="161982"/>
                    <a:pt x="160884" y="161982"/>
                  </a:cubicBezTo>
                  <a:lnTo>
                    <a:pt x="118907" y="161982"/>
                  </a:lnTo>
                  <a:cubicBezTo>
                    <a:pt x="97617" y="161982"/>
                    <a:pt x="78741" y="151775"/>
                    <a:pt x="66779" y="136027"/>
                  </a:cubicBezTo>
                  <a:lnTo>
                    <a:pt x="160884" y="136027"/>
                  </a:lnTo>
                  <a:cubicBezTo>
                    <a:pt x="169444" y="136137"/>
                    <a:pt x="176303" y="129223"/>
                    <a:pt x="176303" y="120773"/>
                  </a:cubicBezTo>
                  <a:close/>
                </a:path>
              </a:pathLst>
            </a:custGeom>
            <a:grpFill/>
            <a:ln w="5477" cap="flat">
              <a:noFill/>
              <a:prstDash val="solid"/>
              <a:miter/>
            </a:ln>
          </p:spPr>
          <p:txBody>
            <a:bodyPr rtlCol="0" anchor="ctr"/>
            <a:lstStyle/>
            <a:p>
              <a:endParaRPr lang="de-DE"/>
            </a:p>
          </p:txBody>
        </p:sp>
        <p:sp>
          <p:nvSpPr>
            <p:cNvPr id="67" name="Freihandform: Form 66">
              <a:extLst>
                <a:ext uri="{FF2B5EF4-FFF2-40B4-BE49-F238E27FC236}">
                  <a16:creationId xmlns:a16="http://schemas.microsoft.com/office/drawing/2014/main" id="{6769AE3C-4362-FB50-DCAE-B3846380A9C1}"/>
                </a:ext>
              </a:extLst>
            </p:cNvPr>
            <p:cNvSpPr/>
            <p:nvPr/>
          </p:nvSpPr>
          <p:spPr>
            <a:xfrm>
              <a:off x="1861166" y="5664317"/>
              <a:ext cx="751688" cy="897592"/>
            </a:xfrm>
            <a:custGeom>
              <a:avLst/>
              <a:gdLst>
                <a:gd name="connsiteX0" fmla="*/ 528690 w 751688"/>
                <a:gd name="connsiteY0" fmla="*/ 405119 h 897592"/>
                <a:gd name="connsiteX1" fmla="*/ 445943 w 751688"/>
                <a:gd name="connsiteY1" fmla="*/ 412197 h 897592"/>
                <a:gd name="connsiteX2" fmla="*/ 445943 w 751688"/>
                <a:gd name="connsiteY2" fmla="*/ 337462 h 897592"/>
                <a:gd name="connsiteX3" fmla="*/ 445943 w 751688"/>
                <a:gd name="connsiteY3" fmla="*/ 259489 h 897592"/>
                <a:gd name="connsiteX4" fmla="*/ 445943 w 751688"/>
                <a:gd name="connsiteY4" fmla="*/ 181461 h 897592"/>
                <a:gd name="connsiteX5" fmla="*/ 445943 w 751688"/>
                <a:gd name="connsiteY5" fmla="*/ 103488 h 897592"/>
                <a:gd name="connsiteX6" fmla="*/ 222944 w 751688"/>
                <a:gd name="connsiteY6" fmla="*/ 0 h 897592"/>
                <a:gd name="connsiteX7" fmla="*/ 0 w 751688"/>
                <a:gd name="connsiteY7" fmla="*/ 103488 h 897592"/>
                <a:gd name="connsiteX8" fmla="*/ 0 w 751688"/>
                <a:gd name="connsiteY8" fmla="*/ 181461 h 897592"/>
                <a:gd name="connsiteX9" fmla="*/ 0 w 751688"/>
                <a:gd name="connsiteY9" fmla="*/ 259489 h 897592"/>
                <a:gd name="connsiteX10" fmla="*/ 0 w 751688"/>
                <a:gd name="connsiteY10" fmla="*/ 337462 h 897592"/>
                <a:gd name="connsiteX11" fmla="*/ 0 w 751688"/>
                <a:gd name="connsiteY11" fmla="*/ 415489 h 897592"/>
                <a:gd name="connsiteX12" fmla="*/ 0 w 751688"/>
                <a:gd name="connsiteY12" fmla="*/ 493517 h 897592"/>
                <a:gd name="connsiteX13" fmla="*/ 0 w 751688"/>
                <a:gd name="connsiteY13" fmla="*/ 571490 h 897592"/>
                <a:gd name="connsiteX14" fmla="*/ 55366 w 751688"/>
                <a:gd name="connsiteY14" fmla="*/ 640958 h 897592"/>
                <a:gd name="connsiteX15" fmla="*/ 52842 w 751688"/>
                <a:gd name="connsiteY15" fmla="*/ 674649 h 897592"/>
                <a:gd name="connsiteX16" fmla="*/ 275786 w 751688"/>
                <a:gd name="connsiteY16" fmla="*/ 897593 h 897592"/>
                <a:gd name="connsiteX17" fmla="*/ 419330 w 751688"/>
                <a:gd name="connsiteY17" fmla="*/ 845245 h 897592"/>
                <a:gd name="connsiteX18" fmla="*/ 528690 w 751688"/>
                <a:gd name="connsiteY18" fmla="*/ 858030 h 897592"/>
                <a:gd name="connsiteX19" fmla="*/ 751689 w 751688"/>
                <a:gd name="connsiteY19" fmla="*/ 754597 h 897592"/>
                <a:gd name="connsiteX20" fmla="*/ 751689 w 751688"/>
                <a:gd name="connsiteY20" fmla="*/ 672564 h 897592"/>
                <a:gd name="connsiteX21" fmla="*/ 751689 w 751688"/>
                <a:gd name="connsiteY21" fmla="*/ 590585 h 897592"/>
                <a:gd name="connsiteX22" fmla="*/ 751689 w 751688"/>
                <a:gd name="connsiteY22" fmla="*/ 508552 h 897592"/>
                <a:gd name="connsiteX23" fmla="*/ 528690 w 751688"/>
                <a:gd name="connsiteY23" fmla="*/ 405119 h 897592"/>
                <a:gd name="connsiteX24" fmla="*/ 720961 w 751688"/>
                <a:gd name="connsiteY24" fmla="*/ 508552 h 897592"/>
                <a:gd name="connsiteX25" fmla="*/ 714980 w 751688"/>
                <a:gd name="connsiteY25" fmla="*/ 525068 h 897592"/>
                <a:gd name="connsiteX26" fmla="*/ 709108 w 751688"/>
                <a:gd name="connsiteY26" fmla="*/ 531927 h 897592"/>
                <a:gd name="connsiteX27" fmla="*/ 702743 w 751688"/>
                <a:gd name="connsiteY27" fmla="*/ 537579 h 897592"/>
                <a:gd name="connsiteX28" fmla="*/ 601889 w 751688"/>
                <a:gd name="connsiteY28" fmla="*/ 575441 h 897592"/>
                <a:gd name="connsiteX29" fmla="*/ 528635 w 751688"/>
                <a:gd name="connsiteY29" fmla="*/ 581257 h 897592"/>
                <a:gd name="connsiteX30" fmla="*/ 514423 w 751688"/>
                <a:gd name="connsiteY30" fmla="*/ 581038 h 897592"/>
                <a:gd name="connsiteX31" fmla="*/ 509814 w 751688"/>
                <a:gd name="connsiteY31" fmla="*/ 580873 h 897592"/>
                <a:gd name="connsiteX32" fmla="*/ 500211 w 751688"/>
                <a:gd name="connsiteY32" fmla="*/ 580434 h 897592"/>
                <a:gd name="connsiteX33" fmla="*/ 494889 w 751688"/>
                <a:gd name="connsiteY33" fmla="*/ 580050 h 897592"/>
                <a:gd name="connsiteX34" fmla="*/ 486109 w 751688"/>
                <a:gd name="connsiteY34" fmla="*/ 579337 h 897592"/>
                <a:gd name="connsiteX35" fmla="*/ 480622 w 751688"/>
                <a:gd name="connsiteY35" fmla="*/ 578788 h 897592"/>
                <a:gd name="connsiteX36" fmla="*/ 476946 w 751688"/>
                <a:gd name="connsiteY36" fmla="*/ 578349 h 897592"/>
                <a:gd name="connsiteX37" fmla="*/ 473653 w 751688"/>
                <a:gd name="connsiteY37" fmla="*/ 572093 h 897592"/>
                <a:gd name="connsiteX38" fmla="*/ 470416 w 751688"/>
                <a:gd name="connsiteY38" fmla="*/ 565893 h 897592"/>
                <a:gd name="connsiteX39" fmla="*/ 465368 w 751688"/>
                <a:gd name="connsiteY39" fmla="*/ 557443 h 897592"/>
                <a:gd name="connsiteX40" fmla="*/ 461966 w 751688"/>
                <a:gd name="connsiteY40" fmla="*/ 551901 h 897592"/>
                <a:gd name="connsiteX41" fmla="*/ 455655 w 751688"/>
                <a:gd name="connsiteY41" fmla="*/ 543011 h 897592"/>
                <a:gd name="connsiteX42" fmla="*/ 452473 w 751688"/>
                <a:gd name="connsiteY42" fmla="*/ 538567 h 897592"/>
                <a:gd name="connsiteX43" fmla="*/ 441992 w 751688"/>
                <a:gd name="connsiteY43" fmla="*/ 525946 h 897592"/>
                <a:gd name="connsiteX44" fmla="*/ 435682 w 751688"/>
                <a:gd name="connsiteY44" fmla="*/ 519197 h 897592"/>
                <a:gd name="connsiteX45" fmla="*/ 428768 w 751688"/>
                <a:gd name="connsiteY45" fmla="*/ 512393 h 897592"/>
                <a:gd name="connsiteX46" fmla="*/ 425311 w 751688"/>
                <a:gd name="connsiteY46" fmla="*/ 509265 h 897592"/>
                <a:gd name="connsiteX47" fmla="*/ 421854 w 751688"/>
                <a:gd name="connsiteY47" fmla="*/ 506138 h 897592"/>
                <a:gd name="connsiteX48" fmla="*/ 415599 w 751688"/>
                <a:gd name="connsiteY48" fmla="*/ 500980 h 897592"/>
                <a:gd name="connsiteX49" fmla="*/ 409618 w 751688"/>
                <a:gd name="connsiteY49" fmla="*/ 496370 h 897592"/>
                <a:gd name="connsiteX50" fmla="*/ 409563 w 751688"/>
                <a:gd name="connsiteY50" fmla="*/ 496315 h 897592"/>
                <a:gd name="connsiteX51" fmla="*/ 398808 w 751688"/>
                <a:gd name="connsiteY51" fmla="*/ 488743 h 897592"/>
                <a:gd name="connsiteX52" fmla="*/ 395132 w 751688"/>
                <a:gd name="connsiteY52" fmla="*/ 486439 h 897592"/>
                <a:gd name="connsiteX53" fmla="*/ 387614 w 751688"/>
                <a:gd name="connsiteY53" fmla="*/ 481829 h 897592"/>
                <a:gd name="connsiteX54" fmla="*/ 383115 w 751688"/>
                <a:gd name="connsiteY54" fmla="*/ 479360 h 897592"/>
                <a:gd name="connsiteX55" fmla="*/ 376036 w 751688"/>
                <a:gd name="connsiteY55" fmla="*/ 475629 h 897592"/>
                <a:gd name="connsiteX56" fmla="*/ 371153 w 751688"/>
                <a:gd name="connsiteY56" fmla="*/ 473269 h 897592"/>
                <a:gd name="connsiteX57" fmla="*/ 366873 w 751688"/>
                <a:gd name="connsiteY57" fmla="*/ 471184 h 897592"/>
                <a:gd name="connsiteX58" fmla="*/ 367312 w 751688"/>
                <a:gd name="connsiteY58" fmla="*/ 470910 h 897592"/>
                <a:gd name="connsiteX59" fmla="*/ 371098 w 751688"/>
                <a:gd name="connsiteY59" fmla="*/ 468770 h 897592"/>
                <a:gd name="connsiteX60" fmla="*/ 374006 w 751688"/>
                <a:gd name="connsiteY60" fmla="*/ 467179 h 897592"/>
                <a:gd name="connsiteX61" fmla="*/ 378286 w 751688"/>
                <a:gd name="connsiteY61" fmla="*/ 465039 h 897592"/>
                <a:gd name="connsiteX62" fmla="*/ 381304 w 751688"/>
                <a:gd name="connsiteY62" fmla="*/ 463557 h 897592"/>
                <a:gd name="connsiteX63" fmla="*/ 386407 w 751688"/>
                <a:gd name="connsiteY63" fmla="*/ 461307 h 897592"/>
                <a:gd name="connsiteX64" fmla="*/ 389096 w 751688"/>
                <a:gd name="connsiteY64" fmla="*/ 460100 h 897592"/>
                <a:gd name="connsiteX65" fmla="*/ 397382 w 751688"/>
                <a:gd name="connsiteY65" fmla="*/ 456808 h 897592"/>
                <a:gd name="connsiteX66" fmla="*/ 412416 w 751688"/>
                <a:gd name="connsiteY66" fmla="*/ 451760 h 897592"/>
                <a:gd name="connsiteX67" fmla="*/ 430853 w 751688"/>
                <a:gd name="connsiteY67" fmla="*/ 446766 h 897592"/>
                <a:gd name="connsiteX68" fmla="*/ 433432 w 751688"/>
                <a:gd name="connsiteY68" fmla="*/ 446163 h 897592"/>
                <a:gd name="connsiteX69" fmla="*/ 445998 w 751688"/>
                <a:gd name="connsiteY69" fmla="*/ 443858 h 897592"/>
                <a:gd name="connsiteX70" fmla="*/ 445998 w 751688"/>
                <a:gd name="connsiteY70" fmla="*/ 443529 h 897592"/>
                <a:gd name="connsiteX71" fmla="*/ 528745 w 751688"/>
                <a:gd name="connsiteY71" fmla="*/ 435956 h 897592"/>
                <a:gd name="connsiteX72" fmla="*/ 720961 w 751688"/>
                <a:gd name="connsiteY72" fmla="*/ 508552 h 897592"/>
                <a:gd name="connsiteX73" fmla="*/ 222944 w 751688"/>
                <a:gd name="connsiteY73" fmla="*/ 30728 h 897592"/>
                <a:gd name="connsiteX74" fmla="*/ 415215 w 751688"/>
                <a:gd name="connsiteY74" fmla="*/ 103488 h 897592"/>
                <a:gd name="connsiteX75" fmla="*/ 400893 w 751688"/>
                <a:gd name="connsiteY75" fmla="*/ 129278 h 897592"/>
                <a:gd name="connsiteX76" fmla="*/ 399083 w 751688"/>
                <a:gd name="connsiteY76" fmla="*/ 130814 h 897592"/>
                <a:gd name="connsiteX77" fmla="*/ 316007 w 751688"/>
                <a:gd name="connsiteY77" fmla="*/ 166426 h 897592"/>
                <a:gd name="connsiteX78" fmla="*/ 222889 w 751688"/>
                <a:gd name="connsiteY78" fmla="*/ 176138 h 897592"/>
                <a:gd name="connsiteX79" fmla="*/ 129827 w 751688"/>
                <a:gd name="connsiteY79" fmla="*/ 166426 h 897592"/>
                <a:gd name="connsiteX80" fmla="*/ 46806 w 751688"/>
                <a:gd name="connsiteY80" fmla="*/ 130814 h 897592"/>
                <a:gd name="connsiteX81" fmla="*/ 45324 w 751688"/>
                <a:gd name="connsiteY81" fmla="*/ 129552 h 897592"/>
                <a:gd name="connsiteX82" fmla="*/ 30673 w 751688"/>
                <a:gd name="connsiteY82" fmla="*/ 103488 h 897592"/>
                <a:gd name="connsiteX83" fmla="*/ 222944 w 751688"/>
                <a:gd name="connsiteY83" fmla="*/ 30728 h 897592"/>
                <a:gd name="connsiteX84" fmla="*/ 30673 w 751688"/>
                <a:gd name="connsiteY84" fmla="*/ 157537 h 897592"/>
                <a:gd name="connsiteX85" fmla="*/ 31057 w 751688"/>
                <a:gd name="connsiteY85" fmla="*/ 157866 h 897592"/>
                <a:gd name="connsiteX86" fmla="*/ 31277 w 751688"/>
                <a:gd name="connsiteY86" fmla="*/ 157866 h 897592"/>
                <a:gd name="connsiteX87" fmla="*/ 123077 w 751688"/>
                <a:gd name="connsiteY87" fmla="*/ 196441 h 897592"/>
                <a:gd name="connsiteX88" fmla="*/ 222834 w 751688"/>
                <a:gd name="connsiteY88" fmla="*/ 206922 h 897592"/>
                <a:gd name="connsiteX89" fmla="*/ 322646 w 751688"/>
                <a:gd name="connsiteY89" fmla="*/ 196441 h 897592"/>
                <a:gd name="connsiteX90" fmla="*/ 414502 w 751688"/>
                <a:gd name="connsiteY90" fmla="*/ 157866 h 897592"/>
                <a:gd name="connsiteX91" fmla="*/ 415105 w 751688"/>
                <a:gd name="connsiteY91" fmla="*/ 157592 h 897592"/>
                <a:gd name="connsiteX92" fmla="*/ 415105 w 751688"/>
                <a:gd name="connsiteY92" fmla="*/ 181461 h 897592"/>
                <a:gd name="connsiteX93" fmla="*/ 411045 w 751688"/>
                <a:gd name="connsiteY93" fmla="*/ 195069 h 897592"/>
                <a:gd name="connsiteX94" fmla="*/ 405996 w 751688"/>
                <a:gd name="connsiteY94" fmla="*/ 201928 h 897592"/>
                <a:gd name="connsiteX95" fmla="*/ 398973 w 751688"/>
                <a:gd name="connsiteY95" fmla="*/ 208787 h 897592"/>
                <a:gd name="connsiteX96" fmla="*/ 315952 w 751688"/>
                <a:gd name="connsiteY96" fmla="*/ 244454 h 897592"/>
                <a:gd name="connsiteX97" fmla="*/ 129772 w 751688"/>
                <a:gd name="connsiteY97" fmla="*/ 244454 h 897592"/>
                <a:gd name="connsiteX98" fmla="*/ 103982 w 751688"/>
                <a:gd name="connsiteY98" fmla="*/ 237540 h 897592"/>
                <a:gd name="connsiteX99" fmla="*/ 81210 w 751688"/>
                <a:gd name="connsiteY99" fmla="*/ 229145 h 897592"/>
                <a:gd name="connsiteX100" fmla="*/ 46696 w 751688"/>
                <a:gd name="connsiteY100" fmla="*/ 208732 h 897592"/>
                <a:gd name="connsiteX101" fmla="*/ 30618 w 751688"/>
                <a:gd name="connsiteY101" fmla="*/ 181406 h 897592"/>
                <a:gd name="connsiteX102" fmla="*/ 30618 w 751688"/>
                <a:gd name="connsiteY102" fmla="*/ 157537 h 897592"/>
                <a:gd name="connsiteX103" fmla="*/ 30673 w 751688"/>
                <a:gd name="connsiteY103" fmla="*/ 235345 h 897592"/>
                <a:gd name="connsiteX104" fmla="*/ 33252 w 751688"/>
                <a:gd name="connsiteY104" fmla="*/ 237211 h 897592"/>
                <a:gd name="connsiteX105" fmla="*/ 37203 w 751688"/>
                <a:gd name="connsiteY105" fmla="*/ 240064 h 897592"/>
                <a:gd name="connsiteX106" fmla="*/ 42361 w 751688"/>
                <a:gd name="connsiteY106" fmla="*/ 243466 h 897592"/>
                <a:gd name="connsiteX107" fmla="*/ 46751 w 751688"/>
                <a:gd name="connsiteY107" fmla="*/ 246155 h 897592"/>
                <a:gd name="connsiteX108" fmla="*/ 52512 w 751688"/>
                <a:gd name="connsiteY108" fmla="*/ 249392 h 897592"/>
                <a:gd name="connsiteX109" fmla="*/ 57286 w 751688"/>
                <a:gd name="connsiteY109" fmla="*/ 251916 h 897592"/>
                <a:gd name="connsiteX110" fmla="*/ 63651 w 751688"/>
                <a:gd name="connsiteY110" fmla="*/ 254934 h 897592"/>
                <a:gd name="connsiteX111" fmla="*/ 68754 w 751688"/>
                <a:gd name="connsiteY111" fmla="*/ 257239 h 897592"/>
                <a:gd name="connsiteX112" fmla="*/ 75833 w 751688"/>
                <a:gd name="connsiteY112" fmla="*/ 260092 h 897592"/>
                <a:gd name="connsiteX113" fmla="*/ 81155 w 751688"/>
                <a:gd name="connsiteY113" fmla="*/ 262177 h 897592"/>
                <a:gd name="connsiteX114" fmla="*/ 89057 w 751688"/>
                <a:gd name="connsiteY114" fmla="*/ 264921 h 897592"/>
                <a:gd name="connsiteX115" fmla="*/ 94379 w 751688"/>
                <a:gd name="connsiteY115" fmla="*/ 266732 h 897592"/>
                <a:gd name="connsiteX116" fmla="*/ 103708 w 751688"/>
                <a:gd name="connsiteY116" fmla="*/ 269475 h 897592"/>
                <a:gd name="connsiteX117" fmla="*/ 108372 w 751688"/>
                <a:gd name="connsiteY117" fmla="*/ 270847 h 897592"/>
                <a:gd name="connsiteX118" fmla="*/ 123187 w 751688"/>
                <a:gd name="connsiteY118" fmla="*/ 274469 h 897592"/>
                <a:gd name="connsiteX119" fmla="*/ 222944 w 751688"/>
                <a:gd name="connsiteY119" fmla="*/ 284894 h 897592"/>
                <a:gd name="connsiteX120" fmla="*/ 322756 w 751688"/>
                <a:gd name="connsiteY120" fmla="*/ 274469 h 897592"/>
                <a:gd name="connsiteX121" fmla="*/ 337516 w 751688"/>
                <a:gd name="connsiteY121" fmla="*/ 270847 h 897592"/>
                <a:gd name="connsiteX122" fmla="*/ 342181 w 751688"/>
                <a:gd name="connsiteY122" fmla="*/ 269475 h 897592"/>
                <a:gd name="connsiteX123" fmla="*/ 351509 w 751688"/>
                <a:gd name="connsiteY123" fmla="*/ 266732 h 897592"/>
                <a:gd name="connsiteX124" fmla="*/ 356776 w 751688"/>
                <a:gd name="connsiteY124" fmla="*/ 264921 h 897592"/>
                <a:gd name="connsiteX125" fmla="*/ 364678 w 751688"/>
                <a:gd name="connsiteY125" fmla="*/ 262177 h 897592"/>
                <a:gd name="connsiteX126" fmla="*/ 369946 w 751688"/>
                <a:gd name="connsiteY126" fmla="*/ 260092 h 897592"/>
                <a:gd name="connsiteX127" fmla="*/ 377024 w 751688"/>
                <a:gd name="connsiteY127" fmla="*/ 257239 h 897592"/>
                <a:gd name="connsiteX128" fmla="*/ 382127 w 751688"/>
                <a:gd name="connsiteY128" fmla="*/ 254934 h 897592"/>
                <a:gd name="connsiteX129" fmla="*/ 388492 w 751688"/>
                <a:gd name="connsiteY129" fmla="*/ 251916 h 897592"/>
                <a:gd name="connsiteX130" fmla="*/ 393266 w 751688"/>
                <a:gd name="connsiteY130" fmla="*/ 249392 h 897592"/>
                <a:gd name="connsiteX131" fmla="*/ 399028 w 751688"/>
                <a:gd name="connsiteY131" fmla="*/ 246210 h 897592"/>
                <a:gd name="connsiteX132" fmla="*/ 403417 w 751688"/>
                <a:gd name="connsiteY132" fmla="*/ 243521 h 897592"/>
                <a:gd name="connsiteX133" fmla="*/ 408575 w 751688"/>
                <a:gd name="connsiteY133" fmla="*/ 240119 h 897592"/>
                <a:gd name="connsiteX134" fmla="*/ 412526 w 751688"/>
                <a:gd name="connsiteY134" fmla="*/ 237266 h 897592"/>
                <a:gd name="connsiteX135" fmla="*/ 415105 w 751688"/>
                <a:gd name="connsiteY135" fmla="*/ 235400 h 897592"/>
                <a:gd name="connsiteX136" fmla="*/ 415105 w 751688"/>
                <a:gd name="connsiteY136" fmla="*/ 259544 h 897592"/>
                <a:gd name="connsiteX137" fmla="*/ 400729 w 751688"/>
                <a:gd name="connsiteY137" fmla="*/ 285443 h 897592"/>
                <a:gd name="connsiteX138" fmla="*/ 399028 w 751688"/>
                <a:gd name="connsiteY138" fmla="*/ 286925 h 897592"/>
                <a:gd name="connsiteX139" fmla="*/ 392004 w 751688"/>
                <a:gd name="connsiteY139" fmla="*/ 292357 h 897592"/>
                <a:gd name="connsiteX140" fmla="*/ 317488 w 751688"/>
                <a:gd name="connsiteY140" fmla="*/ 322262 h 897592"/>
                <a:gd name="connsiteX141" fmla="*/ 315787 w 751688"/>
                <a:gd name="connsiteY141" fmla="*/ 322646 h 897592"/>
                <a:gd name="connsiteX142" fmla="*/ 129936 w 751688"/>
                <a:gd name="connsiteY142" fmla="*/ 322646 h 897592"/>
                <a:gd name="connsiteX143" fmla="*/ 128455 w 751688"/>
                <a:gd name="connsiteY143" fmla="*/ 322317 h 897592"/>
                <a:gd name="connsiteX144" fmla="*/ 53719 w 751688"/>
                <a:gd name="connsiteY144" fmla="*/ 292412 h 897592"/>
                <a:gd name="connsiteX145" fmla="*/ 46696 w 751688"/>
                <a:gd name="connsiteY145" fmla="*/ 286980 h 897592"/>
                <a:gd name="connsiteX146" fmla="*/ 45269 w 751688"/>
                <a:gd name="connsiteY146" fmla="*/ 285772 h 897592"/>
                <a:gd name="connsiteX147" fmla="*/ 30618 w 751688"/>
                <a:gd name="connsiteY147" fmla="*/ 259653 h 897592"/>
                <a:gd name="connsiteX148" fmla="*/ 30618 w 751688"/>
                <a:gd name="connsiteY148" fmla="*/ 235345 h 897592"/>
                <a:gd name="connsiteX149" fmla="*/ 30673 w 751688"/>
                <a:gd name="connsiteY149" fmla="*/ 313537 h 897592"/>
                <a:gd name="connsiteX150" fmla="*/ 31057 w 751688"/>
                <a:gd name="connsiteY150" fmla="*/ 313867 h 897592"/>
                <a:gd name="connsiteX151" fmla="*/ 31277 w 751688"/>
                <a:gd name="connsiteY151" fmla="*/ 313867 h 897592"/>
                <a:gd name="connsiteX152" fmla="*/ 123242 w 751688"/>
                <a:gd name="connsiteY152" fmla="*/ 352496 h 897592"/>
                <a:gd name="connsiteX153" fmla="*/ 124943 w 751688"/>
                <a:gd name="connsiteY153" fmla="*/ 352881 h 897592"/>
                <a:gd name="connsiteX154" fmla="*/ 124943 w 751688"/>
                <a:gd name="connsiteY154" fmla="*/ 352881 h 897592"/>
                <a:gd name="connsiteX155" fmla="*/ 125602 w 751688"/>
                <a:gd name="connsiteY155" fmla="*/ 352990 h 897592"/>
                <a:gd name="connsiteX156" fmla="*/ 222834 w 751688"/>
                <a:gd name="connsiteY156" fmla="*/ 362922 h 897592"/>
                <a:gd name="connsiteX157" fmla="*/ 320122 w 751688"/>
                <a:gd name="connsiteY157" fmla="*/ 353045 h 897592"/>
                <a:gd name="connsiteX158" fmla="*/ 320835 w 751688"/>
                <a:gd name="connsiteY158" fmla="*/ 352881 h 897592"/>
                <a:gd name="connsiteX159" fmla="*/ 322536 w 751688"/>
                <a:gd name="connsiteY159" fmla="*/ 352496 h 897592"/>
                <a:gd name="connsiteX160" fmla="*/ 414502 w 751688"/>
                <a:gd name="connsiteY160" fmla="*/ 313867 h 897592"/>
                <a:gd name="connsiteX161" fmla="*/ 415160 w 751688"/>
                <a:gd name="connsiteY161" fmla="*/ 313592 h 897592"/>
                <a:gd name="connsiteX162" fmla="*/ 415160 w 751688"/>
                <a:gd name="connsiteY162" fmla="*/ 337462 h 897592"/>
                <a:gd name="connsiteX163" fmla="*/ 399083 w 751688"/>
                <a:gd name="connsiteY163" fmla="*/ 364843 h 897592"/>
                <a:gd name="connsiteX164" fmla="*/ 317543 w 751688"/>
                <a:gd name="connsiteY164" fmla="*/ 400180 h 897592"/>
                <a:gd name="connsiteX165" fmla="*/ 315842 w 751688"/>
                <a:gd name="connsiteY165" fmla="*/ 400564 h 897592"/>
                <a:gd name="connsiteX166" fmla="*/ 129991 w 751688"/>
                <a:gd name="connsiteY166" fmla="*/ 400564 h 897592"/>
                <a:gd name="connsiteX167" fmla="*/ 128674 w 751688"/>
                <a:gd name="connsiteY167" fmla="*/ 400290 h 897592"/>
                <a:gd name="connsiteX168" fmla="*/ 46751 w 751688"/>
                <a:gd name="connsiteY168" fmla="*/ 364788 h 897592"/>
                <a:gd name="connsiteX169" fmla="*/ 30673 w 751688"/>
                <a:gd name="connsiteY169" fmla="*/ 337462 h 897592"/>
                <a:gd name="connsiteX170" fmla="*/ 30673 w 751688"/>
                <a:gd name="connsiteY170" fmla="*/ 313537 h 897592"/>
                <a:gd name="connsiteX171" fmla="*/ 30673 w 751688"/>
                <a:gd name="connsiteY171" fmla="*/ 391346 h 897592"/>
                <a:gd name="connsiteX172" fmla="*/ 33252 w 751688"/>
                <a:gd name="connsiteY172" fmla="*/ 393211 h 897592"/>
                <a:gd name="connsiteX173" fmla="*/ 37203 w 751688"/>
                <a:gd name="connsiteY173" fmla="*/ 396065 h 897592"/>
                <a:gd name="connsiteX174" fmla="*/ 42416 w 751688"/>
                <a:gd name="connsiteY174" fmla="*/ 399467 h 897592"/>
                <a:gd name="connsiteX175" fmla="*/ 46806 w 751688"/>
                <a:gd name="connsiteY175" fmla="*/ 402155 h 897592"/>
                <a:gd name="connsiteX176" fmla="*/ 52622 w 751688"/>
                <a:gd name="connsiteY176" fmla="*/ 405393 h 897592"/>
                <a:gd name="connsiteX177" fmla="*/ 57396 w 751688"/>
                <a:gd name="connsiteY177" fmla="*/ 407917 h 897592"/>
                <a:gd name="connsiteX178" fmla="*/ 63816 w 751688"/>
                <a:gd name="connsiteY178" fmla="*/ 410935 h 897592"/>
                <a:gd name="connsiteX179" fmla="*/ 68919 w 751688"/>
                <a:gd name="connsiteY179" fmla="*/ 413240 h 897592"/>
                <a:gd name="connsiteX180" fmla="*/ 75997 w 751688"/>
                <a:gd name="connsiteY180" fmla="*/ 416093 h 897592"/>
                <a:gd name="connsiteX181" fmla="*/ 81320 w 751688"/>
                <a:gd name="connsiteY181" fmla="*/ 418178 h 897592"/>
                <a:gd name="connsiteX182" fmla="*/ 89222 w 751688"/>
                <a:gd name="connsiteY182" fmla="*/ 420922 h 897592"/>
                <a:gd name="connsiteX183" fmla="*/ 94544 w 751688"/>
                <a:gd name="connsiteY183" fmla="*/ 422732 h 897592"/>
                <a:gd name="connsiteX184" fmla="*/ 103872 w 751688"/>
                <a:gd name="connsiteY184" fmla="*/ 425476 h 897592"/>
                <a:gd name="connsiteX185" fmla="*/ 108536 w 751688"/>
                <a:gd name="connsiteY185" fmla="*/ 426848 h 897592"/>
                <a:gd name="connsiteX186" fmla="*/ 123352 w 751688"/>
                <a:gd name="connsiteY186" fmla="*/ 430469 h 897592"/>
                <a:gd name="connsiteX187" fmla="*/ 125053 w 751688"/>
                <a:gd name="connsiteY187" fmla="*/ 430853 h 897592"/>
                <a:gd name="connsiteX188" fmla="*/ 125053 w 751688"/>
                <a:gd name="connsiteY188" fmla="*/ 430853 h 897592"/>
                <a:gd name="connsiteX189" fmla="*/ 222999 w 751688"/>
                <a:gd name="connsiteY189" fmla="*/ 440895 h 897592"/>
                <a:gd name="connsiteX190" fmla="*/ 321000 w 751688"/>
                <a:gd name="connsiteY190" fmla="*/ 430853 h 897592"/>
                <a:gd name="connsiteX191" fmla="*/ 322756 w 751688"/>
                <a:gd name="connsiteY191" fmla="*/ 430469 h 897592"/>
                <a:gd name="connsiteX192" fmla="*/ 337571 w 751688"/>
                <a:gd name="connsiteY192" fmla="*/ 426848 h 897592"/>
                <a:gd name="connsiteX193" fmla="*/ 342235 w 751688"/>
                <a:gd name="connsiteY193" fmla="*/ 425476 h 897592"/>
                <a:gd name="connsiteX194" fmla="*/ 351618 w 751688"/>
                <a:gd name="connsiteY194" fmla="*/ 422732 h 897592"/>
                <a:gd name="connsiteX195" fmla="*/ 356886 w 751688"/>
                <a:gd name="connsiteY195" fmla="*/ 420922 h 897592"/>
                <a:gd name="connsiteX196" fmla="*/ 364843 w 751688"/>
                <a:gd name="connsiteY196" fmla="*/ 418178 h 897592"/>
                <a:gd name="connsiteX197" fmla="*/ 370110 w 751688"/>
                <a:gd name="connsiteY197" fmla="*/ 416093 h 897592"/>
                <a:gd name="connsiteX198" fmla="*/ 377189 w 751688"/>
                <a:gd name="connsiteY198" fmla="*/ 413240 h 897592"/>
                <a:gd name="connsiteX199" fmla="*/ 382292 w 751688"/>
                <a:gd name="connsiteY199" fmla="*/ 410935 h 897592"/>
                <a:gd name="connsiteX200" fmla="*/ 388657 w 751688"/>
                <a:gd name="connsiteY200" fmla="*/ 407917 h 897592"/>
                <a:gd name="connsiteX201" fmla="*/ 393431 w 751688"/>
                <a:gd name="connsiteY201" fmla="*/ 405393 h 897592"/>
                <a:gd name="connsiteX202" fmla="*/ 399192 w 751688"/>
                <a:gd name="connsiteY202" fmla="*/ 402155 h 897592"/>
                <a:gd name="connsiteX203" fmla="*/ 403582 w 751688"/>
                <a:gd name="connsiteY203" fmla="*/ 399412 h 897592"/>
                <a:gd name="connsiteX204" fmla="*/ 408740 w 751688"/>
                <a:gd name="connsiteY204" fmla="*/ 396010 h 897592"/>
                <a:gd name="connsiteX205" fmla="*/ 412746 w 751688"/>
                <a:gd name="connsiteY205" fmla="*/ 393102 h 897592"/>
                <a:gd name="connsiteX206" fmla="*/ 415325 w 751688"/>
                <a:gd name="connsiteY206" fmla="*/ 391236 h 897592"/>
                <a:gd name="connsiteX207" fmla="*/ 415325 w 751688"/>
                <a:gd name="connsiteY207" fmla="*/ 415380 h 897592"/>
                <a:gd name="connsiteX208" fmla="*/ 414941 w 751688"/>
                <a:gd name="connsiteY208" fmla="*/ 418891 h 897592"/>
                <a:gd name="connsiteX209" fmla="*/ 408191 w 751688"/>
                <a:gd name="connsiteY209" fmla="*/ 420867 h 897592"/>
                <a:gd name="connsiteX210" fmla="*/ 403033 w 751688"/>
                <a:gd name="connsiteY210" fmla="*/ 422348 h 897592"/>
                <a:gd name="connsiteX211" fmla="*/ 386736 w 751688"/>
                <a:gd name="connsiteY211" fmla="*/ 427835 h 897592"/>
                <a:gd name="connsiteX212" fmla="*/ 377518 w 751688"/>
                <a:gd name="connsiteY212" fmla="*/ 431457 h 897592"/>
                <a:gd name="connsiteX213" fmla="*/ 374720 w 751688"/>
                <a:gd name="connsiteY213" fmla="*/ 432664 h 897592"/>
                <a:gd name="connsiteX214" fmla="*/ 368793 w 751688"/>
                <a:gd name="connsiteY214" fmla="*/ 435298 h 897592"/>
                <a:gd name="connsiteX215" fmla="*/ 365666 w 751688"/>
                <a:gd name="connsiteY215" fmla="*/ 436780 h 897592"/>
                <a:gd name="connsiteX216" fmla="*/ 360508 w 751688"/>
                <a:gd name="connsiteY216" fmla="*/ 439359 h 897592"/>
                <a:gd name="connsiteX217" fmla="*/ 357490 w 751688"/>
                <a:gd name="connsiteY217" fmla="*/ 440950 h 897592"/>
                <a:gd name="connsiteX218" fmla="*/ 352606 w 751688"/>
                <a:gd name="connsiteY218" fmla="*/ 443693 h 897592"/>
                <a:gd name="connsiteX219" fmla="*/ 349972 w 751688"/>
                <a:gd name="connsiteY219" fmla="*/ 445230 h 897592"/>
                <a:gd name="connsiteX220" fmla="*/ 344760 w 751688"/>
                <a:gd name="connsiteY220" fmla="*/ 448577 h 897592"/>
                <a:gd name="connsiteX221" fmla="*/ 343059 w 751688"/>
                <a:gd name="connsiteY221" fmla="*/ 449729 h 897592"/>
                <a:gd name="connsiteX222" fmla="*/ 336693 w 751688"/>
                <a:gd name="connsiteY222" fmla="*/ 454393 h 897592"/>
                <a:gd name="connsiteX223" fmla="*/ 335322 w 751688"/>
                <a:gd name="connsiteY223" fmla="*/ 455546 h 897592"/>
                <a:gd name="connsiteX224" fmla="*/ 331645 w 751688"/>
                <a:gd name="connsiteY224" fmla="*/ 458619 h 897592"/>
                <a:gd name="connsiteX225" fmla="*/ 327640 w 751688"/>
                <a:gd name="connsiteY225" fmla="*/ 457741 h 897592"/>
                <a:gd name="connsiteX226" fmla="*/ 321768 w 751688"/>
                <a:gd name="connsiteY226" fmla="*/ 456424 h 897592"/>
                <a:gd name="connsiteX227" fmla="*/ 312330 w 751688"/>
                <a:gd name="connsiteY227" fmla="*/ 454668 h 897592"/>
                <a:gd name="connsiteX228" fmla="*/ 306569 w 751688"/>
                <a:gd name="connsiteY228" fmla="*/ 453735 h 897592"/>
                <a:gd name="connsiteX229" fmla="*/ 296198 w 751688"/>
                <a:gd name="connsiteY229" fmla="*/ 452583 h 897592"/>
                <a:gd name="connsiteX230" fmla="*/ 291260 w 751688"/>
                <a:gd name="connsiteY230" fmla="*/ 452144 h 897592"/>
                <a:gd name="connsiteX231" fmla="*/ 275841 w 751688"/>
                <a:gd name="connsiteY231" fmla="*/ 451595 h 897592"/>
                <a:gd name="connsiteX232" fmla="*/ 186454 w 751688"/>
                <a:gd name="connsiteY232" fmla="*/ 470251 h 897592"/>
                <a:gd name="connsiteX233" fmla="*/ 174492 w 751688"/>
                <a:gd name="connsiteY233" fmla="*/ 475958 h 897592"/>
                <a:gd name="connsiteX234" fmla="*/ 172352 w 751688"/>
                <a:gd name="connsiteY234" fmla="*/ 477055 h 897592"/>
                <a:gd name="connsiteX235" fmla="*/ 161104 w 751688"/>
                <a:gd name="connsiteY235" fmla="*/ 483366 h 897592"/>
                <a:gd name="connsiteX236" fmla="*/ 160281 w 751688"/>
                <a:gd name="connsiteY236" fmla="*/ 483805 h 897592"/>
                <a:gd name="connsiteX237" fmla="*/ 151830 w 751688"/>
                <a:gd name="connsiteY237" fmla="*/ 482543 h 897592"/>
                <a:gd name="connsiteX238" fmla="*/ 146508 w 751688"/>
                <a:gd name="connsiteY238" fmla="*/ 481720 h 897592"/>
                <a:gd name="connsiteX239" fmla="*/ 129936 w 751688"/>
                <a:gd name="connsiteY239" fmla="*/ 478482 h 897592"/>
                <a:gd name="connsiteX240" fmla="*/ 116712 w 751688"/>
                <a:gd name="connsiteY240" fmla="*/ 475245 h 897592"/>
                <a:gd name="connsiteX241" fmla="*/ 92349 w 751688"/>
                <a:gd name="connsiteY241" fmla="*/ 467617 h 897592"/>
                <a:gd name="connsiteX242" fmla="*/ 46751 w 751688"/>
                <a:gd name="connsiteY242" fmla="*/ 442761 h 897592"/>
                <a:gd name="connsiteX243" fmla="*/ 30673 w 751688"/>
                <a:gd name="connsiteY243" fmla="*/ 415434 h 897592"/>
                <a:gd name="connsiteX244" fmla="*/ 30673 w 751688"/>
                <a:gd name="connsiteY244" fmla="*/ 391346 h 897592"/>
                <a:gd name="connsiteX245" fmla="*/ 30673 w 751688"/>
                <a:gd name="connsiteY245" fmla="*/ 469373 h 897592"/>
                <a:gd name="connsiteX246" fmla="*/ 33307 w 751688"/>
                <a:gd name="connsiteY246" fmla="*/ 471239 h 897592"/>
                <a:gd name="connsiteX247" fmla="*/ 37313 w 751688"/>
                <a:gd name="connsiteY247" fmla="*/ 474147 h 897592"/>
                <a:gd name="connsiteX248" fmla="*/ 42526 w 751688"/>
                <a:gd name="connsiteY248" fmla="*/ 477549 h 897592"/>
                <a:gd name="connsiteX249" fmla="*/ 46915 w 751688"/>
                <a:gd name="connsiteY249" fmla="*/ 480293 h 897592"/>
                <a:gd name="connsiteX250" fmla="*/ 52732 w 751688"/>
                <a:gd name="connsiteY250" fmla="*/ 483530 h 897592"/>
                <a:gd name="connsiteX251" fmla="*/ 57506 w 751688"/>
                <a:gd name="connsiteY251" fmla="*/ 486054 h 897592"/>
                <a:gd name="connsiteX252" fmla="*/ 63926 w 751688"/>
                <a:gd name="connsiteY252" fmla="*/ 489072 h 897592"/>
                <a:gd name="connsiteX253" fmla="*/ 69029 w 751688"/>
                <a:gd name="connsiteY253" fmla="*/ 491377 h 897592"/>
                <a:gd name="connsiteX254" fmla="*/ 76107 w 751688"/>
                <a:gd name="connsiteY254" fmla="*/ 494230 h 897592"/>
                <a:gd name="connsiteX255" fmla="*/ 81375 w 751688"/>
                <a:gd name="connsiteY255" fmla="*/ 496315 h 897592"/>
                <a:gd name="connsiteX256" fmla="*/ 89331 w 751688"/>
                <a:gd name="connsiteY256" fmla="*/ 499059 h 897592"/>
                <a:gd name="connsiteX257" fmla="*/ 94599 w 751688"/>
                <a:gd name="connsiteY257" fmla="*/ 500815 h 897592"/>
                <a:gd name="connsiteX258" fmla="*/ 103927 w 751688"/>
                <a:gd name="connsiteY258" fmla="*/ 503559 h 897592"/>
                <a:gd name="connsiteX259" fmla="*/ 108646 w 751688"/>
                <a:gd name="connsiteY259" fmla="*/ 504930 h 897592"/>
                <a:gd name="connsiteX260" fmla="*/ 123407 w 751688"/>
                <a:gd name="connsiteY260" fmla="*/ 508552 h 897592"/>
                <a:gd name="connsiteX261" fmla="*/ 126480 w 751688"/>
                <a:gd name="connsiteY261" fmla="*/ 509210 h 897592"/>
                <a:gd name="connsiteX262" fmla="*/ 126370 w 751688"/>
                <a:gd name="connsiteY262" fmla="*/ 509265 h 897592"/>
                <a:gd name="connsiteX263" fmla="*/ 118194 w 751688"/>
                <a:gd name="connsiteY263" fmla="*/ 517057 h 897592"/>
                <a:gd name="connsiteX264" fmla="*/ 117481 w 751688"/>
                <a:gd name="connsiteY264" fmla="*/ 517770 h 897592"/>
                <a:gd name="connsiteX265" fmla="*/ 93666 w 751688"/>
                <a:gd name="connsiteY265" fmla="*/ 546084 h 897592"/>
                <a:gd name="connsiteX266" fmla="*/ 88398 w 751688"/>
                <a:gd name="connsiteY266" fmla="*/ 544109 h 897592"/>
                <a:gd name="connsiteX267" fmla="*/ 86752 w 751688"/>
                <a:gd name="connsiteY267" fmla="*/ 543505 h 897592"/>
                <a:gd name="connsiteX268" fmla="*/ 79235 w 751688"/>
                <a:gd name="connsiteY268" fmla="*/ 540378 h 897592"/>
                <a:gd name="connsiteX269" fmla="*/ 77369 w 751688"/>
                <a:gd name="connsiteY269" fmla="*/ 539500 h 897592"/>
                <a:gd name="connsiteX270" fmla="*/ 72156 w 751688"/>
                <a:gd name="connsiteY270" fmla="*/ 537030 h 897592"/>
                <a:gd name="connsiteX271" fmla="*/ 69742 w 751688"/>
                <a:gd name="connsiteY271" fmla="*/ 535823 h 897592"/>
                <a:gd name="connsiteX272" fmla="*/ 65517 w 751688"/>
                <a:gd name="connsiteY272" fmla="*/ 533573 h 897592"/>
                <a:gd name="connsiteX273" fmla="*/ 63103 w 751688"/>
                <a:gd name="connsiteY273" fmla="*/ 532202 h 897592"/>
                <a:gd name="connsiteX274" fmla="*/ 59316 w 751688"/>
                <a:gd name="connsiteY274" fmla="*/ 529897 h 897592"/>
                <a:gd name="connsiteX275" fmla="*/ 57122 w 751688"/>
                <a:gd name="connsiteY275" fmla="*/ 528525 h 897592"/>
                <a:gd name="connsiteX276" fmla="*/ 53390 w 751688"/>
                <a:gd name="connsiteY276" fmla="*/ 526001 h 897592"/>
                <a:gd name="connsiteX277" fmla="*/ 51689 w 751688"/>
                <a:gd name="connsiteY277" fmla="*/ 524794 h 897592"/>
                <a:gd name="connsiteX278" fmla="*/ 46806 w 751688"/>
                <a:gd name="connsiteY278" fmla="*/ 520953 h 897592"/>
                <a:gd name="connsiteX279" fmla="*/ 30728 w 751688"/>
                <a:gd name="connsiteY279" fmla="*/ 493572 h 897592"/>
                <a:gd name="connsiteX280" fmla="*/ 30728 w 751688"/>
                <a:gd name="connsiteY280" fmla="*/ 469373 h 897592"/>
                <a:gd name="connsiteX281" fmla="*/ 30673 w 751688"/>
                <a:gd name="connsiteY281" fmla="*/ 571490 h 897592"/>
                <a:gd name="connsiteX282" fmla="*/ 30673 w 751688"/>
                <a:gd name="connsiteY282" fmla="*/ 547456 h 897592"/>
                <a:gd name="connsiteX283" fmla="*/ 32374 w 751688"/>
                <a:gd name="connsiteY283" fmla="*/ 548718 h 897592"/>
                <a:gd name="connsiteX284" fmla="*/ 34021 w 751688"/>
                <a:gd name="connsiteY284" fmla="*/ 549925 h 897592"/>
                <a:gd name="connsiteX285" fmla="*/ 39892 w 751688"/>
                <a:gd name="connsiteY285" fmla="*/ 553986 h 897592"/>
                <a:gd name="connsiteX286" fmla="*/ 40386 w 751688"/>
                <a:gd name="connsiteY286" fmla="*/ 554315 h 897592"/>
                <a:gd name="connsiteX287" fmla="*/ 47299 w 751688"/>
                <a:gd name="connsiteY287" fmla="*/ 558540 h 897592"/>
                <a:gd name="connsiteX288" fmla="*/ 49220 w 751688"/>
                <a:gd name="connsiteY288" fmla="*/ 559638 h 897592"/>
                <a:gd name="connsiteX289" fmla="*/ 55201 w 751688"/>
                <a:gd name="connsiteY289" fmla="*/ 562875 h 897592"/>
                <a:gd name="connsiteX290" fmla="*/ 56902 w 751688"/>
                <a:gd name="connsiteY290" fmla="*/ 563753 h 897592"/>
                <a:gd name="connsiteX291" fmla="*/ 64804 w 751688"/>
                <a:gd name="connsiteY291" fmla="*/ 567539 h 897592"/>
                <a:gd name="connsiteX292" fmla="*/ 66669 w 751688"/>
                <a:gd name="connsiteY292" fmla="*/ 568362 h 897592"/>
                <a:gd name="connsiteX293" fmla="*/ 73473 w 751688"/>
                <a:gd name="connsiteY293" fmla="*/ 571270 h 897592"/>
                <a:gd name="connsiteX294" fmla="*/ 75778 w 751688"/>
                <a:gd name="connsiteY294" fmla="*/ 572203 h 897592"/>
                <a:gd name="connsiteX295" fmla="*/ 77369 w 751688"/>
                <a:gd name="connsiteY295" fmla="*/ 572862 h 897592"/>
                <a:gd name="connsiteX296" fmla="*/ 76217 w 751688"/>
                <a:gd name="connsiteY296" fmla="*/ 575221 h 897592"/>
                <a:gd name="connsiteX297" fmla="*/ 73528 w 751688"/>
                <a:gd name="connsiteY297" fmla="*/ 580818 h 897592"/>
                <a:gd name="connsiteX298" fmla="*/ 71992 w 751688"/>
                <a:gd name="connsiteY298" fmla="*/ 584220 h 897592"/>
                <a:gd name="connsiteX299" fmla="*/ 69742 w 751688"/>
                <a:gd name="connsiteY299" fmla="*/ 589488 h 897592"/>
                <a:gd name="connsiteX300" fmla="*/ 68315 w 751688"/>
                <a:gd name="connsiteY300" fmla="*/ 593054 h 897592"/>
                <a:gd name="connsiteX301" fmla="*/ 66340 w 751688"/>
                <a:gd name="connsiteY301" fmla="*/ 598322 h 897592"/>
                <a:gd name="connsiteX302" fmla="*/ 65078 w 751688"/>
                <a:gd name="connsiteY302" fmla="*/ 601944 h 897592"/>
                <a:gd name="connsiteX303" fmla="*/ 63267 w 751688"/>
                <a:gd name="connsiteY303" fmla="*/ 607486 h 897592"/>
                <a:gd name="connsiteX304" fmla="*/ 62499 w 751688"/>
                <a:gd name="connsiteY304" fmla="*/ 609900 h 897592"/>
                <a:gd name="connsiteX305" fmla="*/ 30673 w 751688"/>
                <a:gd name="connsiteY305" fmla="*/ 571490 h 897592"/>
                <a:gd name="connsiteX306" fmla="*/ 83515 w 751688"/>
                <a:gd name="connsiteY306" fmla="*/ 674649 h 897592"/>
                <a:gd name="connsiteX307" fmla="*/ 87521 w 751688"/>
                <a:gd name="connsiteY307" fmla="*/ 635361 h 897592"/>
                <a:gd name="connsiteX308" fmla="*/ 108811 w 751688"/>
                <a:gd name="connsiteY308" fmla="*/ 579227 h 897592"/>
                <a:gd name="connsiteX309" fmla="*/ 112816 w 751688"/>
                <a:gd name="connsiteY309" fmla="*/ 572642 h 897592"/>
                <a:gd name="connsiteX310" fmla="*/ 112871 w 751688"/>
                <a:gd name="connsiteY310" fmla="*/ 572532 h 897592"/>
                <a:gd name="connsiteX311" fmla="*/ 118688 w 751688"/>
                <a:gd name="connsiteY311" fmla="*/ 563808 h 897592"/>
                <a:gd name="connsiteX312" fmla="*/ 171913 w 751688"/>
                <a:gd name="connsiteY312" fmla="*/ 512832 h 897592"/>
                <a:gd name="connsiteX313" fmla="*/ 198691 w 751688"/>
                <a:gd name="connsiteY313" fmla="*/ 498510 h 897592"/>
                <a:gd name="connsiteX314" fmla="*/ 226675 w 751688"/>
                <a:gd name="connsiteY314" fmla="*/ 488743 h 897592"/>
                <a:gd name="connsiteX315" fmla="*/ 245990 w 751688"/>
                <a:gd name="connsiteY315" fmla="*/ 484683 h 897592"/>
                <a:gd name="connsiteX316" fmla="*/ 275786 w 751688"/>
                <a:gd name="connsiteY316" fmla="*/ 482378 h 897592"/>
                <a:gd name="connsiteX317" fmla="*/ 289997 w 751688"/>
                <a:gd name="connsiteY317" fmla="*/ 482872 h 897592"/>
                <a:gd name="connsiteX318" fmla="*/ 308764 w 751688"/>
                <a:gd name="connsiteY318" fmla="*/ 485286 h 897592"/>
                <a:gd name="connsiteX319" fmla="*/ 331371 w 751688"/>
                <a:gd name="connsiteY319" fmla="*/ 490554 h 897592"/>
                <a:gd name="connsiteX320" fmla="*/ 349972 w 751688"/>
                <a:gd name="connsiteY320" fmla="*/ 497248 h 897592"/>
                <a:gd name="connsiteX321" fmla="*/ 391126 w 751688"/>
                <a:gd name="connsiteY321" fmla="*/ 520843 h 897592"/>
                <a:gd name="connsiteX322" fmla="*/ 401716 w 751688"/>
                <a:gd name="connsiteY322" fmla="*/ 529348 h 897592"/>
                <a:gd name="connsiteX323" fmla="*/ 407533 w 751688"/>
                <a:gd name="connsiteY323" fmla="*/ 534671 h 897592"/>
                <a:gd name="connsiteX324" fmla="*/ 419056 w 751688"/>
                <a:gd name="connsiteY324" fmla="*/ 546468 h 897592"/>
                <a:gd name="connsiteX325" fmla="*/ 428384 w 751688"/>
                <a:gd name="connsiteY325" fmla="*/ 557717 h 897592"/>
                <a:gd name="connsiteX326" fmla="*/ 450991 w 751688"/>
                <a:gd name="connsiteY326" fmla="*/ 595359 h 897592"/>
                <a:gd name="connsiteX327" fmla="*/ 452363 w 751688"/>
                <a:gd name="connsiteY327" fmla="*/ 598542 h 897592"/>
                <a:gd name="connsiteX328" fmla="*/ 452528 w 751688"/>
                <a:gd name="connsiteY328" fmla="*/ 598871 h 897592"/>
                <a:gd name="connsiteX329" fmla="*/ 468002 w 751688"/>
                <a:gd name="connsiteY329" fmla="*/ 668942 h 897592"/>
                <a:gd name="connsiteX330" fmla="*/ 468002 w 751688"/>
                <a:gd name="connsiteY330" fmla="*/ 677337 h 897592"/>
                <a:gd name="connsiteX331" fmla="*/ 453241 w 751688"/>
                <a:gd name="connsiteY331" fmla="*/ 748616 h 897592"/>
                <a:gd name="connsiteX332" fmla="*/ 452583 w 751688"/>
                <a:gd name="connsiteY332" fmla="*/ 750098 h 897592"/>
                <a:gd name="connsiteX333" fmla="*/ 443145 w 751688"/>
                <a:gd name="connsiteY333" fmla="*/ 769028 h 897592"/>
                <a:gd name="connsiteX334" fmla="*/ 443254 w 751688"/>
                <a:gd name="connsiteY334" fmla="*/ 769028 h 897592"/>
                <a:gd name="connsiteX335" fmla="*/ 442925 w 751688"/>
                <a:gd name="connsiteY335" fmla="*/ 769577 h 897592"/>
                <a:gd name="connsiteX336" fmla="*/ 404954 w 751688"/>
                <a:gd name="connsiteY336" fmla="*/ 816931 h 897592"/>
                <a:gd name="connsiteX337" fmla="*/ 275731 w 751688"/>
                <a:gd name="connsiteY337" fmla="*/ 866810 h 897592"/>
                <a:gd name="connsiteX338" fmla="*/ 83515 w 751688"/>
                <a:gd name="connsiteY338" fmla="*/ 674649 h 897592"/>
                <a:gd name="connsiteX339" fmla="*/ 720961 w 751688"/>
                <a:gd name="connsiteY339" fmla="*/ 754597 h 897592"/>
                <a:gd name="connsiteX340" fmla="*/ 528690 w 751688"/>
                <a:gd name="connsiteY340" fmla="*/ 827302 h 897592"/>
                <a:gd name="connsiteX341" fmla="*/ 445230 w 751688"/>
                <a:gd name="connsiteY341" fmla="*/ 819565 h 897592"/>
                <a:gd name="connsiteX342" fmla="*/ 447095 w 751688"/>
                <a:gd name="connsiteY342" fmla="*/ 817206 h 897592"/>
                <a:gd name="connsiteX343" fmla="*/ 452253 w 751688"/>
                <a:gd name="connsiteY343" fmla="*/ 810786 h 897592"/>
                <a:gd name="connsiteX344" fmla="*/ 455271 w 751688"/>
                <a:gd name="connsiteY344" fmla="*/ 806780 h 897592"/>
                <a:gd name="connsiteX345" fmla="*/ 460100 w 751688"/>
                <a:gd name="connsiteY345" fmla="*/ 799976 h 897592"/>
                <a:gd name="connsiteX346" fmla="*/ 462789 w 751688"/>
                <a:gd name="connsiteY346" fmla="*/ 796025 h 897592"/>
                <a:gd name="connsiteX347" fmla="*/ 467727 w 751688"/>
                <a:gd name="connsiteY347" fmla="*/ 788069 h 897592"/>
                <a:gd name="connsiteX348" fmla="*/ 469648 w 751688"/>
                <a:gd name="connsiteY348" fmla="*/ 784941 h 897592"/>
                <a:gd name="connsiteX349" fmla="*/ 475739 w 751688"/>
                <a:gd name="connsiteY349" fmla="*/ 773528 h 897592"/>
                <a:gd name="connsiteX350" fmla="*/ 475903 w 751688"/>
                <a:gd name="connsiteY350" fmla="*/ 773253 h 897592"/>
                <a:gd name="connsiteX351" fmla="*/ 478482 w 751688"/>
                <a:gd name="connsiteY351" fmla="*/ 773473 h 897592"/>
                <a:gd name="connsiteX352" fmla="*/ 483695 w 751688"/>
                <a:gd name="connsiteY352" fmla="*/ 773967 h 897592"/>
                <a:gd name="connsiteX353" fmla="*/ 493462 w 751688"/>
                <a:gd name="connsiteY353" fmla="*/ 774735 h 897592"/>
                <a:gd name="connsiteX354" fmla="*/ 498840 w 751688"/>
                <a:gd name="connsiteY354" fmla="*/ 775064 h 897592"/>
                <a:gd name="connsiteX355" fmla="*/ 509101 w 751688"/>
                <a:gd name="connsiteY355" fmla="*/ 775558 h 897592"/>
                <a:gd name="connsiteX356" fmla="*/ 513820 w 751688"/>
                <a:gd name="connsiteY356" fmla="*/ 775723 h 897592"/>
                <a:gd name="connsiteX357" fmla="*/ 528745 w 751688"/>
                <a:gd name="connsiteY357" fmla="*/ 775942 h 897592"/>
                <a:gd name="connsiteX358" fmla="*/ 606882 w 751688"/>
                <a:gd name="connsiteY358" fmla="*/ 769687 h 897592"/>
                <a:gd name="connsiteX359" fmla="*/ 615936 w 751688"/>
                <a:gd name="connsiteY359" fmla="*/ 768095 h 897592"/>
                <a:gd name="connsiteX360" fmla="*/ 618789 w 751688"/>
                <a:gd name="connsiteY360" fmla="*/ 767547 h 897592"/>
                <a:gd name="connsiteX361" fmla="*/ 624770 w 751688"/>
                <a:gd name="connsiteY361" fmla="*/ 766340 h 897592"/>
                <a:gd name="connsiteX362" fmla="*/ 628172 w 751688"/>
                <a:gd name="connsiteY362" fmla="*/ 765571 h 897592"/>
                <a:gd name="connsiteX363" fmla="*/ 633385 w 751688"/>
                <a:gd name="connsiteY363" fmla="*/ 764419 h 897592"/>
                <a:gd name="connsiteX364" fmla="*/ 637007 w 751688"/>
                <a:gd name="connsiteY364" fmla="*/ 763541 h 897592"/>
                <a:gd name="connsiteX365" fmla="*/ 641781 w 751688"/>
                <a:gd name="connsiteY365" fmla="*/ 762334 h 897592"/>
                <a:gd name="connsiteX366" fmla="*/ 645512 w 751688"/>
                <a:gd name="connsiteY366" fmla="*/ 761291 h 897592"/>
                <a:gd name="connsiteX367" fmla="*/ 649957 w 751688"/>
                <a:gd name="connsiteY367" fmla="*/ 760029 h 897592"/>
                <a:gd name="connsiteX368" fmla="*/ 653523 w 751688"/>
                <a:gd name="connsiteY368" fmla="*/ 758932 h 897592"/>
                <a:gd name="connsiteX369" fmla="*/ 657913 w 751688"/>
                <a:gd name="connsiteY369" fmla="*/ 757615 h 897592"/>
                <a:gd name="connsiteX370" fmla="*/ 661425 w 751688"/>
                <a:gd name="connsiteY370" fmla="*/ 756463 h 897592"/>
                <a:gd name="connsiteX371" fmla="*/ 665595 w 751688"/>
                <a:gd name="connsiteY371" fmla="*/ 755036 h 897592"/>
                <a:gd name="connsiteX372" fmla="*/ 669107 w 751688"/>
                <a:gd name="connsiteY372" fmla="*/ 753774 h 897592"/>
                <a:gd name="connsiteX373" fmla="*/ 673003 w 751688"/>
                <a:gd name="connsiteY373" fmla="*/ 752347 h 897592"/>
                <a:gd name="connsiteX374" fmla="*/ 676405 w 751688"/>
                <a:gd name="connsiteY374" fmla="*/ 750976 h 897592"/>
                <a:gd name="connsiteX375" fmla="*/ 680136 w 751688"/>
                <a:gd name="connsiteY375" fmla="*/ 749494 h 897592"/>
                <a:gd name="connsiteX376" fmla="*/ 683428 w 751688"/>
                <a:gd name="connsiteY376" fmla="*/ 748067 h 897592"/>
                <a:gd name="connsiteX377" fmla="*/ 686995 w 751688"/>
                <a:gd name="connsiteY377" fmla="*/ 746531 h 897592"/>
                <a:gd name="connsiteX378" fmla="*/ 690123 w 751688"/>
                <a:gd name="connsiteY378" fmla="*/ 745049 h 897592"/>
                <a:gd name="connsiteX379" fmla="*/ 693525 w 751688"/>
                <a:gd name="connsiteY379" fmla="*/ 743403 h 897592"/>
                <a:gd name="connsiteX380" fmla="*/ 696543 w 751688"/>
                <a:gd name="connsiteY380" fmla="*/ 741867 h 897592"/>
                <a:gd name="connsiteX381" fmla="*/ 699780 w 751688"/>
                <a:gd name="connsiteY381" fmla="*/ 740166 h 897592"/>
                <a:gd name="connsiteX382" fmla="*/ 702633 w 751688"/>
                <a:gd name="connsiteY382" fmla="*/ 738574 h 897592"/>
                <a:gd name="connsiteX383" fmla="*/ 705706 w 751688"/>
                <a:gd name="connsiteY383" fmla="*/ 736819 h 897592"/>
                <a:gd name="connsiteX384" fmla="*/ 708395 w 751688"/>
                <a:gd name="connsiteY384" fmla="*/ 735172 h 897592"/>
                <a:gd name="connsiteX385" fmla="*/ 711303 w 751688"/>
                <a:gd name="connsiteY385" fmla="*/ 733362 h 897592"/>
                <a:gd name="connsiteX386" fmla="*/ 713827 w 751688"/>
                <a:gd name="connsiteY386" fmla="*/ 731661 h 897592"/>
                <a:gd name="connsiteX387" fmla="*/ 716571 w 751688"/>
                <a:gd name="connsiteY387" fmla="*/ 729795 h 897592"/>
                <a:gd name="connsiteX388" fmla="*/ 718930 w 751688"/>
                <a:gd name="connsiteY388" fmla="*/ 728039 h 897592"/>
                <a:gd name="connsiteX389" fmla="*/ 720906 w 751688"/>
                <a:gd name="connsiteY389" fmla="*/ 726558 h 897592"/>
                <a:gd name="connsiteX390" fmla="*/ 720906 w 751688"/>
                <a:gd name="connsiteY390" fmla="*/ 754597 h 897592"/>
                <a:gd name="connsiteX391" fmla="*/ 702798 w 751688"/>
                <a:gd name="connsiteY391" fmla="*/ 701646 h 897592"/>
                <a:gd name="connsiteX392" fmla="*/ 601779 w 751688"/>
                <a:gd name="connsiteY392" fmla="*/ 739452 h 897592"/>
                <a:gd name="connsiteX393" fmla="*/ 528690 w 751688"/>
                <a:gd name="connsiteY393" fmla="*/ 745269 h 897592"/>
                <a:gd name="connsiteX394" fmla="*/ 510308 w 751688"/>
                <a:gd name="connsiteY394" fmla="*/ 744885 h 897592"/>
                <a:gd name="connsiteX395" fmla="*/ 504985 w 751688"/>
                <a:gd name="connsiteY395" fmla="*/ 744610 h 897592"/>
                <a:gd name="connsiteX396" fmla="*/ 491267 w 751688"/>
                <a:gd name="connsiteY396" fmla="*/ 743732 h 897592"/>
                <a:gd name="connsiteX397" fmla="*/ 487975 w 751688"/>
                <a:gd name="connsiteY397" fmla="*/ 743458 h 897592"/>
                <a:gd name="connsiteX398" fmla="*/ 488359 w 751688"/>
                <a:gd name="connsiteY398" fmla="*/ 742086 h 897592"/>
                <a:gd name="connsiteX399" fmla="*/ 490828 w 751688"/>
                <a:gd name="connsiteY399" fmla="*/ 733691 h 897592"/>
                <a:gd name="connsiteX400" fmla="*/ 491706 w 751688"/>
                <a:gd name="connsiteY400" fmla="*/ 730563 h 897592"/>
                <a:gd name="connsiteX401" fmla="*/ 494340 w 751688"/>
                <a:gd name="connsiteY401" fmla="*/ 719040 h 897592"/>
                <a:gd name="connsiteX402" fmla="*/ 494889 w 751688"/>
                <a:gd name="connsiteY402" fmla="*/ 715967 h 897592"/>
                <a:gd name="connsiteX403" fmla="*/ 496370 w 751688"/>
                <a:gd name="connsiteY403" fmla="*/ 707352 h 897592"/>
                <a:gd name="connsiteX404" fmla="*/ 496974 w 751688"/>
                <a:gd name="connsiteY404" fmla="*/ 702743 h 897592"/>
                <a:gd name="connsiteX405" fmla="*/ 497797 w 751688"/>
                <a:gd name="connsiteY405" fmla="*/ 695445 h 897592"/>
                <a:gd name="connsiteX406" fmla="*/ 498071 w 751688"/>
                <a:gd name="connsiteY406" fmla="*/ 693086 h 897592"/>
                <a:gd name="connsiteX407" fmla="*/ 502681 w 751688"/>
                <a:gd name="connsiteY407" fmla="*/ 693305 h 897592"/>
                <a:gd name="connsiteX408" fmla="*/ 507564 w 751688"/>
                <a:gd name="connsiteY408" fmla="*/ 693525 h 897592"/>
                <a:gd name="connsiteX409" fmla="*/ 528745 w 751688"/>
                <a:gd name="connsiteY409" fmla="*/ 694019 h 897592"/>
                <a:gd name="connsiteX410" fmla="*/ 607047 w 751688"/>
                <a:gd name="connsiteY410" fmla="*/ 687763 h 897592"/>
                <a:gd name="connsiteX411" fmla="*/ 616046 w 751688"/>
                <a:gd name="connsiteY411" fmla="*/ 686172 h 897592"/>
                <a:gd name="connsiteX412" fmla="*/ 618625 w 751688"/>
                <a:gd name="connsiteY412" fmla="*/ 685678 h 897592"/>
                <a:gd name="connsiteX413" fmla="*/ 624880 w 751688"/>
                <a:gd name="connsiteY413" fmla="*/ 684416 h 897592"/>
                <a:gd name="connsiteX414" fmla="*/ 628282 w 751688"/>
                <a:gd name="connsiteY414" fmla="*/ 683648 h 897592"/>
                <a:gd name="connsiteX415" fmla="*/ 633440 w 751688"/>
                <a:gd name="connsiteY415" fmla="*/ 682495 h 897592"/>
                <a:gd name="connsiteX416" fmla="*/ 637226 w 751688"/>
                <a:gd name="connsiteY416" fmla="*/ 681563 h 897592"/>
                <a:gd name="connsiteX417" fmla="*/ 641835 w 751688"/>
                <a:gd name="connsiteY417" fmla="*/ 680410 h 897592"/>
                <a:gd name="connsiteX418" fmla="*/ 645512 w 751688"/>
                <a:gd name="connsiteY418" fmla="*/ 679368 h 897592"/>
                <a:gd name="connsiteX419" fmla="*/ 650011 w 751688"/>
                <a:gd name="connsiteY419" fmla="*/ 678106 h 897592"/>
                <a:gd name="connsiteX420" fmla="*/ 653578 w 751688"/>
                <a:gd name="connsiteY420" fmla="*/ 677008 h 897592"/>
                <a:gd name="connsiteX421" fmla="*/ 657913 w 751688"/>
                <a:gd name="connsiteY421" fmla="*/ 675691 h 897592"/>
                <a:gd name="connsiteX422" fmla="*/ 661480 w 751688"/>
                <a:gd name="connsiteY422" fmla="*/ 674484 h 897592"/>
                <a:gd name="connsiteX423" fmla="*/ 665540 w 751688"/>
                <a:gd name="connsiteY423" fmla="*/ 673112 h 897592"/>
                <a:gd name="connsiteX424" fmla="*/ 669052 w 751688"/>
                <a:gd name="connsiteY424" fmla="*/ 671850 h 897592"/>
                <a:gd name="connsiteX425" fmla="*/ 672948 w 751688"/>
                <a:gd name="connsiteY425" fmla="*/ 670424 h 897592"/>
                <a:gd name="connsiteX426" fmla="*/ 676405 w 751688"/>
                <a:gd name="connsiteY426" fmla="*/ 669052 h 897592"/>
                <a:gd name="connsiteX427" fmla="*/ 680081 w 751688"/>
                <a:gd name="connsiteY427" fmla="*/ 667570 h 897592"/>
                <a:gd name="connsiteX428" fmla="*/ 683428 w 751688"/>
                <a:gd name="connsiteY428" fmla="*/ 666089 h 897592"/>
                <a:gd name="connsiteX429" fmla="*/ 686940 w 751688"/>
                <a:gd name="connsiteY429" fmla="*/ 664552 h 897592"/>
                <a:gd name="connsiteX430" fmla="*/ 690123 w 751688"/>
                <a:gd name="connsiteY430" fmla="*/ 663016 h 897592"/>
                <a:gd name="connsiteX431" fmla="*/ 693470 w 751688"/>
                <a:gd name="connsiteY431" fmla="*/ 661425 h 897592"/>
                <a:gd name="connsiteX432" fmla="*/ 696543 w 751688"/>
                <a:gd name="connsiteY432" fmla="*/ 659833 h 897592"/>
                <a:gd name="connsiteX433" fmla="*/ 699725 w 751688"/>
                <a:gd name="connsiteY433" fmla="*/ 658132 h 897592"/>
                <a:gd name="connsiteX434" fmla="*/ 702633 w 751688"/>
                <a:gd name="connsiteY434" fmla="*/ 656486 h 897592"/>
                <a:gd name="connsiteX435" fmla="*/ 705706 w 751688"/>
                <a:gd name="connsiteY435" fmla="*/ 654730 h 897592"/>
                <a:gd name="connsiteX436" fmla="*/ 708450 w 751688"/>
                <a:gd name="connsiteY436" fmla="*/ 653029 h 897592"/>
                <a:gd name="connsiteX437" fmla="*/ 711358 w 751688"/>
                <a:gd name="connsiteY437" fmla="*/ 651219 h 897592"/>
                <a:gd name="connsiteX438" fmla="*/ 713882 w 751688"/>
                <a:gd name="connsiteY438" fmla="*/ 649518 h 897592"/>
                <a:gd name="connsiteX439" fmla="*/ 716626 w 751688"/>
                <a:gd name="connsiteY439" fmla="*/ 647597 h 897592"/>
                <a:gd name="connsiteX440" fmla="*/ 718985 w 751688"/>
                <a:gd name="connsiteY440" fmla="*/ 645841 h 897592"/>
                <a:gd name="connsiteX441" fmla="*/ 721016 w 751688"/>
                <a:gd name="connsiteY441" fmla="*/ 644305 h 897592"/>
                <a:gd name="connsiteX442" fmla="*/ 721016 w 751688"/>
                <a:gd name="connsiteY442" fmla="*/ 672399 h 897592"/>
                <a:gd name="connsiteX443" fmla="*/ 702798 w 751688"/>
                <a:gd name="connsiteY443" fmla="*/ 701646 h 897592"/>
                <a:gd name="connsiteX444" fmla="*/ 702798 w 751688"/>
                <a:gd name="connsiteY444" fmla="*/ 619612 h 897592"/>
                <a:gd name="connsiteX445" fmla="*/ 601944 w 751688"/>
                <a:gd name="connsiteY445" fmla="*/ 657474 h 897592"/>
                <a:gd name="connsiteX446" fmla="*/ 528690 w 751688"/>
                <a:gd name="connsiteY446" fmla="*/ 663290 h 897592"/>
                <a:gd name="connsiteX447" fmla="*/ 508881 w 751688"/>
                <a:gd name="connsiteY447" fmla="*/ 662851 h 897592"/>
                <a:gd name="connsiteX448" fmla="*/ 503778 w 751688"/>
                <a:gd name="connsiteY448" fmla="*/ 662632 h 897592"/>
                <a:gd name="connsiteX449" fmla="*/ 498455 w 751688"/>
                <a:gd name="connsiteY449" fmla="*/ 662248 h 897592"/>
                <a:gd name="connsiteX450" fmla="*/ 498291 w 751688"/>
                <a:gd name="connsiteY450" fmla="*/ 660437 h 897592"/>
                <a:gd name="connsiteX451" fmla="*/ 497578 w 751688"/>
                <a:gd name="connsiteY451" fmla="*/ 651712 h 897592"/>
                <a:gd name="connsiteX452" fmla="*/ 497248 w 751688"/>
                <a:gd name="connsiteY452" fmla="*/ 648310 h 897592"/>
                <a:gd name="connsiteX453" fmla="*/ 495547 w 751688"/>
                <a:gd name="connsiteY453" fmla="*/ 636403 h 897592"/>
                <a:gd name="connsiteX454" fmla="*/ 495163 w 751688"/>
                <a:gd name="connsiteY454" fmla="*/ 634592 h 897592"/>
                <a:gd name="connsiteX455" fmla="*/ 493078 w 751688"/>
                <a:gd name="connsiteY455" fmla="*/ 624606 h 897592"/>
                <a:gd name="connsiteX456" fmla="*/ 492200 w 751688"/>
                <a:gd name="connsiteY456" fmla="*/ 620929 h 897592"/>
                <a:gd name="connsiteX457" fmla="*/ 490005 w 751688"/>
                <a:gd name="connsiteY457" fmla="*/ 612699 h 897592"/>
                <a:gd name="connsiteX458" fmla="*/ 489402 w 751688"/>
                <a:gd name="connsiteY458" fmla="*/ 610559 h 897592"/>
                <a:gd name="connsiteX459" fmla="*/ 492310 w 751688"/>
                <a:gd name="connsiteY459" fmla="*/ 610723 h 897592"/>
                <a:gd name="connsiteX460" fmla="*/ 504766 w 751688"/>
                <a:gd name="connsiteY460" fmla="*/ 611436 h 897592"/>
                <a:gd name="connsiteX461" fmla="*/ 510472 w 751688"/>
                <a:gd name="connsiteY461" fmla="*/ 611711 h 897592"/>
                <a:gd name="connsiteX462" fmla="*/ 528635 w 751688"/>
                <a:gd name="connsiteY462" fmla="*/ 612040 h 897592"/>
                <a:gd name="connsiteX463" fmla="*/ 606937 w 751688"/>
                <a:gd name="connsiteY463" fmla="*/ 605785 h 897592"/>
                <a:gd name="connsiteX464" fmla="*/ 615991 w 751688"/>
                <a:gd name="connsiteY464" fmla="*/ 604193 h 897592"/>
                <a:gd name="connsiteX465" fmla="*/ 618789 w 751688"/>
                <a:gd name="connsiteY465" fmla="*/ 603645 h 897592"/>
                <a:gd name="connsiteX466" fmla="*/ 624825 w 751688"/>
                <a:gd name="connsiteY466" fmla="*/ 602438 h 897592"/>
                <a:gd name="connsiteX467" fmla="*/ 628227 w 751688"/>
                <a:gd name="connsiteY467" fmla="*/ 601669 h 897592"/>
                <a:gd name="connsiteX468" fmla="*/ 633440 w 751688"/>
                <a:gd name="connsiteY468" fmla="*/ 600517 h 897592"/>
                <a:gd name="connsiteX469" fmla="*/ 637007 w 751688"/>
                <a:gd name="connsiteY469" fmla="*/ 599639 h 897592"/>
                <a:gd name="connsiteX470" fmla="*/ 641835 w 751688"/>
                <a:gd name="connsiteY470" fmla="*/ 598432 h 897592"/>
                <a:gd name="connsiteX471" fmla="*/ 645457 w 751688"/>
                <a:gd name="connsiteY471" fmla="*/ 597444 h 897592"/>
                <a:gd name="connsiteX472" fmla="*/ 650011 w 751688"/>
                <a:gd name="connsiteY472" fmla="*/ 596182 h 897592"/>
                <a:gd name="connsiteX473" fmla="*/ 653578 w 751688"/>
                <a:gd name="connsiteY473" fmla="*/ 595085 h 897592"/>
                <a:gd name="connsiteX474" fmla="*/ 657913 w 751688"/>
                <a:gd name="connsiteY474" fmla="*/ 593768 h 897592"/>
                <a:gd name="connsiteX475" fmla="*/ 661370 w 751688"/>
                <a:gd name="connsiteY475" fmla="*/ 592616 h 897592"/>
                <a:gd name="connsiteX476" fmla="*/ 665595 w 751688"/>
                <a:gd name="connsiteY476" fmla="*/ 591189 h 897592"/>
                <a:gd name="connsiteX477" fmla="*/ 668942 w 751688"/>
                <a:gd name="connsiteY477" fmla="*/ 589982 h 897592"/>
                <a:gd name="connsiteX478" fmla="*/ 673003 w 751688"/>
                <a:gd name="connsiteY478" fmla="*/ 588500 h 897592"/>
                <a:gd name="connsiteX479" fmla="*/ 676240 w 751688"/>
                <a:gd name="connsiteY479" fmla="*/ 587238 h 897592"/>
                <a:gd name="connsiteX480" fmla="*/ 680136 w 751688"/>
                <a:gd name="connsiteY480" fmla="*/ 585647 h 897592"/>
                <a:gd name="connsiteX481" fmla="*/ 683264 w 751688"/>
                <a:gd name="connsiteY481" fmla="*/ 584275 h 897592"/>
                <a:gd name="connsiteX482" fmla="*/ 686995 w 751688"/>
                <a:gd name="connsiteY482" fmla="*/ 582629 h 897592"/>
                <a:gd name="connsiteX483" fmla="*/ 690013 w 751688"/>
                <a:gd name="connsiteY483" fmla="*/ 581202 h 897592"/>
                <a:gd name="connsiteX484" fmla="*/ 693525 w 751688"/>
                <a:gd name="connsiteY484" fmla="*/ 579501 h 897592"/>
                <a:gd name="connsiteX485" fmla="*/ 696433 w 751688"/>
                <a:gd name="connsiteY485" fmla="*/ 578020 h 897592"/>
                <a:gd name="connsiteX486" fmla="*/ 699780 w 751688"/>
                <a:gd name="connsiteY486" fmla="*/ 576264 h 897592"/>
                <a:gd name="connsiteX487" fmla="*/ 702579 w 751688"/>
                <a:gd name="connsiteY487" fmla="*/ 574727 h 897592"/>
                <a:gd name="connsiteX488" fmla="*/ 705761 w 751688"/>
                <a:gd name="connsiteY488" fmla="*/ 572917 h 897592"/>
                <a:gd name="connsiteX489" fmla="*/ 708395 w 751688"/>
                <a:gd name="connsiteY489" fmla="*/ 571270 h 897592"/>
                <a:gd name="connsiteX490" fmla="*/ 711358 w 751688"/>
                <a:gd name="connsiteY490" fmla="*/ 569405 h 897592"/>
                <a:gd name="connsiteX491" fmla="*/ 713827 w 751688"/>
                <a:gd name="connsiteY491" fmla="*/ 567704 h 897592"/>
                <a:gd name="connsiteX492" fmla="*/ 716626 w 751688"/>
                <a:gd name="connsiteY492" fmla="*/ 565783 h 897592"/>
                <a:gd name="connsiteX493" fmla="*/ 718930 w 751688"/>
                <a:gd name="connsiteY493" fmla="*/ 564082 h 897592"/>
                <a:gd name="connsiteX494" fmla="*/ 720961 w 751688"/>
                <a:gd name="connsiteY494" fmla="*/ 562546 h 897592"/>
                <a:gd name="connsiteX495" fmla="*/ 720961 w 751688"/>
                <a:gd name="connsiteY495" fmla="*/ 590750 h 897592"/>
                <a:gd name="connsiteX496" fmla="*/ 702798 w 751688"/>
                <a:gd name="connsiteY496" fmla="*/ 619612 h 89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751688" h="897592">
                  <a:moveTo>
                    <a:pt x="528690" y="405119"/>
                  </a:moveTo>
                  <a:cubicBezTo>
                    <a:pt x="500266" y="405119"/>
                    <a:pt x="472062" y="407588"/>
                    <a:pt x="445943" y="412197"/>
                  </a:cubicBezTo>
                  <a:lnTo>
                    <a:pt x="445943" y="337462"/>
                  </a:lnTo>
                  <a:lnTo>
                    <a:pt x="445943" y="259489"/>
                  </a:lnTo>
                  <a:lnTo>
                    <a:pt x="445943" y="181461"/>
                  </a:lnTo>
                  <a:lnTo>
                    <a:pt x="445943" y="103488"/>
                  </a:lnTo>
                  <a:cubicBezTo>
                    <a:pt x="445943" y="44501"/>
                    <a:pt x="350082" y="0"/>
                    <a:pt x="222944" y="0"/>
                  </a:cubicBezTo>
                  <a:cubicBezTo>
                    <a:pt x="95861" y="0"/>
                    <a:pt x="0" y="44501"/>
                    <a:pt x="0" y="103488"/>
                  </a:cubicBezTo>
                  <a:lnTo>
                    <a:pt x="0" y="181461"/>
                  </a:lnTo>
                  <a:lnTo>
                    <a:pt x="0" y="259489"/>
                  </a:lnTo>
                  <a:lnTo>
                    <a:pt x="0" y="337462"/>
                  </a:lnTo>
                  <a:lnTo>
                    <a:pt x="0" y="415489"/>
                  </a:lnTo>
                  <a:lnTo>
                    <a:pt x="0" y="493517"/>
                  </a:lnTo>
                  <a:lnTo>
                    <a:pt x="0" y="571490"/>
                  </a:lnTo>
                  <a:cubicBezTo>
                    <a:pt x="0" y="598048"/>
                    <a:pt x="19589" y="622466"/>
                    <a:pt x="55366" y="640958"/>
                  </a:cubicBezTo>
                  <a:cubicBezTo>
                    <a:pt x="53665" y="652042"/>
                    <a:pt x="52842" y="663345"/>
                    <a:pt x="52842" y="674649"/>
                  </a:cubicBezTo>
                  <a:cubicBezTo>
                    <a:pt x="52842" y="797562"/>
                    <a:pt x="152873" y="897593"/>
                    <a:pt x="275786" y="897593"/>
                  </a:cubicBezTo>
                  <a:cubicBezTo>
                    <a:pt x="328572" y="897593"/>
                    <a:pt x="379219" y="879046"/>
                    <a:pt x="419330" y="845245"/>
                  </a:cubicBezTo>
                  <a:cubicBezTo>
                    <a:pt x="452473" y="853586"/>
                    <a:pt x="490060" y="858030"/>
                    <a:pt x="528690" y="858030"/>
                  </a:cubicBezTo>
                  <a:cubicBezTo>
                    <a:pt x="655828" y="858030"/>
                    <a:pt x="751689" y="813584"/>
                    <a:pt x="751689" y="754597"/>
                  </a:cubicBezTo>
                  <a:lnTo>
                    <a:pt x="751689" y="672564"/>
                  </a:lnTo>
                  <a:lnTo>
                    <a:pt x="751689" y="590585"/>
                  </a:lnTo>
                  <a:lnTo>
                    <a:pt x="751689" y="508552"/>
                  </a:lnTo>
                  <a:cubicBezTo>
                    <a:pt x="751634" y="449620"/>
                    <a:pt x="655773" y="405119"/>
                    <a:pt x="528690" y="405119"/>
                  </a:cubicBezTo>
                  <a:close/>
                  <a:moveTo>
                    <a:pt x="720961" y="508552"/>
                  </a:moveTo>
                  <a:cubicBezTo>
                    <a:pt x="720961" y="514533"/>
                    <a:pt x="718491" y="520130"/>
                    <a:pt x="714980" y="525068"/>
                  </a:cubicBezTo>
                  <a:cubicBezTo>
                    <a:pt x="713224" y="527538"/>
                    <a:pt x="711193" y="529842"/>
                    <a:pt x="709108" y="531927"/>
                  </a:cubicBezTo>
                  <a:cubicBezTo>
                    <a:pt x="707023" y="534012"/>
                    <a:pt x="704828" y="535933"/>
                    <a:pt x="702743" y="537579"/>
                  </a:cubicBezTo>
                  <a:cubicBezTo>
                    <a:pt x="681563" y="554699"/>
                    <a:pt x="645731" y="568143"/>
                    <a:pt x="601889" y="575441"/>
                  </a:cubicBezTo>
                  <a:cubicBezTo>
                    <a:pt x="578568" y="579282"/>
                    <a:pt x="553931" y="581257"/>
                    <a:pt x="528635" y="581257"/>
                  </a:cubicBezTo>
                  <a:cubicBezTo>
                    <a:pt x="523861" y="581257"/>
                    <a:pt x="519142" y="581147"/>
                    <a:pt x="514423" y="581038"/>
                  </a:cubicBezTo>
                  <a:cubicBezTo>
                    <a:pt x="512887" y="580983"/>
                    <a:pt x="511350" y="580928"/>
                    <a:pt x="509814" y="580873"/>
                  </a:cubicBezTo>
                  <a:cubicBezTo>
                    <a:pt x="506631" y="580763"/>
                    <a:pt x="503394" y="580599"/>
                    <a:pt x="500211" y="580434"/>
                  </a:cubicBezTo>
                  <a:cubicBezTo>
                    <a:pt x="498401" y="580324"/>
                    <a:pt x="496645" y="580214"/>
                    <a:pt x="494889" y="580050"/>
                  </a:cubicBezTo>
                  <a:cubicBezTo>
                    <a:pt x="491926" y="579830"/>
                    <a:pt x="489017" y="579611"/>
                    <a:pt x="486109" y="579337"/>
                  </a:cubicBezTo>
                  <a:cubicBezTo>
                    <a:pt x="484299" y="579172"/>
                    <a:pt x="482488" y="579007"/>
                    <a:pt x="480622" y="578788"/>
                  </a:cubicBezTo>
                  <a:cubicBezTo>
                    <a:pt x="479415" y="578678"/>
                    <a:pt x="478153" y="578513"/>
                    <a:pt x="476946" y="578349"/>
                  </a:cubicBezTo>
                  <a:cubicBezTo>
                    <a:pt x="475903" y="576209"/>
                    <a:pt x="474751" y="574179"/>
                    <a:pt x="473653" y="572093"/>
                  </a:cubicBezTo>
                  <a:cubicBezTo>
                    <a:pt x="472556" y="570008"/>
                    <a:pt x="471568" y="567923"/>
                    <a:pt x="470416" y="565893"/>
                  </a:cubicBezTo>
                  <a:cubicBezTo>
                    <a:pt x="468825" y="563040"/>
                    <a:pt x="467069" y="560241"/>
                    <a:pt x="465368" y="557443"/>
                  </a:cubicBezTo>
                  <a:cubicBezTo>
                    <a:pt x="464215" y="555577"/>
                    <a:pt x="463118" y="553711"/>
                    <a:pt x="461966" y="551901"/>
                  </a:cubicBezTo>
                  <a:cubicBezTo>
                    <a:pt x="459990" y="548883"/>
                    <a:pt x="457795" y="545920"/>
                    <a:pt x="455655" y="543011"/>
                  </a:cubicBezTo>
                  <a:cubicBezTo>
                    <a:pt x="454558" y="541530"/>
                    <a:pt x="453570" y="539993"/>
                    <a:pt x="452473" y="538567"/>
                  </a:cubicBezTo>
                  <a:cubicBezTo>
                    <a:pt x="449126" y="534232"/>
                    <a:pt x="445669" y="530007"/>
                    <a:pt x="441992" y="525946"/>
                  </a:cubicBezTo>
                  <a:cubicBezTo>
                    <a:pt x="440017" y="523751"/>
                    <a:pt x="437877" y="521502"/>
                    <a:pt x="435682" y="519197"/>
                  </a:cubicBezTo>
                  <a:cubicBezTo>
                    <a:pt x="433487" y="516892"/>
                    <a:pt x="431128" y="514643"/>
                    <a:pt x="428768" y="512393"/>
                  </a:cubicBezTo>
                  <a:cubicBezTo>
                    <a:pt x="427671" y="511350"/>
                    <a:pt x="426464" y="510308"/>
                    <a:pt x="425311" y="509265"/>
                  </a:cubicBezTo>
                  <a:cubicBezTo>
                    <a:pt x="424159" y="508223"/>
                    <a:pt x="423062" y="507180"/>
                    <a:pt x="421854" y="506138"/>
                  </a:cubicBezTo>
                  <a:cubicBezTo>
                    <a:pt x="419714" y="504327"/>
                    <a:pt x="417629" y="502571"/>
                    <a:pt x="415599" y="500980"/>
                  </a:cubicBezTo>
                  <a:cubicBezTo>
                    <a:pt x="413569" y="499333"/>
                    <a:pt x="411593" y="497797"/>
                    <a:pt x="409618" y="496370"/>
                  </a:cubicBezTo>
                  <a:cubicBezTo>
                    <a:pt x="409618" y="496370"/>
                    <a:pt x="409563" y="496315"/>
                    <a:pt x="409563" y="496315"/>
                  </a:cubicBezTo>
                  <a:cubicBezTo>
                    <a:pt x="406051" y="493682"/>
                    <a:pt x="402485" y="491157"/>
                    <a:pt x="398808" y="488743"/>
                  </a:cubicBezTo>
                  <a:cubicBezTo>
                    <a:pt x="397601" y="487920"/>
                    <a:pt x="396339" y="487207"/>
                    <a:pt x="395132" y="486439"/>
                  </a:cubicBezTo>
                  <a:cubicBezTo>
                    <a:pt x="392663" y="484847"/>
                    <a:pt x="390139" y="483311"/>
                    <a:pt x="387614" y="481829"/>
                  </a:cubicBezTo>
                  <a:cubicBezTo>
                    <a:pt x="386133" y="480951"/>
                    <a:pt x="384596" y="480183"/>
                    <a:pt x="383115" y="479360"/>
                  </a:cubicBezTo>
                  <a:cubicBezTo>
                    <a:pt x="380755" y="478098"/>
                    <a:pt x="378451" y="476781"/>
                    <a:pt x="376036" y="475629"/>
                  </a:cubicBezTo>
                  <a:cubicBezTo>
                    <a:pt x="374445" y="474806"/>
                    <a:pt x="372799" y="474037"/>
                    <a:pt x="371153" y="473269"/>
                  </a:cubicBezTo>
                  <a:cubicBezTo>
                    <a:pt x="369726" y="472611"/>
                    <a:pt x="368300" y="471843"/>
                    <a:pt x="366873" y="471184"/>
                  </a:cubicBezTo>
                  <a:cubicBezTo>
                    <a:pt x="367037" y="471074"/>
                    <a:pt x="367147" y="471020"/>
                    <a:pt x="367312" y="470910"/>
                  </a:cubicBezTo>
                  <a:cubicBezTo>
                    <a:pt x="368519" y="470196"/>
                    <a:pt x="369836" y="469483"/>
                    <a:pt x="371098" y="468770"/>
                  </a:cubicBezTo>
                  <a:cubicBezTo>
                    <a:pt x="372086" y="468221"/>
                    <a:pt x="373018" y="467672"/>
                    <a:pt x="374006" y="467179"/>
                  </a:cubicBezTo>
                  <a:cubicBezTo>
                    <a:pt x="375378" y="466465"/>
                    <a:pt x="376805" y="465752"/>
                    <a:pt x="378286" y="465039"/>
                  </a:cubicBezTo>
                  <a:cubicBezTo>
                    <a:pt x="379274" y="464545"/>
                    <a:pt x="380262" y="464051"/>
                    <a:pt x="381304" y="463557"/>
                  </a:cubicBezTo>
                  <a:cubicBezTo>
                    <a:pt x="382950" y="462789"/>
                    <a:pt x="384651" y="462075"/>
                    <a:pt x="386407" y="461307"/>
                  </a:cubicBezTo>
                  <a:cubicBezTo>
                    <a:pt x="387340" y="460923"/>
                    <a:pt x="388163" y="460484"/>
                    <a:pt x="389096" y="460100"/>
                  </a:cubicBezTo>
                  <a:cubicBezTo>
                    <a:pt x="391785" y="459003"/>
                    <a:pt x="394528" y="457905"/>
                    <a:pt x="397382" y="456808"/>
                  </a:cubicBezTo>
                  <a:cubicBezTo>
                    <a:pt x="402210" y="454997"/>
                    <a:pt x="407259" y="453351"/>
                    <a:pt x="412416" y="451760"/>
                  </a:cubicBezTo>
                  <a:lnTo>
                    <a:pt x="430853" y="446766"/>
                  </a:lnTo>
                  <a:lnTo>
                    <a:pt x="433432" y="446163"/>
                  </a:lnTo>
                  <a:lnTo>
                    <a:pt x="445998" y="443858"/>
                  </a:lnTo>
                  <a:lnTo>
                    <a:pt x="445998" y="443529"/>
                  </a:lnTo>
                  <a:cubicBezTo>
                    <a:pt x="471788" y="438535"/>
                    <a:pt x="500102" y="435956"/>
                    <a:pt x="528745" y="435956"/>
                  </a:cubicBezTo>
                  <a:cubicBezTo>
                    <a:pt x="641945" y="435847"/>
                    <a:pt x="720961" y="474202"/>
                    <a:pt x="720961" y="508552"/>
                  </a:cubicBezTo>
                  <a:close/>
                  <a:moveTo>
                    <a:pt x="222944" y="30728"/>
                  </a:moveTo>
                  <a:cubicBezTo>
                    <a:pt x="336254" y="30728"/>
                    <a:pt x="415215" y="69084"/>
                    <a:pt x="415215" y="103488"/>
                  </a:cubicBezTo>
                  <a:cubicBezTo>
                    <a:pt x="415215" y="111993"/>
                    <a:pt x="410386" y="120663"/>
                    <a:pt x="400893" y="129278"/>
                  </a:cubicBezTo>
                  <a:lnTo>
                    <a:pt x="399083" y="130814"/>
                  </a:lnTo>
                  <a:cubicBezTo>
                    <a:pt x="381688" y="145740"/>
                    <a:pt x="352222" y="158360"/>
                    <a:pt x="316007" y="166426"/>
                  </a:cubicBezTo>
                  <a:cubicBezTo>
                    <a:pt x="287693" y="172791"/>
                    <a:pt x="255538" y="176138"/>
                    <a:pt x="222889" y="176138"/>
                  </a:cubicBezTo>
                  <a:cubicBezTo>
                    <a:pt x="190295" y="176138"/>
                    <a:pt x="158141" y="172791"/>
                    <a:pt x="129827" y="166426"/>
                  </a:cubicBezTo>
                  <a:cubicBezTo>
                    <a:pt x="93666" y="158360"/>
                    <a:pt x="64145" y="145740"/>
                    <a:pt x="46806" y="130814"/>
                  </a:cubicBezTo>
                  <a:lnTo>
                    <a:pt x="45324" y="129552"/>
                  </a:lnTo>
                  <a:cubicBezTo>
                    <a:pt x="35612" y="120828"/>
                    <a:pt x="30673" y="112103"/>
                    <a:pt x="30673" y="103488"/>
                  </a:cubicBezTo>
                  <a:cubicBezTo>
                    <a:pt x="30673" y="69084"/>
                    <a:pt x="109634" y="30728"/>
                    <a:pt x="222944" y="30728"/>
                  </a:cubicBezTo>
                  <a:close/>
                  <a:moveTo>
                    <a:pt x="30673" y="157537"/>
                  </a:moveTo>
                  <a:lnTo>
                    <a:pt x="31057" y="157866"/>
                  </a:lnTo>
                  <a:lnTo>
                    <a:pt x="31277" y="157866"/>
                  </a:lnTo>
                  <a:cubicBezTo>
                    <a:pt x="52732" y="174547"/>
                    <a:pt x="84338" y="187826"/>
                    <a:pt x="123077" y="196441"/>
                  </a:cubicBezTo>
                  <a:cubicBezTo>
                    <a:pt x="153970" y="203410"/>
                    <a:pt x="187552" y="206922"/>
                    <a:pt x="222834" y="206922"/>
                  </a:cubicBezTo>
                  <a:cubicBezTo>
                    <a:pt x="258172" y="206922"/>
                    <a:pt x="291753" y="203410"/>
                    <a:pt x="322646" y="196441"/>
                  </a:cubicBezTo>
                  <a:cubicBezTo>
                    <a:pt x="361441" y="187826"/>
                    <a:pt x="392992" y="174547"/>
                    <a:pt x="414502" y="157866"/>
                  </a:cubicBezTo>
                  <a:lnTo>
                    <a:pt x="415105" y="157592"/>
                  </a:lnTo>
                  <a:lnTo>
                    <a:pt x="415105" y="181461"/>
                  </a:lnTo>
                  <a:cubicBezTo>
                    <a:pt x="415105" y="185961"/>
                    <a:pt x="413733" y="190515"/>
                    <a:pt x="411045" y="195069"/>
                  </a:cubicBezTo>
                  <a:cubicBezTo>
                    <a:pt x="409673" y="197374"/>
                    <a:pt x="408027" y="199624"/>
                    <a:pt x="405996" y="201928"/>
                  </a:cubicBezTo>
                  <a:cubicBezTo>
                    <a:pt x="403966" y="204233"/>
                    <a:pt x="401662" y="206483"/>
                    <a:pt x="398973" y="208787"/>
                  </a:cubicBezTo>
                  <a:cubicBezTo>
                    <a:pt x="381633" y="223712"/>
                    <a:pt x="352112" y="236333"/>
                    <a:pt x="315952" y="244454"/>
                  </a:cubicBezTo>
                  <a:cubicBezTo>
                    <a:pt x="259160" y="257129"/>
                    <a:pt x="186564" y="257129"/>
                    <a:pt x="129772" y="244454"/>
                  </a:cubicBezTo>
                  <a:cubicBezTo>
                    <a:pt x="120718" y="242424"/>
                    <a:pt x="112103" y="240119"/>
                    <a:pt x="103982" y="237540"/>
                  </a:cubicBezTo>
                  <a:cubicBezTo>
                    <a:pt x="95861" y="234961"/>
                    <a:pt x="88234" y="232163"/>
                    <a:pt x="81210" y="229145"/>
                  </a:cubicBezTo>
                  <a:cubicBezTo>
                    <a:pt x="67108" y="223109"/>
                    <a:pt x="55421" y="216195"/>
                    <a:pt x="46696" y="208732"/>
                  </a:cubicBezTo>
                  <a:cubicBezTo>
                    <a:pt x="36051" y="199624"/>
                    <a:pt x="30618" y="190460"/>
                    <a:pt x="30618" y="181406"/>
                  </a:cubicBezTo>
                  <a:lnTo>
                    <a:pt x="30618" y="157537"/>
                  </a:lnTo>
                  <a:close/>
                  <a:moveTo>
                    <a:pt x="30673" y="235345"/>
                  </a:moveTo>
                  <a:cubicBezTo>
                    <a:pt x="31496" y="236004"/>
                    <a:pt x="32429" y="236607"/>
                    <a:pt x="33252" y="237211"/>
                  </a:cubicBezTo>
                  <a:cubicBezTo>
                    <a:pt x="34569" y="238199"/>
                    <a:pt x="35886" y="239131"/>
                    <a:pt x="37203" y="240064"/>
                  </a:cubicBezTo>
                  <a:cubicBezTo>
                    <a:pt x="38849" y="241216"/>
                    <a:pt x="40605" y="242369"/>
                    <a:pt x="42361" y="243466"/>
                  </a:cubicBezTo>
                  <a:cubicBezTo>
                    <a:pt x="43788" y="244399"/>
                    <a:pt x="45269" y="245277"/>
                    <a:pt x="46751" y="246155"/>
                  </a:cubicBezTo>
                  <a:cubicBezTo>
                    <a:pt x="48616" y="247252"/>
                    <a:pt x="50537" y="248295"/>
                    <a:pt x="52512" y="249392"/>
                  </a:cubicBezTo>
                  <a:cubicBezTo>
                    <a:pt x="54104" y="250215"/>
                    <a:pt x="55640" y="251093"/>
                    <a:pt x="57286" y="251916"/>
                  </a:cubicBezTo>
                  <a:cubicBezTo>
                    <a:pt x="59371" y="252959"/>
                    <a:pt x="61511" y="253947"/>
                    <a:pt x="63651" y="254934"/>
                  </a:cubicBezTo>
                  <a:cubicBezTo>
                    <a:pt x="65352" y="255703"/>
                    <a:pt x="66998" y="256526"/>
                    <a:pt x="68754" y="257239"/>
                  </a:cubicBezTo>
                  <a:cubicBezTo>
                    <a:pt x="71059" y="258227"/>
                    <a:pt x="73418" y="259160"/>
                    <a:pt x="75833" y="260092"/>
                  </a:cubicBezTo>
                  <a:cubicBezTo>
                    <a:pt x="77589" y="260806"/>
                    <a:pt x="79290" y="261519"/>
                    <a:pt x="81155" y="262177"/>
                  </a:cubicBezTo>
                  <a:cubicBezTo>
                    <a:pt x="83734" y="263110"/>
                    <a:pt x="86368" y="263988"/>
                    <a:pt x="89057" y="264921"/>
                  </a:cubicBezTo>
                  <a:cubicBezTo>
                    <a:pt x="90813" y="265525"/>
                    <a:pt x="92569" y="266128"/>
                    <a:pt x="94379" y="266732"/>
                  </a:cubicBezTo>
                  <a:cubicBezTo>
                    <a:pt x="97397" y="267665"/>
                    <a:pt x="100580" y="268597"/>
                    <a:pt x="103708" y="269475"/>
                  </a:cubicBezTo>
                  <a:cubicBezTo>
                    <a:pt x="105299" y="269914"/>
                    <a:pt x="106781" y="270408"/>
                    <a:pt x="108372" y="270847"/>
                  </a:cubicBezTo>
                  <a:cubicBezTo>
                    <a:pt x="113201" y="272109"/>
                    <a:pt x="118084" y="273371"/>
                    <a:pt x="123187" y="274469"/>
                  </a:cubicBezTo>
                  <a:cubicBezTo>
                    <a:pt x="153751" y="281273"/>
                    <a:pt x="188265" y="284894"/>
                    <a:pt x="222944" y="284894"/>
                  </a:cubicBezTo>
                  <a:cubicBezTo>
                    <a:pt x="258172" y="284894"/>
                    <a:pt x="291753" y="281383"/>
                    <a:pt x="322756" y="274469"/>
                  </a:cubicBezTo>
                  <a:cubicBezTo>
                    <a:pt x="327804" y="273316"/>
                    <a:pt x="332743" y="272109"/>
                    <a:pt x="337516" y="270847"/>
                  </a:cubicBezTo>
                  <a:cubicBezTo>
                    <a:pt x="339108" y="270408"/>
                    <a:pt x="340644" y="269969"/>
                    <a:pt x="342181" y="269475"/>
                  </a:cubicBezTo>
                  <a:cubicBezTo>
                    <a:pt x="345308" y="268597"/>
                    <a:pt x="348491" y="267720"/>
                    <a:pt x="351509" y="266732"/>
                  </a:cubicBezTo>
                  <a:cubicBezTo>
                    <a:pt x="353320" y="266183"/>
                    <a:pt x="355021" y="265525"/>
                    <a:pt x="356776" y="264921"/>
                  </a:cubicBezTo>
                  <a:cubicBezTo>
                    <a:pt x="359465" y="264043"/>
                    <a:pt x="362154" y="263110"/>
                    <a:pt x="364678" y="262177"/>
                  </a:cubicBezTo>
                  <a:cubicBezTo>
                    <a:pt x="366489" y="261519"/>
                    <a:pt x="368190" y="260806"/>
                    <a:pt x="369946" y="260092"/>
                  </a:cubicBezTo>
                  <a:cubicBezTo>
                    <a:pt x="372360" y="259160"/>
                    <a:pt x="374720" y="258227"/>
                    <a:pt x="377024" y="257239"/>
                  </a:cubicBezTo>
                  <a:cubicBezTo>
                    <a:pt x="378780" y="256471"/>
                    <a:pt x="380426" y="255703"/>
                    <a:pt x="382127" y="254934"/>
                  </a:cubicBezTo>
                  <a:cubicBezTo>
                    <a:pt x="384267" y="253947"/>
                    <a:pt x="386462" y="252959"/>
                    <a:pt x="388492" y="251916"/>
                  </a:cubicBezTo>
                  <a:cubicBezTo>
                    <a:pt x="390139" y="251093"/>
                    <a:pt x="391675" y="250215"/>
                    <a:pt x="393266" y="249392"/>
                  </a:cubicBezTo>
                  <a:cubicBezTo>
                    <a:pt x="395242" y="248350"/>
                    <a:pt x="397162" y="247252"/>
                    <a:pt x="399028" y="246210"/>
                  </a:cubicBezTo>
                  <a:cubicBezTo>
                    <a:pt x="400564" y="245332"/>
                    <a:pt x="401991" y="244399"/>
                    <a:pt x="403417" y="243521"/>
                  </a:cubicBezTo>
                  <a:cubicBezTo>
                    <a:pt x="405173" y="242424"/>
                    <a:pt x="406929" y="241271"/>
                    <a:pt x="408575" y="240119"/>
                  </a:cubicBezTo>
                  <a:cubicBezTo>
                    <a:pt x="409947" y="239186"/>
                    <a:pt x="411264" y="238199"/>
                    <a:pt x="412526" y="237266"/>
                  </a:cubicBezTo>
                  <a:cubicBezTo>
                    <a:pt x="413349" y="236662"/>
                    <a:pt x="414282" y="236059"/>
                    <a:pt x="415105" y="235400"/>
                  </a:cubicBezTo>
                  <a:lnTo>
                    <a:pt x="415105" y="259544"/>
                  </a:lnTo>
                  <a:cubicBezTo>
                    <a:pt x="415105" y="268049"/>
                    <a:pt x="410276" y="276773"/>
                    <a:pt x="400729" y="285443"/>
                  </a:cubicBezTo>
                  <a:lnTo>
                    <a:pt x="399028" y="286925"/>
                  </a:lnTo>
                  <a:cubicBezTo>
                    <a:pt x="396888" y="288790"/>
                    <a:pt x="394528" y="290601"/>
                    <a:pt x="392004" y="292357"/>
                  </a:cubicBezTo>
                  <a:cubicBezTo>
                    <a:pt x="374445" y="304758"/>
                    <a:pt x="348436" y="315239"/>
                    <a:pt x="317488" y="322262"/>
                  </a:cubicBezTo>
                  <a:lnTo>
                    <a:pt x="315787" y="322646"/>
                  </a:lnTo>
                  <a:cubicBezTo>
                    <a:pt x="259160" y="335322"/>
                    <a:pt x="186674" y="335322"/>
                    <a:pt x="129936" y="322646"/>
                  </a:cubicBezTo>
                  <a:lnTo>
                    <a:pt x="128455" y="322317"/>
                  </a:lnTo>
                  <a:cubicBezTo>
                    <a:pt x="97397" y="315293"/>
                    <a:pt x="71333" y="304813"/>
                    <a:pt x="53719" y="292412"/>
                  </a:cubicBezTo>
                  <a:cubicBezTo>
                    <a:pt x="51195" y="290656"/>
                    <a:pt x="48836" y="288845"/>
                    <a:pt x="46696" y="286980"/>
                  </a:cubicBezTo>
                  <a:lnTo>
                    <a:pt x="45269" y="285772"/>
                  </a:lnTo>
                  <a:cubicBezTo>
                    <a:pt x="35557" y="276993"/>
                    <a:pt x="30618" y="268213"/>
                    <a:pt x="30618" y="259653"/>
                  </a:cubicBezTo>
                  <a:lnTo>
                    <a:pt x="30618" y="235345"/>
                  </a:lnTo>
                  <a:close/>
                  <a:moveTo>
                    <a:pt x="30673" y="313537"/>
                  </a:moveTo>
                  <a:lnTo>
                    <a:pt x="31057" y="313867"/>
                  </a:lnTo>
                  <a:lnTo>
                    <a:pt x="31277" y="313867"/>
                  </a:lnTo>
                  <a:cubicBezTo>
                    <a:pt x="52842" y="330603"/>
                    <a:pt x="84503" y="343936"/>
                    <a:pt x="123242" y="352496"/>
                  </a:cubicBezTo>
                  <a:lnTo>
                    <a:pt x="124943" y="352881"/>
                  </a:lnTo>
                  <a:lnTo>
                    <a:pt x="124943" y="352881"/>
                  </a:lnTo>
                  <a:cubicBezTo>
                    <a:pt x="125163" y="352935"/>
                    <a:pt x="125382" y="352990"/>
                    <a:pt x="125602" y="352990"/>
                  </a:cubicBezTo>
                  <a:cubicBezTo>
                    <a:pt x="155507" y="359465"/>
                    <a:pt x="189088" y="362922"/>
                    <a:pt x="222834" y="362922"/>
                  </a:cubicBezTo>
                  <a:cubicBezTo>
                    <a:pt x="256635" y="362922"/>
                    <a:pt x="290162" y="359520"/>
                    <a:pt x="320122" y="353045"/>
                  </a:cubicBezTo>
                  <a:cubicBezTo>
                    <a:pt x="320342" y="352990"/>
                    <a:pt x="320616" y="352935"/>
                    <a:pt x="320835" y="352881"/>
                  </a:cubicBezTo>
                  <a:lnTo>
                    <a:pt x="322536" y="352496"/>
                  </a:lnTo>
                  <a:cubicBezTo>
                    <a:pt x="361276" y="343882"/>
                    <a:pt x="392882" y="330603"/>
                    <a:pt x="414502" y="313867"/>
                  </a:cubicBezTo>
                  <a:lnTo>
                    <a:pt x="415160" y="313592"/>
                  </a:lnTo>
                  <a:lnTo>
                    <a:pt x="415160" y="337462"/>
                  </a:lnTo>
                  <a:cubicBezTo>
                    <a:pt x="415160" y="348710"/>
                    <a:pt x="406435" y="358532"/>
                    <a:pt x="399083" y="364843"/>
                  </a:cubicBezTo>
                  <a:cubicBezTo>
                    <a:pt x="381963" y="379548"/>
                    <a:pt x="353045" y="392114"/>
                    <a:pt x="317543" y="400180"/>
                  </a:cubicBezTo>
                  <a:lnTo>
                    <a:pt x="315842" y="400564"/>
                  </a:lnTo>
                  <a:cubicBezTo>
                    <a:pt x="259214" y="413240"/>
                    <a:pt x="186729" y="413240"/>
                    <a:pt x="129991" y="400564"/>
                  </a:cubicBezTo>
                  <a:lnTo>
                    <a:pt x="128674" y="400290"/>
                  </a:lnTo>
                  <a:cubicBezTo>
                    <a:pt x="93008" y="392169"/>
                    <a:pt x="63981" y="379603"/>
                    <a:pt x="46751" y="364788"/>
                  </a:cubicBezTo>
                  <a:cubicBezTo>
                    <a:pt x="39453" y="358532"/>
                    <a:pt x="30673" y="348710"/>
                    <a:pt x="30673" y="337462"/>
                  </a:cubicBezTo>
                  <a:lnTo>
                    <a:pt x="30673" y="313537"/>
                  </a:lnTo>
                  <a:close/>
                  <a:moveTo>
                    <a:pt x="30673" y="391346"/>
                  </a:moveTo>
                  <a:cubicBezTo>
                    <a:pt x="31496" y="392004"/>
                    <a:pt x="32429" y="392608"/>
                    <a:pt x="33252" y="393211"/>
                  </a:cubicBezTo>
                  <a:cubicBezTo>
                    <a:pt x="34569" y="394199"/>
                    <a:pt x="35831" y="395132"/>
                    <a:pt x="37203" y="396065"/>
                  </a:cubicBezTo>
                  <a:cubicBezTo>
                    <a:pt x="38904" y="397217"/>
                    <a:pt x="40605" y="398369"/>
                    <a:pt x="42416" y="399467"/>
                  </a:cubicBezTo>
                  <a:cubicBezTo>
                    <a:pt x="43843" y="400400"/>
                    <a:pt x="45269" y="401278"/>
                    <a:pt x="46806" y="402155"/>
                  </a:cubicBezTo>
                  <a:cubicBezTo>
                    <a:pt x="48671" y="403253"/>
                    <a:pt x="50647" y="404350"/>
                    <a:pt x="52622" y="405393"/>
                  </a:cubicBezTo>
                  <a:cubicBezTo>
                    <a:pt x="54213" y="406216"/>
                    <a:pt x="55750" y="407094"/>
                    <a:pt x="57396" y="407917"/>
                  </a:cubicBezTo>
                  <a:cubicBezTo>
                    <a:pt x="59481" y="408960"/>
                    <a:pt x="61621" y="409947"/>
                    <a:pt x="63816" y="410935"/>
                  </a:cubicBezTo>
                  <a:cubicBezTo>
                    <a:pt x="65517" y="411703"/>
                    <a:pt x="67163" y="412526"/>
                    <a:pt x="68919" y="413240"/>
                  </a:cubicBezTo>
                  <a:cubicBezTo>
                    <a:pt x="71224" y="414227"/>
                    <a:pt x="73583" y="415160"/>
                    <a:pt x="75997" y="416093"/>
                  </a:cubicBezTo>
                  <a:cubicBezTo>
                    <a:pt x="77753" y="416806"/>
                    <a:pt x="79509" y="417520"/>
                    <a:pt x="81320" y="418178"/>
                  </a:cubicBezTo>
                  <a:cubicBezTo>
                    <a:pt x="83899" y="419111"/>
                    <a:pt x="86533" y="419989"/>
                    <a:pt x="89222" y="420922"/>
                  </a:cubicBezTo>
                  <a:cubicBezTo>
                    <a:pt x="90977" y="421525"/>
                    <a:pt x="92733" y="422129"/>
                    <a:pt x="94544" y="422732"/>
                  </a:cubicBezTo>
                  <a:cubicBezTo>
                    <a:pt x="97562" y="423665"/>
                    <a:pt x="100745" y="424598"/>
                    <a:pt x="103872" y="425476"/>
                  </a:cubicBezTo>
                  <a:cubicBezTo>
                    <a:pt x="105464" y="425915"/>
                    <a:pt x="106945" y="426409"/>
                    <a:pt x="108536" y="426848"/>
                  </a:cubicBezTo>
                  <a:cubicBezTo>
                    <a:pt x="113365" y="428110"/>
                    <a:pt x="118249" y="429372"/>
                    <a:pt x="123352" y="430469"/>
                  </a:cubicBezTo>
                  <a:lnTo>
                    <a:pt x="125053" y="430853"/>
                  </a:lnTo>
                  <a:lnTo>
                    <a:pt x="125053" y="430853"/>
                  </a:lnTo>
                  <a:cubicBezTo>
                    <a:pt x="155123" y="437438"/>
                    <a:pt x="188978" y="440895"/>
                    <a:pt x="222999" y="440895"/>
                  </a:cubicBezTo>
                  <a:cubicBezTo>
                    <a:pt x="257074" y="440895"/>
                    <a:pt x="290875" y="437438"/>
                    <a:pt x="321000" y="430853"/>
                  </a:cubicBezTo>
                  <a:lnTo>
                    <a:pt x="322756" y="430469"/>
                  </a:lnTo>
                  <a:cubicBezTo>
                    <a:pt x="327804" y="429317"/>
                    <a:pt x="332743" y="428110"/>
                    <a:pt x="337571" y="426848"/>
                  </a:cubicBezTo>
                  <a:cubicBezTo>
                    <a:pt x="339163" y="426409"/>
                    <a:pt x="340644" y="425970"/>
                    <a:pt x="342235" y="425476"/>
                  </a:cubicBezTo>
                  <a:cubicBezTo>
                    <a:pt x="345418" y="424598"/>
                    <a:pt x="348546" y="423720"/>
                    <a:pt x="351618" y="422732"/>
                  </a:cubicBezTo>
                  <a:cubicBezTo>
                    <a:pt x="353429" y="422184"/>
                    <a:pt x="355130" y="421525"/>
                    <a:pt x="356886" y="420922"/>
                  </a:cubicBezTo>
                  <a:cubicBezTo>
                    <a:pt x="359575" y="420044"/>
                    <a:pt x="362264" y="419111"/>
                    <a:pt x="364843" y="418178"/>
                  </a:cubicBezTo>
                  <a:cubicBezTo>
                    <a:pt x="366653" y="417520"/>
                    <a:pt x="368354" y="416806"/>
                    <a:pt x="370110" y="416093"/>
                  </a:cubicBezTo>
                  <a:cubicBezTo>
                    <a:pt x="372525" y="415160"/>
                    <a:pt x="374884" y="414227"/>
                    <a:pt x="377189" y="413240"/>
                  </a:cubicBezTo>
                  <a:cubicBezTo>
                    <a:pt x="378945" y="412471"/>
                    <a:pt x="380591" y="411703"/>
                    <a:pt x="382292" y="410935"/>
                  </a:cubicBezTo>
                  <a:cubicBezTo>
                    <a:pt x="384432" y="409947"/>
                    <a:pt x="386627" y="408960"/>
                    <a:pt x="388657" y="407917"/>
                  </a:cubicBezTo>
                  <a:cubicBezTo>
                    <a:pt x="390303" y="407094"/>
                    <a:pt x="391840" y="406216"/>
                    <a:pt x="393431" y="405393"/>
                  </a:cubicBezTo>
                  <a:cubicBezTo>
                    <a:pt x="395406" y="404350"/>
                    <a:pt x="397327" y="403253"/>
                    <a:pt x="399192" y="402155"/>
                  </a:cubicBezTo>
                  <a:cubicBezTo>
                    <a:pt x="400729" y="401278"/>
                    <a:pt x="402155" y="400345"/>
                    <a:pt x="403582" y="399412"/>
                  </a:cubicBezTo>
                  <a:cubicBezTo>
                    <a:pt x="405338" y="398314"/>
                    <a:pt x="407094" y="397162"/>
                    <a:pt x="408740" y="396010"/>
                  </a:cubicBezTo>
                  <a:cubicBezTo>
                    <a:pt x="410112" y="395077"/>
                    <a:pt x="411429" y="394089"/>
                    <a:pt x="412746" y="393102"/>
                  </a:cubicBezTo>
                  <a:cubicBezTo>
                    <a:pt x="413569" y="392498"/>
                    <a:pt x="414502" y="391894"/>
                    <a:pt x="415325" y="391236"/>
                  </a:cubicBezTo>
                  <a:lnTo>
                    <a:pt x="415325" y="415380"/>
                  </a:lnTo>
                  <a:cubicBezTo>
                    <a:pt x="415325" y="416587"/>
                    <a:pt x="415105" y="417739"/>
                    <a:pt x="414941" y="418891"/>
                  </a:cubicBezTo>
                  <a:cubicBezTo>
                    <a:pt x="412636" y="419495"/>
                    <a:pt x="410441" y="420208"/>
                    <a:pt x="408191" y="420867"/>
                  </a:cubicBezTo>
                  <a:cubicBezTo>
                    <a:pt x="406490" y="421361"/>
                    <a:pt x="404734" y="421854"/>
                    <a:pt x="403033" y="422348"/>
                  </a:cubicBezTo>
                  <a:cubicBezTo>
                    <a:pt x="397491" y="424049"/>
                    <a:pt x="392004" y="425860"/>
                    <a:pt x="386736" y="427835"/>
                  </a:cubicBezTo>
                  <a:cubicBezTo>
                    <a:pt x="383554" y="428988"/>
                    <a:pt x="380536" y="430195"/>
                    <a:pt x="377518" y="431457"/>
                  </a:cubicBezTo>
                  <a:cubicBezTo>
                    <a:pt x="376585" y="431841"/>
                    <a:pt x="375652" y="432280"/>
                    <a:pt x="374720" y="432664"/>
                  </a:cubicBezTo>
                  <a:cubicBezTo>
                    <a:pt x="372689" y="433542"/>
                    <a:pt x="370714" y="434420"/>
                    <a:pt x="368793" y="435298"/>
                  </a:cubicBezTo>
                  <a:cubicBezTo>
                    <a:pt x="367751" y="435792"/>
                    <a:pt x="366708" y="436286"/>
                    <a:pt x="365666" y="436780"/>
                  </a:cubicBezTo>
                  <a:cubicBezTo>
                    <a:pt x="363910" y="437603"/>
                    <a:pt x="362209" y="438481"/>
                    <a:pt x="360508" y="439359"/>
                  </a:cubicBezTo>
                  <a:cubicBezTo>
                    <a:pt x="359520" y="439907"/>
                    <a:pt x="358477" y="440401"/>
                    <a:pt x="357490" y="440950"/>
                  </a:cubicBezTo>
                  <a:cubicBezTo>
                    <a:pt x="355844" y="441883"/>
                    <a:pt x="354197" y="442761"/>
                    <a:pt x="352606" y="443693"/>
                  </a:cubicBezTo>
                  <a:cubicBezTo>
                    <a:pt x="351728" y="444187"/>
                    <a:pt x="350850" y="444736"/>
                    <a:pt x="349972" y="445230"/>
                  </a:cubicBezTo>
                  <a:cubicBezTo>
                    <a:pt x="348162" y="446327"/>
                    <a:pt x="346461" y="447425"/>
                    <a:pt x="344760" y="448577"/>
                  </a:cubicBezTo>
                  <a:cubicBezTo>
                    <a:pt x="344211" y="448961"/>
                    <a:pt x="343607" y="449345"/>
                    <a:pt x="343059" y="449729"/>
                  </a:cubicBezTo>
                  <a:cubicBezTo>
                    <a:pt x="340864" y="451266"/>
                    <a:pt x="338724" y="452802"/>
                    <a:pt x="336693" y="454393"/>
                  </a:cubicBezTo>
                  <a:cubicBezTo>
                    <a:pt x="336200" y="454778"/>
                    <a:pt x="335761" y="455162"/>
                    <a:pt x="335322" y="455546"/>
                  </a:cubicBezTo>
                  <a:cubicBezTo>
                    <a:pt x="334060" y="456533"/>
                    <a:pt x="332798" y="457576"/>
                    <a:pt x="331645" y="458619"/>
                  </a:cubicBezTo>
                  <a:cubicBezTo>
                    <a:pt x="330328" y="458289"/>
                    <a:pt x="328956" y="458015"/>
                    <a:pt x="327640" y="457741"/>
                  </a:cubicBezTo>
                  <a:cubicBezTo>
                    <a:pt x="325664" y="457302"/>
                    <a:pt x="323744" y="456808"/>
                    <a:pt x="321768" y="456424"/>
                  </a:cubicBezTo>
                  <a:cubicBezTo>
                    <a:pt x="318641" y="455765"/>
                    <a:pt x="315513" y="455216"/>
                    <a:pt x="312330" y="454668"/>
                  </a:cubicBezTo>
                  <a:cubicBezTo>
                    <a:pt x="310410" y="454339"/>
                    <a:pt x="308489" y="454009"/>
                    <a:pt x="306569" y="453735"/>
                  </a:cubicBezTo>
                  <a:cubicBezTo>
                    <a:pt x="303112" y="453241"/>
                    <a:pt x="299655" y="452912"/>
                    <a:pt x="296198" y="452583"/>
                  </a:cubicBezTo>
                  <a:cubicBezTo>
                    <a:pt x="294552" y="452418"/>
                    <a:pt x="292906" y="452253"/>
                    <a:pt x="291260" y="452144"/>
                  </a:cubicBezTo>
                  <a:cubicBezTo>
                    <a:pt x="286156" y="451814"/>
                    <a:pt x="280999" y="451595"/>
                    <a:pt x="275841" y="451595"/>
                  </a:cubicBezTo>
                  <a:cubicBezTo>
                    <a:pt x="244728" y="451595"/>
                    <a:pt x="214658" y="457905"/>
                    <a:pt x="186454" y="470251"/>
                  </a:cubicBezTo>
                  <a:cubicBezTo>
                    <a:pt x="182449" y="472007"/>
                    <a:pt x="178443" y="473928"/>
                    <a:pt x="174492" y="475958"/>
                  </a:cubicBezTo>
                  <a:cubicBezTo>
                    <a:pt x="173779" y="476342"/>
                    <a:pt x="173066" y="476671"/>
                    <a:pt x="172352" y="477055"/>
                  </a:cubicBezTo>
                  <a:cubicBezTo>
                    <a:pt x="168566" y="479031"/>
                    <a:pt x="164835" y="481116"/>
                    <a:pt x="161104" y="483366"/>
                  </a:cubicBezTo>
                  <a:cubicBezTo>
                    <a:pt x="160829" y="483530"/>
                    <a:pt x="160555" y="483640"/>
                    <a:pt x="160281" y="483805"/>
                  </a:cubicBezTo>
                  <a:cubicBezTo>
                    <a:pt x="157482" y="483421"/>
                    <a:pt x="154684" y="483036"/>
                    <a:pt x="151830" y="482543"/>
                  </a:cubicBezTo>
                  <a:cubicBezTo>
                    <a:pt x="150074" y="482268"/>
                    <a:pt x="148264" y="481994"/>
                    <a:pt x="146508" y="481720"/>
                  </a:cubicBezTo>
                  <a:cubicBezTo>
                    <a:pt x="140966" y="480732"/>
                    <a:pt x="135424" y="479689"/>
                    <a:pt x="129936" y="478482"/>
                  </a:cubicBezTo>
                  <a:cubicBezTo>
                    <a:pt x="125437" y="477494"/>
                    <a:pt x="120992" y="476397"/>
                    <a:pt x="116712" y="475245"/>
                  </a:cubicBezTo>
                  <a:cubicBezTo>
                    <a:pt x="108097" y="472940"/>
                    <a:pt x="99976" y="470416"/>
                    <a:pt x="92349" y="467617"/>
                  </a:cubicBezTo>
                  <a:cubicBezTo>
                    <a:pt x="73364" y="460649"/>
                    <a:pt x="57670" y="452144"/>
                    <a:pt x="46751" y="442761"/>
                  </a:cubicBezTo>
                  <a:cubicBezTo>
                    <a:pt x="39453" y="436505"/>
                    <a:pt x="30673" y="426683"/>
                    <a:pt x="30673" y="415434"/>
                  </a:cubicBezTo>
                  <a:lnTo>
                    <a:pt x="30673" y="391346"/>
                  </a:lnTo>
                  <a:close/>
                  <a:moveTo>
                    <a:pt x="30673" y="469373"/>
                  </a:moveTo>
                  <a:cubicBezTo>
                    <a:pt x="31496" y="470032"/>
                    <a:pt x="32429" y="470635"/>
                    <a:pt x="33307" y="471239"/>
                  </a:cubicBezTo>
                  <a:cubicBezTo>
                    <a:pt x="34624" y="472227"/>
                    <a:pt x="35941" y="473160"/>
                    <a:pt x="37313" y="474147"/>
                  </a:cubicBezTo>
                  <a:cubicBezTo>
                    <a:pt x="39014" y="475300"/>
                    <a:pt x="40715" y="476452"/>
                    <a:pt x="42526" y="477549"/>
                  </a:cubicBezTo>
                  <a:cubicBezTo>
                    <a:pt x="43952" y="478482"/>
                    <a:pt x="45434" y="479360"/>
                    <a:pt x="46915" y="480293"/>
                  </a:cubicBezTo>
                  <a:cubicBezTo>
                    <a:pt x="48781" y="481390"/>
                    <a:pt x="50756" y="482433"/>
                    <a:pt x="52732" y="483530"/>
                  </a:cubicBezTo>
                  <a:cubicBezTo>
                    <a:pt x="54323" y="484353"/>
                    <a:pt x="55859" y="485231"/>
                    <a:pt x="57506" y="486054"/>
                  </a:cubicBezTo>
                  <a:cubicBezTo>
                    <a:pt x="59591" y="487097"/>
                    <a:pt x="61731" y="488085"/>
                    <a:pt x="63926" y="489072"/>
                  </a:cubicBezTo>
                  <a:cubicBezTo>
                    <a:pt x="65627" y="489841"/>
                    <a:pt x="67273" y="490664"/>
                    <a:pt x="69029" y="491377"/>
                  </a:cubicBezTo>
                  <a:cubicBezTo>
                    <a:pt x="71333" y="492365"/>
                    <a:pt x="73693" y="493297"/>
                    <a:pt x="76107" y="494230"/>
                  </a:cubicBezTo>
                  <a:cubicBezTo>
                    <a:pt x="77863" y="494944"/>
                    <a:pt x="79564" y="495657"/>
                    <a:pt x="81375" y="496315"/>
                  </a:cubicBezTo>
                  <a:cubicBezTo>
                    <a:pt x="83954" y="497248"/>
                    <a:pt x="86643" y="498181"/>
                    <a:pt x="89331" y="499059"/>
                  </a:cubicBezTo>
                  <a:cubicBezTo>
                    <a:pt x="91087" y="499663"/>
                    <a:pt x="92788" y="500266"/>
                    <a:pt x="94599" y="500815"/>
                  </a:cubicBezTo>
                  <a:cubicBezTo>
                    <a:pt x="97617" y="501748"/>
                    <a:pt x="100745" y="502626"/>
                    <a:pt x="103927" y="503559"/>
                  </a:cubicBezTo>
                  <a:cubicBezTo>
                    <a:pt x="105518" y="503997"/>
                    <a:pt x="107000" y="504491"/>
                    <a:pt x="108646" y="504930"/>
                  </a:cubicBezTo>
                  <a:cubicBezTo>
                    <a:pt x="113420" y="506192"/>
                    <a:pt x="118358" y="507400"/>
                    <a:pt x="123407" y="508552"/>
                  </a:cubicBezTo>
                  <a:cubicBezTo>
                    <a:pt x="124449" y="508771"/>
                    <a:pt x="125437" y="508991"/>
                    <a:pt x="126480" y="509210"/>
                  </a:cubicBezTo>
                  <a:cubicBezTo>
                    <a:pt x="126425" y="509210"/>
                    <a:pt x="126425" y="509265"/>
                    <a:pt x="126370" y="509265"/>
                  </a:cubicBezTo>
                  <a:cubicBezTo>
                    <a:pt x="123571" y="511789"/>
                    <a:pt x="120883" y="514423"/>
                    <a:pt x="118194" y="517057"/>
                  </a:cubicBezTo>
                  <a:cubicBezTo>
                    <a:pt x="117974" y="517276"/>
                    <a:pt x="117700" y="517496"/>
                    <a:pt x="117481" y="517770"/>
                  </a:cubicBezTo>
                  <a:cubicBezTo>
                    <a:pt x="108756" y="526550"/>
                    <a:pt x="100800" y="536043"/>
                    <a:pt x="93666" y="546084"/>
                  </a:cubicBezTo>
                  <a:cubicBezTo>
                    <a:pt x="91855" y="545426"/>
                    <a:pt x="90099" y="544767"/>
                    <a:pt x="88398" y="544109"/>
                  </a:cubicBezTo>
                  <a:cubicBezTo>
                    <a:pt x="87850" y="543889"/>
                    <a:pt x="87301" y="543725"/>
                    <a:pt x="86752" y="543505"/>
                  </a:cubicBezTo>
                  <a:cubicBezTo>
                    <a:pt x="84173" y="542463"/>
                    <a:pt x="81649" y="541420"/>
                    <a:pt x="79235" y="540378"/>
                  </a:cubicBezTo>
                  <a:cubicBezTo>
                    <a:pt x="78576" y="540103"/>
                    <a:pt x="77973" y="539829"/>
                    <a:pt x="77369" y="539500"/>
                  </a:cubicBezTo>
                  <a:cubicBezTo>
                    <a:pt x="75613" y="538677"/>
                    <a:pt x="73857" y="537908"/>
                    <a:pt x="72156" y="537030"/>
                  </a:cubicBezTo>
                  <a:cubicBezTo>
                    <a:pt x="71333" y="536646"/>
                    <a:pt x="70565" y="536207"/>
                    <a:pt x="69742" y="535823"/>
                  </a:cubicBezTo>
                  <a:cubicBezTo>
                    <a:pt x="68315" y="535110"/>
                    <a:pt x="66889" y="534342"/>
                    <a:pt x="65517" y="533573"/>
                  </a:cubicBezTo>
                  <a:cubicBezTo>
                    <a:pt x="64694" y="533134"/>
                    <a:pt x="63926" y="532641"/>
                    <a:pt x="63103" y="532202"/>
                  </a:cubicBezTo>
                  <a:cubicBezTo>
                    <a:pt x="61786" y="531433"/>
                    <a:pt x="60524" y="530665"/>
                    <a:pt x="59316" y="529897"/>
                  </a:cubicBezTo>
                  <a:cubicBezTo>
                    <a:pt x="58603" y="529458"/>
                    <a:pt x="57835" y="528964"/>
                    <a:pt x="57122" y="528525"/>
                  </a:cubicBezTo>
                  <a:cubicBezTo>
                    <a:pt x="55859" y="527702"/>
                    <a:pt x="54597" y="526824"/>
                    <a:pt x="53390" y="526001"/>
                  </a:cubicBezTo>
                  <a:cubicBezTo>
                    <a:pt x="52842" y="525617"/>
                    <a:pt x="52238" y="525178"/>
                    <a:pt x="51689" y="524794"/>
                  </a:cubicBezTo>
                  <a:cubicBezTo>
                    <a:pt x="49988" y="523532"/>
                    <a:pt x="48342" y="522215"/>
                    <a:pt x="46806" y="520953"/>
                  </a:cubicBezTo>
                  <a:cubicBezTo>
                    <a:pt x="36161" y="511789"/>
                    <a:pt x="30728" y="502571"/>
                    <a:pt x="30728" y="493572"/>
                  </a:cubicBezTo>
                  <a:lnTo>
                    <a:pt x="30728" y="469373"/>
                  </a:lnTo>
                  <a:close/>
                  <a:moveTo>
                    <a:pt x="30673" y="571490"/>
                  </a:moveTo>
                  <a:lnTo>
                    <a:pt x="30673" y="547456"/>
                  </a:lnTo>
                  <a:cubicBezTo>
                    <a:pt x="31222" y="547895"/>
                    <a:pt x="31826" y="548279"/>
                    <a:pt x="32374" y="548718"/>
                  </a:cubicBezTo>
                  <a:cubicBezTo>
                    <a:pt x="32923" y="549157"/>
                    <a:pt x="33472" y="549541"/>
                    <a:pt x="34021" y="549925"/>
                  </a:cubicBezTo>
                  <a:cubicBezTo>
                    <a:pt x="35886" y="551297"/>
                    <a:pt x="37862" y="552669"/>
                    <a:pt x="39892" y="553986"/>
                  </a:cubicBezTo>
                  <a:cubicBezTo>
                    <a:pt x="40056" y="554095"/>
                    <a:pt x="40221" y="554205"/>
                    <a:pt x="40386" y="554315"/>
                  </a:cubicBezTo>
                  <a:cubicBezTo>
                    <a:pt x="42581" y="555742"/>
                    <a:pt x="44885" y="557168"/>
                    <a:pt x="47299" y="558540"/>
                  </a:cubicBezTo>
                  <a:cubicBezTo>
                    <a:pt x="47958" y="558924"/>
                    <a:pt x="48562" y="559253"/>
                    <a:pt x="49220" y="559638"/>
                  </a:cubicBezTo>
                  <a:cubicBezTo>
                    <a:pt x="51195" y="560735"/>
                    <a:pt x="53171" y="561832"/>
                    <a:pt x="55201" y="562875"/>
                  </a:cubicBezTo>
                  <a:cubicBezTo>
                    <a:pt x="55750" y="563149"/>
                    <a:pt x="56298" y="563479"/>
                    <a:pt x="56902" y="563753"/>
                  </a:cubicBezTo>
                  <a:cubicBezTo>
                    <a:pt x="59481" y="565070"/>
                    <a:pt x="62060" y="566277"/>
                    <a:pt x="64804" y="567539"/>
                  </a:cubicBezTo>
                  <a:cubicBezTo>
                    <a:pt x="65407" y="567813"/>
                    <a:pt x="66066" y="568088"/>
                    <a:pt x="66669" y="568362"/>
                  </a:cubicBezTo>
                  <a:cubicBezTo>
                    <a:pt x="68864" y="569350"/>
                    <a:pt x="71169" y="570283"/>
                    <a:pt x="73473" y="571270"/>
                  </a:cubicBezTo>
                  <a:cubicBezTo>
                    <a:pt x="74242" y="571600"/>
                    <a:pt x="75010" y="571929"/>
                    <a:pt x="75778" y="572203"/>
                  </a:cubicBezTo>
                  <a:cubicBezTo>
                    <a:pt x="76327" y="572423"/>
                    <a:pt x="76821" y="572642"/>
                    <a:pt x="77369" y="572862"/>
                  </a:cubicBezTo>
                  <a:cubicBezTo>
                    <a:pt x="76985" y="573630"/>
                    <a:pt x="76601" y="574453"/>
                    <a:pt x="76217" y="575221"/>
                  </a:cubicBezTo>
                  <a:cubicBezTo>
                    <a:pt x="75284" y="577087"/>
                    <a:pt x="74406" y="578898"/>
                    <a:pt x="73528" y="580818"/>
                  </a:cubicBezTo>
                  <a:cubicBezTo>
                    <a:pt x="72980" y="581970"/>
                    <a:pt x="72486" y="583068"/>
                    <a:pt x="71992" y="584220"/>
                  </a:cubicBezTo>
                  <a:cubicBezTo>
                    <a:pt x="71224" y="585976"/>
                    <a:pt x="70455" y="587732"/>
                    <a:pt x="69742" y="589488"/>
                  </a:cubicBezTo>
                  <a:cubicBezTo>
                    <a:pt x="69248" y="590695"/>
                    <a:pt x="68754" y="591902"/>
                    <a:pt x="68315" y="593054"/>
                  </a:cubicBezTo>
                  <a:cubicBezTo>
                    <a:pt x="67602" y="594810"/>
                    <a:pt x="66944" y="596566"/>
                    <a:pt x="66340" y="598322"/>
                  </a:cubicBezTo>
                  <a:cubicBezTo>
                    <a:pt x="65901" y="599529"/>
                    <a:pt x="65462" y="600737"/>
                    <a:pt x="65078" y="601944"/>
                  </a:cubicBezTo>
                  <a:cubicBezTo>
                    <a:pt x="64474" y="603754"/>
                    <a:pt x="63871" y="605620"/>
                    <a:pt x="63267" y="607486"/>
                  </a:cubicBezTo>
                  <a:cubicBezTo>
                    <a:pt x="62993" y="608309"/>
                    <a:pt x="62718" y="609077"/>
                    <a:pt x="62499" y="609900"/>
                  </a:cubicBezTo>
                  <a:cubicBezTo>
                    <a:pt x="42032" y="597993"/>
                    <a:pt x="30673" y="584440"/>
                    <a:pt x="30673" y="571490"/>
                  </a:cubicBezTo>
                  <a:close/>
                  <a:moveTo>
                    <a:pt x="83515" y="674649"/>
                  </a:moveTo>
                  <a:cubicBezTo>
                    <a:pt x="83515" y="661370"/>
                    <a:pt x="84887" y="648146"/>
                    <a:pt x="87521" y="635361"/>
                  </a:cubicBezTo>
                  <a:cubicBezTo>
                    <a:pt x="91581" y="615716"/>
                    <a:pt x="98769" y="596786"/>
                    <a:pt x="108811" y="579227"/>
                  </a:cubicBezTo>
                  <a:cubicBezTo>
                    <a:pt x="110073" y="577087"/>
                    <a:pt x="111335" y="574892"/>
                    <a:pt x="112816" y="572642"/>
                  </a:cubicBezTo>
                  <a:lnTo>
                    <a:pt x="112871" y="572532"/>
                  </a:lnTo>
                  <a:cubicBezTo>
                    <a:pt x="114737" y="569569"/>
                    <a:pt x="116657" y="566661"/>
                    <a:pt x="118688" y="563808"/>
                  </a:cubicBezTo>
                  <a:cubicBezTo>
                    <a:pt x="132900" y="543725"/>
                    <a:pt x="151172" y="526221"/>
                    <a:pt x="171913" y="512832"/>
                  </a:cubicBezTo>
                  <a:cubicBezTo>
                    <a:pt x="180583" y="507290"/>
                    <a:pt x="189582" y="502461"/>
                    <a:pt x="198691" y="498510"/>
                  </a:cubicBezTo>
                  <a:cubicBezTo>
                    <a:pt x="207799" y="494505"/>
                    <a:pt x="217128" y="491267"/>
                    <a:pt x="226675" y="488743"/>
                  </a:cubicBezTo>
                  <a:cubicBezTo>
                    <a:pt x="233041" y="487042"/>
                    <a:pt x="239461" y="485725"/>
                    <a:pt x="245990" y="484683"/>
                  </a:cubicBezTo>
                  <a:cubicBezTo>
                    <a:pt x="255757" y="483146"/>
                    <a:pt x="265689" y="482378"/>
                    <a:pt x="275786" y="482378"/>
                  </a:cubicBezTo>
                  <a:cubicBezTo>
                    <a:pt x="280560" y="482378"/>
                    <a:pt x="285279" y="482543"/>
                    <a:pt x="289997" y="482872"/>
                  </a:cubicBezTo>
                  <a:cubicBezTo>
                    <a:pt x="296308" y="483311"/>
                    <a:pt x="302563" y="484244"/>
                    <a:pt x="308764" y="485286"/>
                  </a:cubicBezTo>
                  <a:cubicBezTo>
                    <a:pt x="316391" y="486603"/>
                    <a:pt x="323963" y="488304"/>
                    <a:pt x="331371" y="490554"/>
                  </a:cubicBezTo>
                  <a:cubicBezTo>
                    <a:pt x="337681" y="492474"/>
                    <a:pt x="343936" y="494724"/>
                    <a:pt x="349972" y="497248"/>
                  </a:cubicBezTo>
                  <a:cubicBezTo>
                    <a:pt x="364513" y="503284"/>
                    <a:pt x="378341" y="511241"/>
                    <a:pt x="391126" y="520843"/>
                  </a:cubicBezTo>
                  <a:cubicBezTo>
                    <a:pt x="394528" y="523422"/>
                    <a:pt x="398040" y="526221"/>
                    <a:pt x="401716" y="529348"/>
                  </a:cubicBezTo>
                  <a:cubicBezTo>
                    <a:pt x="403692" y="531104"/>
                    <a:pt x="405612" y="532860"/>
                    <a:pt x="407533" y="534671"/>
                  </a:cubicBezTo>
                  <a:cubicBezTo>
                    <a:pt x="411758" y="538677"/>
                    <a:pt x="415654" y="542627"/>
                    <a:pt x="419056" y="546468"/>
                  </a:cubicBezTo>
                  <a:cubicBezTo>
                    <a:pt x="422293" y="550090"/>
                    <a:pt x="425421" y="553821"/>
                    <a:pt x="428384" y="557717"/>
                  </a:cubicBezTo>
                  <a:cubicBezTo>
                    <a:pt x="437273" y="569295"/>
                    <a:pt x="444791" y="581861"/>
                    <a:pt x="450991" y="595359"/>
                  </a:cubicBezTo>
                  <a:cubicBezTo>
                    <a:pt x="451485" y="596402"/>
                    <a:pt x="451924" y="597444"/>
                    <a:pt x="452363" y="598542"/>
                  </a:cubicBezTo>
                  <a:lnTo>
                    <a:pt x="452528" y="598871"/>
                  </a:lnTo>
                  <a:cubicBezTo>
                    <a:pt x="462075" y="621094"/>
                    <a:pt x="467288" y="644634"/>
                    <a:pt x="468002" y="668942"/>
                  </a:cubicBezTo>
                  <a:lnTo>
                    <a:pt x="468002" y="677337"/>
                  </a:lnTo>
                  <a:cubicBezTo>
                    <a:pt x="467618" y="701865"/>
                    <a:pt x="462734" y="725734"/>
                    <a:pt x="453241" y="748616"/>
                  </a:cubicBezTo>
                  <a:lnTo>
                    <a:pt x="452583" y="750098"/>
                  </a:lnTo>
                  <a:lnTo>
                    <a:pt x="443145" y="769028"/>
                  </a:lnTo>
                  <a:lnTo>
                    <a:pt x="443254" y="769028"/>
                  </a:lnTo>
                  <a:cubicBezTo>
                    <a:pt x="443145" y="769193"/>
                    <a:pt x="443035" y="769358"/>
                    <a:pt x="442925" y="769577"/>
                  </a:cubicBezTo>
                  <a:cubicBezTo>
                    <a:pt x="432829" y="787246"/>
                    <a:pt x="419989" y="803378"/>
                    <a:pt x="404954" y="816931"/>
                  </a:cubicBezTo>
                  <a:cubicBezTo>
                    <a:pt x="369562" y="849086"/>
                    <a:pt x="323689" y="866810"/>
                    <a:pt x="275731" y="866810"/>
                  </a:cubicBezTo>
                  <a:cubicBezTo>
                    <a:pt x="169773" y="866865"/>
                    <a:pt x="83515" y="780661"/>
                    <a:pt x="83515" y="674649"/>
                  </a:cubicBezTo>
                  <a:close/>
                  <a:moveTo>
                    <a:pt x="720961" y="754597"/>
                  </a:moveTo>
                  <a:cubicBezTo>
                    <a:pt x="720961" y="789002"/>
                    <a:pt x="642000" y="827302"/>
                    <a:pt x="528690" y="827302"/>
                  </a:cubicBezTo>
                  <a:cubicBezTo>
                    <a:pt x="499608" y="827302"/>
                    <a:pt x="471184" y="824668"/>
                    <a:pt x="445230" y="819565"/>
                  </a:cubicBezTo>
                  <a:cubicBezTo>
                    <a:pt x="445888" y="818797"/>
                    <a:pt x="446492" y="817974"/>
                    <a:pt x="447095" y="817206"/>
                  </a:cubicBezTo>
                  <a:cubicBezTo>
                    <a:pt x="448851" y="815121"/>
                    <a:pt x="450552" y="812981"/>
                    <a:pt x="452253" y="810786"/>
                  </a:cubicBezTo>
                  <a:cubicBezTo>
                    <a:pt x="453296" y="809469"/>
                    <a:pt x="454284" y="808152"/>
                    <a:pt x="455271" y="806780"/>
                  </a:cubicBezTo>
                  <a:cubicBezTo>
                    <a:pt x="456917" y="804530"/>
                    <a:pt x="458509" y="802281"/>
                    <a:pt x="460100" y="799976"/>
                  </a:cubicBezTo>
                  <a:cubicBezTo>
                    <a:pt x="460978" y="798659"/>
                    <a:pt x="461911" y="797342"/>
                    <a:pt x="462789" y="796025"/>
                  </a:cubicBezTo>
                  <a:cubicBezTo>
                    <a:pt x="464490" y="793391"/>
                    <a:pt x="466136" y="790758"/>
                    <a:pt x="467727" y="788069"/>
                  </a:cubicBezTo>
                  <a:cubicBezTo>
                    <a:pt x="468331" y="787026"/>
                    <a:pt x="468989" y="785984"/>
                    <a:pt x="469648" y="784941"/>
                  </a:cubicBezTo>
                  <a:cubicBezTo>
                    <a:pt x="471788" y="781210"/>
                    <a:pt x="473818" y="777369"/>
                    <a:pt x="475739" y="773528"/>
                  </a:cubicBezTo>
                  <a:cubicBezTo>
                    <a:pt x="475793" y="773418"/>
                    <a:pt x="475848" y="773308"/>
                    <a:pt x="475903" y="773253"/>
                  </a:cubicBezTo>
                  <a:cubicBezTo>
                    <a:pt x="476781" y="773363"/>
                    <a:pt x="477659" y="773418"/>
                    <a:pt x="478482" y="773473"/>
                  </a:cubicBezTo>
                  <a:cubicBezTo>
                    <a:pt x="480238" y="773638"/>
                    <a:pt x="481939" y="773802"/>
                    <a:pt x="483695" y="773967"/>
                  </a:cubicBezTo>
                  <a:cubicBezTo>
                    <a:pt x="486932" y="774241"/>
                    <a:pt x="490170" y="774515"/>
                    <a:pt x="493462" y="774735"/>
                  </a:cubicBezTo>
                  <a:cubicBezTo>
                    <a:pt x="495273" y="774845"/>
                    <a:pt x="497029" y="775009"/>
                    <a:pt x="498840" y="775064"/>
                  </a:cubicBezTo>
                  <a:cubicBezTo>
                    <a:pt x="502242" y="775284"/>
                    <a:pt x="505644" y="775448"/>
                    <a:pt x="509101" y="775558"/>
                  </a:cubicBezTo>
                  <a:cubicBezTo>
                    <a:pt x="510692" y="775613"/>
                    <a:pt x="512283" y="775723"/>
                    <a:pt x="513820" y="775723"/>
                  </a:cubicBezTo>
                  <a:cubicBezTo>
                    <a:pt x="518813" y="775887"/>
                    <a:pt x="523751" y="775942"/>
                    <a:pt x="528745" y="775942"/>
                  </a:cubicBezTo>
                  <a:cubicBezTo>
                    <a:pt x="555687" y="775942"/>
                    <a:pt x="581970" y="773857"/>
                    <a:pt x="606882" y="769687"/>
                  </a:cubicBezTo>
                  <a:cubicBezTo>
                    <a:pt x="609900" y="769193"/>
                    <a:pt x="612918" y="768644"/>
                    <a:pt x="615936" y="768095"/>
                  </a:cubicBezTo>
                  <a:cubicBezTo>
                    <a:pt x="616924" y="767931"/>
                    <a:pt x="617857" y="767711"/>
                    <a:pt x="618789" y="767547"/>
                  </a:cubicBezTo>
                  <a:cubicBezTo>
                    <a:pt x="620765" y="767163"/>
                    <a:pt x="622795" y="766779"/>
                    <a:pt x="624770" y="766340"/>
                  </a:cubicBezTo>
                  <a:cubicBezTo>
                    <a:pt x="625923" y="766120"/>
                    <a:pt x="627020" y="765846"/>
                    <a:pt x="628172" y="765571"/>
                  </a:cubicBezTo>
                  <a:cubicBezTo>
                    <a:pt x="629928" y="765187"/>
                    <a:pt x="631684" y="764803"/>
                    <a:pt x="633385" y="764419"/>
                  </a:cubicBezTo>
                  <a:cubicBezTo>
                    <a:pt x="634592" y="764145"/>
                    <a:pt x="635800" y="763816"/>
                    <a:pt x="637007" y="763541"/>
                  </a:cubicBezTo>
                  <a:cubicBezTo>
                    <a:pt x="638598" y="763157"/>
                    <a:pt x="640244" y="762773"/>
                    <a:pt x="641781" y="762334"/>
                  </a:cubicBezTo>
                  <a:cubicBezTo>
                    <a:pt x="643043" y="762005"/>
                    <a:pt x="644250" y="761676"/>
                    <a:pt x="645512" y="761291"/>
                  </a:cubicBezTo>
                  <a:cubicBezTo>
                    <a:pt x="646993" y="760907"/>
                    <a:pt x="648530" y="760468"/>
                    <a:pt x="649957" y="760029"/>
                  </a:cubicBezTo>
                  <a:cubicBezTo>
                    <a:pt x="651164" y="759700"/>
                    <a:pt x="652316" y="759316"/>
                    <a:pt x="653523" y="758932"/>
                  </a:cubicBezTo>
                  <a:cubicBezTo>
                    <a:pt x="655005" y="758493"/>
                    <a:pt x="656486" y="758054"/>
                    <a:pt x="657913" y="757615"/>
                  </a:cubicBezTo>
                  <a:cubicBezTo>
                    <a:pt x="659120" y="757231"/>
                    <a:pt x="660218" y="756847"/>
                    <a:pt x="661425" y="756463"/>
                  </a:cubicBezTo>
                  <a:cubicBezTo>
                    <a:pt x="662851" y="756024"/>
                    <a:pt x="664223" y="755530"/>
                    <a:pt x="665595" y="755036"/>
                  </a:cubicBezTo>
                  <a:cubicBezTo>
                    <a:pt x="666802" y="754597"/>
                    <a:pt x="667900" y="754213"/>
                    <a:pt x="669107" y="753774"/>
                  </a:cubicBezTo>
                  <a:cubicBezTo>
                    <a:pt x="670424" y="753280"/>
                    <a:pt x="671741" y="752841"/>
                    <a:pt x="673003" y="752347"/>
                  </a:cubicBezTo>
                  <a:cubicBezTo>
                    <a:pt x="674155" y="751908"/>
                    <a:pt x="675307" y="751469"/>
                    <a:pt x="676405" y="750976"/>
                  </a:cubicBezTo>
                  <a:cubicBezTo>
                    <a:pt x="677667" y="750482"/>
                    <a:pt x="678929" y="749988"/>
                    <a:pt x="680136" y="749494"/>
                  </a:cubicBezTo>
                  <a:cubicBezTo>
                    <a:pt x="681233" y="749055"/>
                    <a:pt x="682331" y="748561"/>
                    <a:pt x="683428" y="748067"/>
                  </a:cubicBezTo>
                  <a:cubicBezTo>
                    <a:pt x="684635" y="747573"/>
                    <a:pt x="685843" y="747025"/>
                    <a:pt x="686995" y="746531"/>
                  </a:cubicBezTo>
                  <a:cubicBezTo>
                    <a:pt x="688092" y="746037"/>
                    <a:pt x="689080" y="745543"/>
                    <a:pt x="690123" y="745049"/>
                  </a:cubicBezTo>
                  <a:cubicBezTo>
                    <a:pt x="691275" y="744501"/>
                    <a:pt x="692427" y="743952"/>
                    <a:pt x="693525" y="743403"/>
                  </a:cubicBezTo>
                  <a:cubicBezTo>
                    <a:pt x="694567" y="742909"/>
                    <a:pt x="695555" y="742361"/>
                    <a:pt x="696543" y="741867"/>
                  </a:cubicBezTo>
                  <a:cubicBezTo>
                    <a:pt x="697640" y="741318"/>
                    <a:pt x="698738" y="740769"/>
                    <a:pt x="699780" y="740166"/>
                  </a:cubicBezTo>
                  <a:cubicBezTo>
                    <a:pt x="700768" y="739617"/>
                    <a:pt x="701701" y="739123"/>
                    <a:pt x="702633" y="738574"/>
                  </a:cubicBezTo>
                  <a:cubicBezTo>
                    <a:pt x="703676" y="737971"/>
                    <a:pt x="704719" y="737422"/>
                    <a:pt x="705706" y="736819"/>
                  </a:cubicBezTo>
                  <a:cubicBezTo>
                    <a:pt x="706639" y="736270"/>
                    <a:pt x="707517" y="735721"/>
                    <a:pt x="708395" y="735172"/>
                  </a:cubicBezTo>
                  <a:cubicBezTo>
                    <a:pt x="709383" y="734569"/>
                    <a:pt x="710370" y="733965"/>
                    <a:pt x="711303" y="733362"/>
                  </a:cubicBezTo>
                  <a:cubicBezTo>
                    <a:pt x="712181" y="732813"/>
                    <a:pt x="713004" y="732209"/>
                    <a:pt x="713827" y="731661"/>
                  </a:cubicBezTo>
                  <a:cubicBezTo>
                    <a:pt x="714760" y="731057"/>
                    <a:pt x="715693" y="730399"/>
                    <a:pt x="716571" y="729795"/>
                  </a:cubicBezTo>
                  <a:cubicBezTo>
                    <a:pt x="717394" y="729191"/>
                    <a:pt x="718162" y="728588"/>
                    <a:pt x="718930" y="728039"/>
                  </a:cubicBezTo>
                  <a:cubicBezTo>
                    <a:pt x="719589" y="727545"/>
                    <a:pt x="720302" y="727051"/>
                    <a:pt x="720906" y="726558"/>
                  </a:cubicBezTo>
                  <a:lnTo>
                    <a:pt x="720906" y="754597"/>
                  </a:lnTo>
                  <a:close/>
                  <a:moveTo>
                    <a:pt x="702798" y="701646"/>
                  </a:moveTo>
                  <a:cubicBezTo>
                    <a:pt x="681892" y="718491"/>
                    <a:pt x="645073" y="732264"/>
                    <a:pt x="601779" y="739452"/>
                  </a:cubicBezTo>
                  <a:cubicBezTo>
                    <a:pt x="578513" y="743348"/>
                    <a:pt x="553931" y="745269"/>
                    <a:pt x="528690" y="745269"/>
                  </a:cubicBezTo>
                  <a:cubicBezTo>
                    <a:pt x="522544" y="745269"/>
                    <a:pt x="516399" y="745104"/>
                    <a:pt x="510308" y="744885"/>
                  </a:cubicBezTo>
                  <a:cubicBezTo>
                    <a:pt x="508497" y="744830"/>
                    <a:pt x="506741" y="744720"/>
                    <a:pt x="504985" y="744610"/>
                  </a:cubicBezTo>
                  <a:cubicBezTo>
                    <a:pt x="500376" y="744391"/>
                    <a:pt x="495822" y="744062"/>
                    <a:pt x="491267" y="743732"/>
                  </a:cubicBezTo>
                  <a:cubicBezTo>
                    <a:pt x="490170" y="743623"/>
                    <a:pt x="489072" y="743568"/>
                    <a:pt x="487975" y="743458"/>
                  </a:cubicBezTo>
                  <a:cubicBezTo>
                    <a:pt x="488140" y="743019"/>
                    <a:pt x="488249" y="742525"/>
                    <a:pt x="488359" y="742086"/>
                  </a:cubicBezTo>
                  <a:cubicBezTo>
                    <a:pt x="489237" y="739288"/>
                    <a:pt x="490060" y="736489"/>
                    <a:pt x="490828" y="733691"/>
                  </a:cubicBezTo>
                  <a:cubicBezTo>
                    <a:pt x="491103" y="732648"/>
                    <a:pt x="491432" y="731606"/>
                    <a:pt x="491706" y="730563"/>
                  </a:cubicBezTo>
                  <a:cubicBezTo>
                    <a:pt x="492694" y="726777"/>
                    <a:pt x="493572" y="722936"/>
                    <a:pt x="494340" y="719040"/>
                  </a:cubicBezTo>
                  <a:cubicBezTo>
                    <a:pt x="494560" y="717998"/>
                    <a:pt x="494724" y="716955"/>
                    <a:pt x="494889" y="715967"/>
                  </a:cubicBezTo>
                  <a:cubicBezTo>
                    <a:pt x="495438" y="713114"/>
                    <a:pt x="495931" y="710261"/>
                    <a:pt x="496370" y="707352"/>
                  </a:cubicBezTo>
                  <a:cubicBezTo>
                    <a:pt x="496590" y="705816"/>
                    <a:pt x="496754" y="704280"/>
                    <a:pt x="496974" y="702743"/>
                  </a:cubicBezTo>
                  <a:cubicBezTo>
                    <a:pt x="497303" y="700329"/>
                    <a:pt x="497578" y="697860"/>
                    <a:pt x="497797" y="695445"/>
                  </a:cubicBezTo>
                  <a:cubicBezTo>
                    <a:pt x="497852" y="694677"/>
                    <a:pt x="498016" y="693909"/>
                    <a:pt x="498071" y="693086"/>
                  </a:cubicBezTo>
                  <a:cubicBezTo>
                    <a:pt x="499608" y="693196"/>
                    <a:pt x="501144" y="693196"/>
                    <a:pt x="502681" y="693305"/>
                  </a:cubicBezTo>
                  <a:cubicBezTo>
                    <a:pt x="504272" y="693415"/>
                    <a:pt x="505918" y="693470"/>
                    <a:pt x="507564" y="693525"/>
                  </a:cubicBezTo>
                  <a:cubicBezTo>
                    <a:pt x="514533" y="693799"/>
                    <a:pt x="521611" y="694019"/>
                    <a:pt x="528745" y="694019"/>
                  </a:cubicBezTo>
                  <a:cubicBezTo>
                    <a:pt x="555742" y="694019"/>
                    <a:pt x="582080" y="691933"/>
                    <a:pt x="607047" y="687763"/>
                  </a:cubicBezTo>
                  <a:cubicBezTo>
                    <a:pt x="610065" y="687269"/>
                    <a:pt x="613083" y="686721"/>
                    <a:pt x="616046" y="686172"/>
                  </a:cubicBezTo>
                  <a:cubicBezTo>
                    <a:pt x="616924" y="686007"/>
                    <a:pt x="617747" y="685843"/>
                    <a:pt x="618625" y="685678"/>
                  </a:cubicBezTo>
                  <a:cubicBezTo>
                    <a:pt x="620710" y="685294"/>
                    <a:pt x="622795" y="684855"/>
                    <a:pt x="624880" y="684416"/>
                  </a:cubicBezTo>
                  <a:cubicBezTo>
                    <a:pt x="626032" y="684196"/>
                    <a:pt x="627130" y="683922"/>
                    <a:pt x="628282" y="683648"/>
                  </a:cubicBezTo>
                  <a:cubicBezTo>
                    <a:pt x="630038" y="683264"/>
                    <a:pt x="631739" y="682880"/>
                    <a:pt x="633440" y="682495"/>
                  </a:cubicBezTo>
                  <a:cubicBezTo>
                    <a:pt x="634702" y="682166"/>
                    <a:pt x="635964" y="681892"/>
                    <a:pt x="637226" y="681563"/>
                  </a:cubicBezTo>
                  <a:cubicBezTo>
                    <a:pt x="638763" y="681179"/>
                    <a:pt x="640299" y="680794"/>
                    <a:pt x="641835" y="680410"/>
                  </a:cubicBezTo>
                  <a:cubicBezTo>
                    <a:pt x="643098" y="680081"/>
                    <a:pt x="644305" y="679752"/>
                    <a:pt x="645512" y="679368"/>
                  </a:cubicBezTo>
                  <a:cubicBezTo>
                    <a:pt x="646993" y="678929"/>
                    <a:pt x="648530" y="678545"/>
                    <a:pt x="650011" y="678106"/>
                  </a:cubicBezTo>
                  <a:cubicBezTo>
                    <a:pt x="651219" y="677776"/>
                    <a:pt x="652426" y="677392"/>
                    <a:pt x="653578" y="677008"/>
                  </a:cubicBezTo>
                  <a:cubicBezTo>
                    <a:pt x="655005" y="676569"/>
                    <a:pt x="656486" y="676130"/>
                    <a:pt x="657913" y="675691"/>
                  </a:cubicBezTo>
                  <a:cubicBezTo>
                    <a:pt x="659120" y="675307"/>
                    <a:pt x="660327" y="674868"/>
                    <a:pt x="661480" y="674484"/>
                  </a:cubicBezTo>
                  <a:cubicBezTo>
                    <a:pt x="662851" y="674045"/>
                    <a:pt x="664223" y="673606"/>
                    <a:pt x="665540" y="673112"/>
                  </a:cubicBezTo>
                  <a:cubicBezTo>
                    <a:pt x="666747" y="672673"/>
                    <a:pt x="667900" y="672234"/>
                    <a:pt x="669052" y="671850"/>
                  </a:cubicBezTo>
                  <a:cubicBezTo>
                    <a:pt x="670369" y="671356"/>
                    <a:pt x="671686" y="670918"/>
                    <a:pt x="672948" y="670424"/>
                  </a:cubicBezTo>
                  <a:cubicBezTo>
                    <a:pt x="674100" y="669985"/>
                    <a:pt x="675252" y="669491"/>
                    <a:pt x="676405" y="669052"/>
                  </a:cubicBezTo>
                  <a:cubicBezTo>
                    <a:pt x="677612" y="668558"/>
                    <a:pt x="678874" y="668064"/>
                    <a:pt x="680081" y="667570"/>
                  </a:cubicBezTo>
                  <a:cubicBezTo>
                    <a:pt x="681233" y="667076"/>
                    <a:pt x="682331" y="666583"/>
                    <a:pt x="683428" y="666089"/>
                  </a:cubicBezTo>
                  <a:cubicBezTo>
                    <a:pt x="684581" y="665595"/>
                    <a:pt x="685788" y="665101"/>
                    <a:pt x="686940" y="664552"/>
                  </a:cubicBezTo>
                  <a:cubicBezTo>
                    <a:pt x="688037" y="664059"/>
                    <a:pt x="689080" y="663565"/>
                    <a:pt x="690123" y="663016"/>
                  </a:cubicBezTo>
                  <a:cubicBezTo>
                    <a:pt x="691220" y="662467"/>
                    <a:pt x="692372" y="661973"/>
                    <a:pt x="693470" y="661425"/>
                  </a:cubicBezTo>
                  <a:cubicBezTo>
                    <a:pt x="694512" y="660931"/>
                    <a:pt x="695500" y="660382"/>
                    <a:pt x="696543" y="659833"/>
                  </a:cubicBezTo>
                  <a:cubicBezTo>
                    <a:pt x="697640" y="659285"/>
                    <a:pt x="698683" y="658736"/>
                    <a:pt x="699725" y="658132"/>
                  </a:cubicBezTo>
                  <a:cubicBezTo>
                    <a:pt x="700713" y="657584"/>
                    <a:pt x="701646" y="657035"/>
                    <a:pt x="702633" y="656486"/>
                  </a:cubicBezTo>
                  <a:cubicBezTo>
                    <a:pt x="703676" y="655883"/>
                    <a:pt x="704664" y="655334"/>
                    <a:pt x="705706" y="654730"/>
                  </a:cubicBezTo>
                  <a:cubicBezTo>
                    <a:pt x="706639" y="654182"/>
                    <a:pt x="707517" y="653633"/>
                    <a:pt x="708450" y="653029"/>
                  </a:cubicBezTo>
                  <a:cubicBezTo>
                    <a:pt x="709438" y="652426"/>
                    <a:pt x="710425" y="651822"/>
                    <a:pt x="711358" y="651219"/>
                  </a:cubicBezTo>
                  <a:cubicBezTo>
                    <a:pt x="712236" y="650670"/>
                    <a:pt x="713059" y="650066"/>
                    <a:pt x="713882" y="649518"/>
                  </a:cubicBezTo>
                  <a:cubicBezTo>
                    <a:pt x="714815" y="648914"/>
                    <a:pt x="715748" y="648256"/>
                    <a:pt x="716626" y="647597"/>
                  </a:cubicBezTo>
                  <a:cubicBezTo>
                    <a:pt x="717449" y="647048"/>
                    <a:pt x="718217" y="646445"/>
                    <a:pt x="718985" y="645841"/>
                  </a:cubicBezTo>
                  <a:cubicBezTo>
                    <a:pt x="719644" y="645347"/>
                    <a:pt x="720357" y="644853"/>
                    <a:pt x="721016" y="644305"/>
                  </a:cubicBezTo>
                  <a:lnTo>
                    <a:pt x="721016" y="672399"/>
                  </a:lnTo>
                  <a:cubicBezTo>
                    <a:pt x="720961" y="684581"/>
                    <a:pt x="711084" y="695006"/>
                    <a:pt x="702798" y="701646"/>
                  </a:cubicBezTo>
                  <a:close/>
                  <a:moveTo>
                    <a:pt x="702798" y="619612"/>
                  </a:moveTo>
                  <a:cubicBezTo>
                    <a:pt x="681837" y="636513"/>
                    <a:pt x="645073" y="650286"/>
                    <a:pt x="601944" y="657474"/>
                  </a:cubicBezTo>
                  <a:cubicBezTo>
                    <a:pt x="578623" y="661370"/>
                    <a:pt x="553986" y="663290"/>
                    <a:pt x="528690" y="663290"/>
                  </a:cubicBezTo>
                  <a:cubicBezTo>
                    <a:pt x="521995" y="663290"/>
                    <a:pt x="515411" y="663126"/>
                    <a:pt x="508881" y="662851"/>
                  </a:cubicBezTo>
                  <a:cubicBezTo>
                    <a:pt x="507180" y="662796"/>
                    <a:pt x="505479" y="662687"/>
                    <a:pt x="503778" y="662632"/>
                  </a:cubicBezTo>
                  <a:cubicBezTo>
                    <a:pt x="501967" y="662522"/>
                    <a:pt x="500266" y="662358"/>
                    <a:pt x="498455" y="662248"/>
                  </a:cubicBezTo>
                  <a:cubicBezTo>
                    <a:pt x="498401" y="661644"/>
                    <a:pt x="498346" y="661041"/>
                    <a:pt x="498291" y="660437"/>
                  </a:cubicBezTo>
                  <a:cubicBezTo>
                    <a:pt x="498126" y="657529"/>
                    <a:pt x="497852" y="654621"/>
                    <a:pt x="497578" y="651712"/>
                  </a:cubicBezTo>
                  <a:cubicBezTo>
                    <a:pt x="497468" y="650560"/>
                    <a:pt x="497358" y="649408"/>
                    <a:pt x="497248" y="648310"/>
                  </a:cubicBezTo>
                  <a:cubicBezTo>
                    <a:pt x="496754" y="644305"/>
                    <a:pt x="496206" y="640354"/>
                    <a:pt x="495547" y="636403"/>
                  </a:cubicBezTo>
                  <a:cubicBezTo>
                    <a:pt x="495438" y="635800"/>
                    <a:pt x="495273" y="635196"/>
                    <a:pt x="495163" y="634592"/>
                  </a:cubicBezTo>
                  <a:cubicBezTo>
                    <a:pt x="494560" y="631245"/>
                    <a:pt x="493846" y="627898"/>
                    <a:pt x="493078" y="624606"/>
                  </a:cubicBezTo>
                  <a:cubicBezTo>
                    <a:pt x="492804" y="623399"/>
                    <a:pt x="492474" y="622136"/>
                    <a:pt x="492200" y="620929"/>
                  </a:cubicBezTo>
                  <a:cubicBezTo>
                    <a:pt x="491542" y="618186"/>
                    <a:pt x="490773" y="615442"/>
                    <a:pt x="490005" y="612699"/>
                  </a:cubicBezTo>
                  <a:cubicBezTo>
                    <a:pt x="489786" y="611985"/>
                    <a:pt x="489621" y="611272"/>
                    <a:pt x="489402" y="610559"/>
                  </a:cubicBezTo>
                  <a:cubicBezTo>
                    <a:pt x="490389" y="610613"/>
                    <a:pt x="491322" y="610668"/>
                    <a:pt x="492310" y="610723"/>
                  </a:cubicBezTo>
                  <a:cubicBezTo>
                    <a:pt x="496425" y="611052"/>
                    <a:pt x="500595" y="611272"/>
                    <a:pt x="504766" y="611436"/>
                  </a:cubicBezTo>
                  <a:cubicBezTo>
                    <a:pt x="506686" y="611546"/>
                    <a:pt x="508552" y="611656"/>
                    <a:pt x="510472" y="611711"/>
                  </a:cubicBezTo>
                  <a:cubicBezTo>
                    <a:pt x="516508" y="611930"/>
                    <a:pt x="522599" y="612040"/>
                    <a:pt x="528635" y="612040"/>
                  </a:cubicBezTo>
                  <a:cubicBezTo>
                    <a:pt x="555632" y="612040"/>
                    <a:pt x="581970" y="609955"/>
                    <a:pt x="606937" y="605785"/>
                  </a:cubicBezTo>
                  <a:cubicBezTo>
                    <a:pt x="609955" y="605291"/>
                    <a:pt x="612973" y="604742"/>
                    <a:pt x="615991" y="604193"/>
                  </a:cubicBezTo>
                  <a:cubicBezTo>
                    <a:pt x="616924" y="604029"/>
                    <a:pt x="617857" y="603809"/>
                    <a:pt x="618789" y="603645"/>
                  </a:cubicBezTo>
                  <a:cubicBezTo>
                    <a:pt x="620820" y="603261"/>
                    <a:pt x="622850" y="602877"/>
                    <a:pt x="624825" y="602438"/>
                  </a:cubicBezTo>
                  <a:cubicBezTo>
                    <a:pt x="625978" y="602218"/>
                    <a:pt x="627130" y="601944"/>
                    <a:pt x="628227" y="601669"/>
                  </a:cubicBezTo>
                  <a:cubicBezTo>
                    <a:pt x="629983" y="601285"/>
                    <a:pt x="631684" y="600901"/>
                    <a:pt x="633440" y="600517"/>
                  </a:cubicBezTo>
                  <a:cubicBezTo>
                    <a:pt x="634647" y="600243"/>
                    <a:pt x="635800" y="599913"/>
                    <a:pt x="637007" y="599639"/>
                  </a:cubicBezTo>
                  <a:cubicBezTo>
                    <a:pt x="638598" y="599255"/>
                    <a:pt x="640244" y="598816"/>
                    <a:pt x="641835" y="598432"/>
                  </a:cubicBezTo>
                  <a:cubicBezTo>
                    <a:pt x="643043" y="598103"/>
                    <a:pt x="644250" y="597773"/>
                    <a:pt x="645457" y="597444"/>
                  </a:cubicBezTo>
                  <a:cubicBezTo>
                    <a:pt x="646993" y="597005"/>
                    <a:pt x="648530" y="596621"/>
                    <a:pt x="650011" y="596182"/>
                  </a:cubicBezTo>
                  <a:cubicBezTo>
                    <a:pt x="651219" y="595853"/>
                    <a:pt x="652426" y="595469"/>
                    <a:pt x="653578" y="595085"/>
                  </a:cubicBezTo>
                  <a:cubicBezTo>
                    <a:pt x="655005" y="594646"/>
                    <a:pt x="656486" y="594207"/>
                    <a:pt x="657913" y="593768"/>
                  </a:cubicBezTo>
                  <a:cubicBezTo>
                    <a:pt x="659065" y="593384"/>
                    <a:pt x="660218" y="593000"/>
                    <a:pt x="661370" y="592616"/>
                  </a:cubicBezTo>
                  <a:cubicBezTo>
                    <a:pt x="662797" y="592122"/>
                    <a:pt x="664223" y="591683"/>
                    <a:pt x="665595" y="591189"/>
                  </a:cubicBezTo>
                  <a:cubicBezTo>
                    <a:pt x="666747" y="590805"/>
                    <a:pt x="667845" y="590366"/>
                    <a:pt x="668942" y="589982"/>
                  </a:cubicBezTo>
                  <a:cubicBezTo>
                    <a:pt x="670314" y="589488"/>
                    <a:pt x="671686" y="588994"/>
                    <a:pt x="673003" y="588500"/>
                  </a:cubicBezTo>
                  <a:cubicBezTo>
                    <a:pt x="674100" y="588061"/>
                    <a:pt x="675143" y="587622"/>
                    <a:pt x="676240" y="587238"/>
                  </a:cubicBezTo>
                  <a:cubicBezTo>
                    <a:pt x="677557" y="586744"/>
                    <a:pt x="678874" y="586196"/>
                    <a:pt x="680136" y="585647"/>
                  </a:cubicBezTo>
                  <a:cubicBezTo>
                    <a:pt x="681179" y="585208"/>
                    <a:pt x="682221" y="584714"/>
                    <a:pt x="683264" y="584275"/>
                  </a:cubicBezTo>
                  <a:cubicBezTo>
                    <a:pt x="684526" y="583726"/>
                    <a:pt x="685733" y="583178"/>
                    <a:pt x="686995" y="582629"/>
                  </a:cubicBezTo>
                  <a:cubicBezTo>
                    <a:pt x="688037" y="582135"/>
                    <a:pt x="689025" y="581696"/>
                    <a:pt x="690013" y="581202"/>
                  </a:cubicBezTo>
                  <a:cubicBezTo>
                    <a:pt x="691165" y="580653"/>
                    <a:pt x="692372" y="580105"/>
                    <a:pt x="693525" y="579501"/>
                  </a:cubicBezTo>
                  <a:cubicBezTo>
                    <a:pt x="694512" y="579007"/>
                    <a:pt x="695445" y="578513"/>
                    <a:pt x="696433" y="578020"/>
                  </a:cubicBezTo>
                  <a:cubicBezTo>
                    <a:pt x="697530" y="577416"/>
                    <a:pt x="698683" y="576867"/>
                    <a:pt x="699780" y="576264"/>
                  </a:cubicBezTo>
                  <a:cubicBezTo>
                    <a:pt x="700713" y="575770"/>
                    <a:pt x="701646" y="575221"/>
                    <a:pt x="702579" y="574727"/>
                  </a:cubicBezTo>
                  <a:cubicBezTo>
                    <a:pt x="703621" y="574124"/>
                    <a:pt x="704719" y="573520"/>
                    <a:pt x="705761" y="572917"/>
                  </a:cubicBezTo>
                  <a:cubicBezTo>
                    <a:pt x="706639" y="572368"/>
                    <a:pt x="707517" y="571819"/>
                    <a:pt x="708395" y="571270"/>
                  </a:cubicBezTo>
                  <a:cubicBezTo>
                    <a:pt x="709383" y="570667"/>
                    <a:pt x="710425" y="570008"/>
                    <a:pt x="711358" y="569405"/>
                  </a:cubicBezTo>
                  <a:cubicBezTo>
                    <a:pt x="712181" y="568856"/>
                    <a:pt x="713004" y="568307"/>
                    <a:pt x="713827" y="567704"/>
                  </a:cubicBezTo>
                  <a:cubicBezTo>
                    <a:pt x="714760" y="567045"/>
                    <a:pt x="715693" y="566442"/>
                    <a:pt x="716626" y="565783"/>
                  </a:cubicBezTo>
                  <a:cubicBezTo>
                    <a:pt x="717394" y="565234"/>
                    <a:pt x="718162" y="564631"/>
                    <a:pt x="718930" y="564082"/>
                  </a:cubicBezTo>
                  <a:cubicBezTo>
                    <a:pt x="719589" y="563588"/>
                    <a:pt x="720302" y="563040"/>
                    <a:pt x="720961" y="562546"/>
                  </a:cubicBezTo>
                  <a:lnTo>
                    <a:pt x="720961" y="590750"/>
                  </a:lnTo>
                  <a:cubicBezTo>
                    <a:pt x="720961" y="602547"/>
                    <a:pt x="711084" y="612973"/>
                    <a:pt x="702798" y="619612"/>
                  </a:cubicBezTo>
                  <a:close/>
                </a:path>
              </a:pathLst>
            </a:custGeom>
            <a:grpFill/>
            <a:ln w="5477" cap="flat">
              <a:noFill/>
              <a:prstDash val="solid"/>
              <a:miter/>
            </a:ln>
          </p:spPr>
          <p:txBody>
            <a:bodyPr rtlCol="0" anchor="ctr"/>
            <a:lstStyle/>
            <a:p>
              <a:endParaRPr lang="de-DE"/>
            </a:p>
          </p:txBody>
        </p:sp>
        <p:sp>
          <p:nvSpPr>
            <p:cNvPr id="68" name="Freihandform: Form 67">
              <a:extLst>
                <a:ext uri="{FF2B5EF4-FFF2-40B4-BE49-F238E27FC236}">
                  <a16:creationId xmlns:a16="http://schemas.microsoft.com/office/drawing/2014/main" id="{2B540592-ACB5-BA76-983C-7E93C9AC885D}"/>
                </a:ext>
              </a:extLst>
            </p:cNvPr>
            <p:cNvSpPr/>
            <p:nvPr/>
          </p:nvSpPr>
          <p:spPr>
            <a:xfrm>
              <a:off x="1974147" y="6176051"/>
              <a:ext cx="325828" cy="325993"/>
            </a:xfrm>
            <a:custGeom>
              <a:avLst/>
              <a:gdLst>
                <a:gd name="connsiteX0" fmla="*/ 306898 w 325828"/>
                <a:gd name="connsiteY0" fmla="*/ 239186 h 325993"/>
                <a:gd name="connsiteX1" fmla="*/ 325719 w 325828"/>
                <a:gd name="connsiteY1" fmla="*/ 167798 h 325993"/>
                <a:gd name="connsiteX2" fmla="*/ 325829 w 325828"/>
                <a:gd name="connsiteY2" fmla="*/ 162969 h 325993"/>
                <a:gd name="connsiteX3" fmla="*/ 325609 w 325828"/>
                <a:gd name="connsiteY3" fmla="*/ 153860 h 325993"/>
                <a:gd name="connsiteX4" fmla="*/ 309861 w 325828"/>
                <a:gd name="connsiteY4" fmla="*/ 92349 h 325993"/>
                <a:gd name="connsiteX5" fmla="*/ 304813 w 325828"/>
                <a:gd name="connsiteY5" fmla="*/ 82856 h 325993"/>
                <a:gd name="connsiteX6" fmla="*/ 279352 w 325828"/>
                <a:gd name="connsiteY6" fmla="*/ 48946 h 325993"/>
                <a:gd name="connsiteX7" fmla="*/ 277816 w 325828"/>
                <a:gd name="connsiteY7" fmla="*/ 47354 h 325993"/>
                <a:gd name="connsiteX8" fmla="*/ 262177 w 325828"/>
                <a:gd name="connsiteY8" fmla="*/ 33746 h 325993"/>
                <a:gd name="connsiteX9" fmla="*/ 243795 w 325828"/>
                <a:gd name="connsiteY9" fmla="*/ 21455 h 325993"/>
                <a:gd name="connsiteX10" fmla="*/ 226785 w 325828"/>
                <a:gd name="connsiteY10" fmla="*/ 13005 h 325993"/>
                <a:gd name="connsiteX11" fmla="*/ 213012 w 325828"/>
                <a:gd name="connsiteY11" fmla="*/ 7902 h 325993"/>
                <a:gd name="connsiteX12" fmla="*/ 162914 w 325828"/>
                <a:gd name="connsiteY12" fmla="*/ 0 h 325993"/>
                <a:gd name="connsiteX13" fmla="*/ 46476 w 325828"/>
                <a:gd name="connsiteY13" fmla="*/ 49001 h 325993"/>
                <a:gd name="connsiteX14" fmla="*/ 39782 w 325828"/>
                <a:gd name="connsiteY14" fmla="*/ 56244 h 325993"/>
                <a:gd name="connsiteX15" fmla="*/ 2250 w 325828"/>
                <a:gd name="connsiteY15" fmla="*/ 136082 h 325993"/>
                <a:gd name="connsiteX16" fmla="*/ 0 w 325828"/>
                <a:gd name="connsiteY16" fmla="*/ 163024 h 325993"/>
                <a:gd name="connsiteX17" fmla="*/ 162969 w 325828"/>
                <a:gd name="connsiteY17" fmla="*/ 325993 h 325993"/>
                <a:gd name="connsiteX18" fmla="*/ 247362 w 325828"/>
                <a:gd name="connsiteY18" fmla="*/ 302508 h 325993"/>
                <a:gd name="connsiteX19" fmla="*/ 299984 w 325828"/>
                <a:gd name="connsiteY19" fmla="*/ 251313 h 325993"/>
                <a:gd name="connsiteX20" fmla="*/ 306898 w 325828"/>
                <a:gd name="connsiteY20" fmla="*/ 239186 h 325993"/>
                <a:gd name="connsiteX21" fmla="*/ 294991 w 325828"/>
                <a:gd name="connsiteY21" fmla="*/ 165713 h 325993"/>
                <a:gd name="connsiteX22" fmla="*/ 294936 w 325828"/>
                <a:gd name="connsiteY22" fmla="*/ 166591 h 325993"/>
                <a:gd name="connsiteX23" fmla="*/ 279682 w 325828"/>
                <a:gd name="connsiteY23" fmla="*/ 224755 h 325993"/>
                <a:gd name="connsiteX24" fmla="*/ 273920 w 325828"/>
                <a:gd name="connsiteY24" fmla="*/ 234522 h 325993"/>
                <a:gd name="connsiteX25" fmla="*/ 231175 w 325828"/>
                <a:gd name="connsiteY25" fmla="*/ 276060 h 325993"/>
                <a:gd name="connsiteX26" fmla="*/ 162695 w 325828"/>
                <a:gd name="connsiteY26" fmla="*/ 295101 h 325993"/>
                <a:gd name="connsiteX27" fmla="*/ 30454 w 325828"/>
                <a:gd name="connsiteY27" fmla="*/ 162859 h 325993"/>
                <a:gd name="connsiteX28" fmla="*/ 32265 w 325828"/>
                <a:gd name="connsiteY28" fmla="*/ 141021 h 325993"/>
                <a:gd name="connsiteX29" fmla="*/ 62828 w 325828"/>
                <a:gd name="connsiteY29" fmla="*/ 76107 h 325993"/>
                <a:gd name="connsiteX30" fmla="*/ 68096 w 325828"/>
                <a:gd name="connsiteY30" fmla="*/ 70401 h 325993"/>
                <a:gd name="connsiteX31" fmla="*/ 162695 w 325828"/>
                <a:gd name="connsiteY31" fmla="*/ 30509 h 325993"/>
                <a:gd name="connsiteX32" fmla="*/ 203520 w 325828"/>
                <a:gd name="connsiteY32" fmla="*/ 36984 h 325993"/>
                <a:gd name="connsiteX33" fmla="*/ 214494 w 325828"/>
                <a:gd name="connsiteY33" fmla="*/ 41044 h 325993"/>
                <a:gd name="connsiteX34" fmla="*/ 228322 w 325828"/>
                <a:gd name="connsiteY34" fmla="*/ 47903 h 325993"/>
                <a:gd name="connsiteX35" fmla="*/ 243302 w 325828"/>
                <a:gd name="connsiteY35" fmla="*/ 57945 h 325993"/>
                <a:gd name="connsiteX36" fmla="*/ 255977 w 325828"/>
                <a:gd name="connsiteY36" fmla="*/ 68974 h 325993"/>
                <a:gd name="connsiteX37" fmla="*/ 257349 w 325828"/>
                <a:gd name="connsiteY37" fmla="*/ 70401 h 325993"/>
                <a:gd name="connsiteX38" fmla="*/ 277981 w 325828"/>
                <a:gd name="connsiteY38" fmla="*/ 98001 h 325993"/>
                <a:gd name="connsiteX39" fmla="*/ 281986 w 325828"/>
                <a:gd name="connsiteY39" fmla="*/ 105518 h 325993"/>
                <a:gd name="connsiteX40" fmla="*/ 294771 w 325828"/>
                <a:gd name="connsiteY40" fmla="*/ 155397 h 325993"/>
                <a:gd name="connsiteX41" fmla="*/ 294771 w 325828"/>
                <a:gd name="connsiteY41" fmla="*/ 155452 h 325993"/>
                <a:gd name="connsiteX42" fmla="*/ 294991 w 325828"/>
                <a:gd name="connsiteY42" fmla="*/ 162750 h 325993"/>
                <a:gd name="connsiteX43" fmla="*/ 294991 w 325828"/>
                <a:gd name="connsiteY43" fmla="*/ 165713 h 32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25828" h="325993">
                  <a:moveTo>
                    <a:pt x="306898" y="239186"/>
                  </a:moveTo>
                  <a:cubicBezTo>
                    <a:pt x="318641" y="217073"/>
                    <a:pt x="325006" y="193094"/>
                    <a:pt x="325719" y="167798"/>
                  </a:cubicBezTo>
                  <a:cubicBezTo>
                    <a:pt x="325829" y="166207"/>
                    <a:pt x="325829" y="164561"/>
                    <a:pt x="325829" y="162969"/>
                  </a:cubicBezTo>
                  <a:cubicBezTo>
                    <a:pt x="325829" y="159951"/>
                    <a:pt x="325774" y="156933"/>
                    <a:pt x="325609" y="153860"/>
                  </a:cubicBezTo>
                  <a:cubicBezTo>
                    <a:pt x="324402" y="132351"/>
                    <a:pt x="319134" y="111664"/>
                    <a:pt x="309861" y="92349"/>
                  </a:cubicBezTo>
                  <a:cubicBezTo>
                    <a:pt x="308215" y="88947"/>
                    <a:pt x="306459" y="85655"/>
                    <a:pt x="304813" y="82856"/>
                  </a:cubicBezTo>
                  <a:cubicBezTo>
                    <a:pt x="297954" y="70565"/>
                    <a:pt x="289394" y="59207"/>
                    <a:pt x="279352" y="48946"/>
                  </a:cubicBezTo>
                  <a:lnTo>
                    <a:pt x="277816" y="47354"/>
                  </a:lnTo>
                  <a:cubicBezTo>
                    <a:pt x="272548" y="42142"/>
                    <a:pt x="267171" y="37477"/>
                    <a:pt x="262177" y="33746"/>
                  </a:cubicBezTo>
                  <a:cubicBezTo>
                    <a:pt x="256526" y="29302"/>
                    <a:pt x="250325" y="25186"/>
                    <a:pt x="243795" y="21455"/>
                  </a:cubicBezTo>
                  <a:cubicBezTo>
                    <a:pt x="238199" y="18272"/>
                    <a:pt x="232437" y="15364"/>
                    <a:pt x="226785" y="13005"/>
                  </a:cubicBezTo>
                  <a:cubicBezTo>
                    <a:pt x="222066" y="10974"/>
                    <a:pt x="217512" y="9273"/>
                    <a:pt x="213012" y="7902"/>
                  </a:cubicBezTo>
                  <a:cubicBezTo>
                    <a:pt x="196990" y="2634"/>
                    <a:pt x="180144" y="0"/>
                    <a:pt x="162914" y="0"/>
                  </a:cubicBezTo>
                  <a:cubicBezTo>
                    <a:pt x="118688" y="0"/>
                    <a:pt x="77260" y="17449"/>
                    <a:pt x="46476" y="49001"/>
                  </a:cubicBezTo>
                  <a:cubicBezTo>
                    <a:pt x="44062" y="51415"/>
                    <a:pt x="41867" y="53829"/>
                    <a:pt x="39782" y="56244"/>
                  </a:cubicBezTo>
                  <a:cubicBezTo>
                    <a:pt x="20028" y="78961"/>
                    <a:pt x="7078" y="106616"/>
                    <a:pt x="2250" y="136082"/>
                  </a:cubicBezTo>
                  <a:cubicBezTo>
                    <a:pt x="768" y="144697"/>
                    <a:pt x="0" y="153751"/>
                    <a:pt x="0" y="163024"/>
                  </a:cubicBezTo>
                  <a:cubicBezTo>
                    <a:pt x="0" y="252904"/>
                    <a:pt x="73089" y="325993"/>
                    <a:pt x="162969" y="325993"/>
                  </a:cubicBezTo>
                  <a:cubicBezTo>
                    <a:pt x="192820" y="325993"/>
                    <a:pt x="221956" y="317872"/>
                    <a:pt x="247362" y="302508"/>
                  </a:cubicBezTo>
                  <a:cubicBezTo>
                    <a:pt x="268433" y="289723"/>
                    <a:pt x="286650" y="272054"/>
                    <a:pt x="299984" y="251313"/>
                  </a:cubicBezTo>
                  <a:cubicBezTo>
                    <a:pt x="302453" y="247143"/>
                    <a:pt x="304758" y="243192"/>
                    <a:pt x="306898" y="239186"/>
                  </a:cubicBezTo>
                  <a:close/>
                  <a:moveTo>
                    <a:pt x="294991" y="165713"/>
                  </a:moveTo>
                  <a:lnTo>
                    <a:pt x="294936" y="166591"/>
                  </a:lnTo>
                  <a:cubicBezTo>
                    <a:pt x="294387" y="187223"/>
                    <a:pt x="289284" y="206757"/>
                    <a:pt x="279682" y="224755"/>
                  </a:cubicBezTo>
                  <a:cubicBezTo>
                    <a:pt x="277981" y="227992"/>
                    <a:pt x="276060" y="231230"/>
                    <a:pt x="273920" y="234522"/>
                  </a:cubicBezTo>
                  <a:cubicBezTo>
                    <a:pt x="263110" y="251313"/>
                    <a:pt x="248295" y="265689"/>
                    <a:pt x="231175" y="276060"/>
                  </a:cubicBezTo>
                  <a:cubicBezTo>
                    <a:pt x="210598" y="288516"/>
                    <a:pt x="186893" y="295101"/>
                    <a:pt x="162695" y="295101"/>
                  </a:cubicBezTo>
                  <a:cubicBezTo>
                    <a:pt x="89770" y="295101"/>
                    <a:pt x="30454" y="235784"/>
                    <a:pt x="30454" y="162859"/>
                  </a:cubicBezTo>
                  <a:cubicBezTo>
                    <a:pt x="30454" y="155397"/>
                    <a:pt x="31057" y="148099"/>
                    <a:pt x="32265" y="141021"/>
                  </a:cubicBezTo>
                  <a:cubicBezTo>
                    <a:pt x="36215" y="117042"/>
                    <a:pt x="46751" y="94654"/>
                    <a:pt x="62828" y="76107"/>
                  </a:cubicBezTo>
                  <a:cubicBezTo>
                    <a:pt x="64474" y="74187"/>
                    <a:pt x="66175" y="72321"/>
                    <a:pt x="68096" y="70401"/>
                  </a:cubicBezTo>
                  <a:cubicBezTo>
                    <a:pt x="93172" y="44666"/>
                    <a:pt x="126754" y="30509"/>
                    <a:pt x="162695" y="30509"/>
                  </a:cubicBezTo>
                  <a:cubicBezTo>
                    <a:pt x="176687" y="30509"/>
                    <a:pt x="190295" y="32649"/>
                    <a:pt x="203520" y="36984"/>
                  </a:cubicBezTo>
                  <a:cubicBezTo>
                    <a:pt x="207196" y="38136"/>
                    <a:pt x="210708" y="39398"/>
                    <a:pt x="214494" y="41044"/>
                  </a:cubicBezTo>
                  <a:cubicBezTo>
                    <a:pt x="219103" y="43019"/>
                    <a:pt x="223767" y="45324"/>
                    <a:pt x="228322" y="47903"/>
                  </a:cubicBezTo>
                  <a:cubicBezTo>
                    <a:pt x="233589" y="50921"/>
                    <a:pt x="238528" y="54213"/>
                    <a:pt x="243302" y="57945"/>
                  </a:cubicBezTo>
                  <a:cubicBezTo>
                    <a:pt x="247472" y="61072"/>
                    <a:pt x="251752" y="64804"/>
                    <a:pt x="255977" y="68974"/>
                  </a:cubicBezTo>
                  <a:lnTo>
                    <a:pt x="257349" y="70401"/>
                  </a:lnTo>
                  <a:cubicBezTo>
                    <a:pt x="265415" y="78631"/>
                    <a:pt x="272274" y="87795"/>
                    <a:pt x="277981" y="98001"/>
                  </a:cubicBezTo>
                  <a:cubicBezTo>
                    <a:pt x="279352" y="100360"/>
                    <a:pt x="280724" y="102885"/>
                    <a:pt x="281986" y="105518"/>
                  </a:cubicBezTo>
                  <a:cubicBezTo>
                    <a:pt x="289504" y="121157"/>
                    <a:pt x="293784" y="137893"/>
                    <a:pt x="294771" y="155397"/>
                  </a:cubicBezTo>
                  <a:lnTo>
                    <a:pt x="294771" y="155452"/>
                  </a:lnTo>
                  <a:cubicBezTo>
                    <a:pt x="294936" y="157866"/>
                    <a:pt x="294991" y="160335"/>
                    <a:pt x="294991" y="162750"/>
                  </a:cubicBezTo>
                  <a:cubicBezTo>
                    <a:pt x="295101" y="163902"/>
                    <a:pt x="295101" y="164835"/>
                    <a:pt x="294991" y="165713"/>
                  </a:cubicBezTo>
                  <a:close/>
                </a:path>
              </a:pathLst>
            </a:custGeom>
            <a:grpFill/>
            <a:ln w="5477" cap="flat">
              <a:noFill/>
              <a:prstDash val="solid"/>
              <a:miter/>
            </a:ln>
          </p:spPr>
          <p:txBody>
            <a:bodyPr rtlCol="0" anchor="ctr"/>
            <a:lstStyle/>
            <a:p>
              <a:endParaRPr lang="de-DE"/>
            </a:p>
          </p:txBody>
        </p:sp>
      </p:grpSp>
      <p:sp>
        <p:nvSpPr>
          <p:cNvPr id="71" name="Grafik 69">
            <a:extLst>
              <a:ext uri="{FF2B5EF4-FFF2-40B4-BE49-F238E27FC236}">
                <a16:creationId xmlns:a16="http://schemas.microsoft.com/office/drawing/2014/main" id="{A8839237-27EB-DD51-4A1C-4F83B7DB7FBC}"/>
              </a:ext>
            </a:extLst>
          </p:cNvPr>
          <p:cNvSpPr/>
          <p:nvPr/>
        </p:nvSpPr>
        <p:spPr>
          <a:xfrm>
            <a:off x="2498558" y="3803724"/>
            <a:ext cx="520547" cy="473804"/>
          </a:xfrm>
          <a:custGeom>
            <a:avLst/>
            <a:gdLst>
              <a:gd name="connsiteX0" fmla="*/ 1819656 w 1905097"/>
              <a:gd name="connsiteY0" fmla="*/ 413195 h 1734026"/>
              <a:gd name="connsiteX1" fmla="*/ 1827371 w 1905097"/>
              <a:gd name="connsiteY1" fmla="*/ 374237 h 1734026"/>
              <a:gd name="connsiteX2" fmla="*/ 1798034 w 1905097"/>
              <a:gd name="connsiteY2" fmla="*/ 303562 h 1734026"/>
              <a:gd name="connsiteX3" fmla="*/ 1746790 w 1905097"/>
              <a:gd name="connsiteY3" fmla="*/ 276130 h 1734026"/>
              <a:gd name="connsiteX4" fmla="*/ 1760030 w 1905097"/>
              <a:gd name="connsiteY4" fmla="*/ 226123 h 1734026"/>
              <a:gd name="connsiteX5" fmla="*/ 1717072 w 1905097"/>
              <a:gd name="connsiteY5" fmla="*/ 143923 h 1734026"/>
              <a:gd name="connsiteX6" fmla="*/ 1610201 w 1905097"/>
              <a:gd name="connsiteY6" fmla="*/ 140303 h 1734026"/>
              <a:gd name="connsiteX7" fmla="*/ 1560481 w 1905097"/>
              <a:gd name="connsiteY7" fmla="*/ 71152 h 1734026"/>
              <a:gd name="connsiteX8" fmla="*/ 1438942 w 1905097"/>
              <a:gd name="connsiteY8" fmla="*/ 89821 h 1734026"/>
              <a:gd name="connsiteX9" fmla="*/ 1245394 w 1905097"/>
              <a:gd name="connsiteY9" fmla="*/ 283369 h 1734026"/>
              <a:gd name="connsiteX10" fmla="*/ 1194530 w 1905097"/>
              <a:gd name="connsiteY10" fmla="*/ 175832 h 1734026"/>
              <a:gd name="connsiteX11" fmla="*/ 1069658 w 1905097"/>
              <a:gd name="connsiteY11" fmla="*/ 124111 h 1734026"/>
              <a:gd name="connsiteX12" fmla="*/ 1045655 w 1905097"/>
              <a:gd name="connsiteY12" fmla="*/ 124111 h 1734026"/>
              <a:gd name="connsiteX13" fmla="*/ 1045655 w 1905097"/>
              <a:gd name="connsiteY13" fmla="*/ 494538 h 1734026"/>
              <a:gd name="connsiteX14" fmla="*/ 894683 w 1905097"/>
              <a:gd name="connsiteY14" fmla="*/ 494538 h 1734026"/>
              <a:gd name="connsiteX15" fmla="*/ 546830 w 1905097"/>
              <a:gd name="connsiteY15" fmla="*/ 842582 h 1734026"/>
              <a:gd name="connsiteX16" fmla="*/ 524542 w 1905097"/>
              <a:gd name="connsiteY16" fmla="*/ 770096 h 1734026"/>
              <a:gd name="connsiteX17" fmla="*/ 562166 w 1905097"/>
              <a:gd name="connsiteY17" fmla="*/ 679323 h 1734026"/>
              <a:gd name="connsiteX18" fmla="*/ 631317 w 1905097"/>
              <a:gd name="connsiteY18" fmla="*/ 610172 h 1734026"/>
              <a:gd name="connsiteX19" fmla="*/ 243078 w 1905097"/>
              <a:gd name="connsiteY19" fmla="*/ 610172 h 1734026"/>
              <a:gd name="connsiteX20" fmla="*/ 190214 w 1905097"/>
              <a:gd name="connsiteY20" fmla="*/ 572738 h 1734026"/>
              <a:gd name="connsiteX21" fmla="*/ 203454 w 1905097"/>
              <a:gd name="connsiteY21" fmla="*/ 521113 h 1734026"/>
              <a:gd name="connsiteX22" fmla="*/ 240506 w 1905097"/>
              <a:gd name="connsiteY22" fmla="*/ 505682 h 1734026"/>
              <a:gd name="connsiteX23" fmla="*/ 240506 w 1905097"/>
              <a:gd name="connsiteY23" fmla="*/ 505682 h 1734026"/>
              <a:gd name="connsiteX24" fmla="*/ 574072 w 1905097"/>
              <a:gd name="connsiteY24" fmla="*/ 505682 h 1734026"/>
              <a:gd name="connsiteX25" fmla="*/ 574072 w 1905097"/>
              <a:gd name="connsiteY25" fmla="*/ 457676 h 1734026"/>
              <a:gd name="connsiteX26" fmla="*/ 240125 w 1905097"/>
              <a:gd name="connsiteY26" fmla="*/ 457676 h 1734026"/>
              <a:gd name="connsiteX27" fmla="*/ 186309 w 1905097"/>
              <a:gd name="connsiteY27" fmla="*/ 457676 h 1734026"/>
              <a:gd name="connsiteX28" fmla="*/ 131921 w 1905097"/>
              <a:gd name="connsiteY28" fmla="*/ 414909 h 1734026"/>
              <a:gd name="connsiteX29" fmla="*/ 146399 w 1905097"/>
              <a:gd name="connsiteY29" fmla="*/ 368522 h 1734026"/>
              <a:gd name="connsiteX30" fmla="*/ 183166 w 1905097"/>
              <a:gd name="connsiteY30" fmla="*/ 353187 h 1734026"/>
              <a:gd name="connsiteX31" fmla="*/ 574262 w 1905097"/>
              <a:gd name="connsiteY31" fmla="*/ 353187 h 1734026"/>
              <a:gd name="connsiteX32" fmla="*/ 574262 w 1905097"/>
              <a:gd name="connsiteY32" fmla="*/ 305181 h 1734026"/>
              <a:gd name="connsiteX33" fmla="*/ 240411 w 1905097"/>
              <a:gd name="connsiteY33" fmla="*/ 305181 h 1734026"/>
              <a:gd name="connsiteX34" fmla="*/ 188119 w 1905097"/>
              <a:gd name="connsiteY34" fmla="*/ 252984 h 1734026"/>
              <a:gd name="connsiteX35" fmla="*/ 203359 w 1905097"/>
              <a:gd name="connsiteY35" fmla="*/ 216122 h 1734026"/>
              <a:gd name="connsiteX36" fmla="*/ 240411 w 1905097"/>
              <a:gd name="connsiteY36" fmla="*/ 200692 h 1734026"/>
              <a:gd name="connsiteX37" fmla="*/ 616839 w 1905097"/>
              <a:gd name="connsiteY37" fmla="*/ 200692 h 1734026"/>
              <a:gd name="connsiteX38" fmla="*/ 616839 w 1905097"/>
              <a:gd name="connsiteY38" fmla="*/ 152686 h 1734026"/>
              <a:gd name="connsiteX39" fmla="*/ 282988 w 1905097"/>
              <a:gd name="connsiteY39" fmla="*/ 152686 h 1734026"/>
              <a:gd name="connsiteX40" fmla="*/ 230696 w 1905097"/>
              <a:gd name="connsiteY40" fmla="*/ 100394 h 1734026"/>
              <a:gd name="connsiteX41" fmla="*/ 246221 w 1905097"/>
              <a:gd name="connsiteY41" fmla="*/ 63437 h 1734026"/>
              <a:gd name="connsiteX42" fmla="*/ 282988 w 1905097"/>
              <a:gd name="connsiteY42" fmla="*/ 48101 h 1734026"/>
              <a:gd name="connsiteX43" fmla="*/ 760095 w 1905097"/>
              <a:gd name="connsiteY43" fmla="*/ 48101 h 1734026"/>
              <a:gd name="connsiteX44" fmla="*/ 924306 w 1905097"/>
              <a:gd name="connsiteY44" fmla="*/ 78676 h 1734026"/>
              <a:gd name="connsiteX45" fmla="*/ 1105757 w 1905097"/>
              <a:gd name="connsiteY45" fmla="*/ 112395 h 1734026"/>
              <a:gd name="connsiteX46" fmla="*/ 1263206 w 1905097"/>
              <a:gd name="connsiteY46" fmla="*/ 112395 h 1734026"/>
              <a:gd name="connsiteX47" fmla="*/ 1263206 w 1905097"/>
              <a:gd name="connsiteY47" fmla="*/ 64389 h 1734026"/>
              <a:gd name="connsiteX48" fmla="*/ 1105757 w 1905097"/>
              <a:gd name="connsiteY48" fmla="*/ 64389 h 1734026"/>
              <a:gd name="connsiteX49" fmla="*/ 941642 w 1905097"/>
              <a:gd name="connsiteY49" fmla="*/ 33814 h 1734026"/>
              <a:gd name="connsiteX50" fmla="*/ 760190 w 1905097"/>
              <a:gd name="connsiteY50" fmla="*/ 0 h 1734026"/>
              <a:gd name="connsiteX51" fmla="*/ 282988 w 1905097"/>
              <a:gd name="connsiteY51" fmla="*/ 0 h 1734026"/>
              <a:gd name="connsiteX52" fmla="*/ 212312 w 1905097"/>
              <a:gd name="connsiteY52" fmla="*/ 29337 h 1734026"/>
              <a:gd name="connsiteX53" fmla="*/ 182785 w 1905097"/>
              <a:gd name="connsiteY53" fmla="*/ 100203 h 1734026"/>
              <a:gd name="connsiteX54" fmla="*/ 202502 w 1905097"/>
              <a:gd name="connsiteY54" fmla="*/ 159830 h 1734026"/>
              <a:gd name="connsiteX55" fmla="*/ 169450 w 1905097"/>
              <a:gd name="connsiteY55" fmla="*/ 181832 h 1734026"/>
              <a:gd name="connsiteX56" fmla="*/ 140208 w 1905097"/>
              <a:gd name="connsiteY56" fmla="*/ 252603 h 1734026"/>
              <a:gd name="connsiteX57" fmla="*/ 157067 w 1905097"/>
              <a:gd name="connsiteY57" fmla="*/ 308229 h 1734026"/>
              <a:gd name="connsiteX58" fmla="*/ 140399 w 1905097"/>
              <a:gd name="connsiteY58" fmla="*/ 314611 h 1734026"/>
              <a:gd name="connsiteX59" fmla="*/ 55436 w 1905097"/>
              <a:gd name="connsiteY59" fmla="*/ 229648 h 1734026"/>
              <a:gd name="connsiteX60" fmla="*/ 21527 w 1905097"/>
              <a:gd name="connsiteY60" fmla="*/ 263557 h 1734026"/>
              <a:gd name="connsiteX61" fmla="*/ 103156 w 1905097"/>
              <a:gd name="connsiteY61" fmla="*/ 345186 h 1734026"/>
              <a:gd name="connsiteX62" fmla="*/ 84677 w 1905097"/>
              <a:gd name="connsiteY62" fmla="*/ 422815 h 1734026"/>
              <a:gd name="connsiteX63" fmla="*/ 157734 w 1905097"/>
              <a:gd name="connsiteY63" fmla="*/ 501015 h 1734026"/>
              <a:gd name="connsiteX64" fmla="*/ 144018 w 1905097"/>
              <a:gd name="connsiteY64" fmla="*/ 585026 h 1734026"/>
              <a:gd name="connsiteX65" fmla="*/ 243078 w 1905097"/>
              <a:gd name="connsiteY65" fmla="*/ 657701 h 1734026"/>
              <a:gd name="connsiteX66" fmla="*/ 516826 w 1905097"/>
              <a:gd name="connsiteY66" fmla="*/ 657701 h 1734026"/>
              <a:gd name="connsiteX67" fmla="*/ 476726 w 1905097"/>
              <a:gd name="connsiteY67" fmla="*/ 769715 h 1734026"/>
              <a:gd name="connsiteX68" fmla="*/ 528447 w 1905097"/>
              <a:gd name="connsiteY68" fmla="*/ 894588 h 1734026"/>
              <a:gd name="connsiteX69" fmla="*/ 545402 w 1905097"/>
              <a:gd name="connsiteY69" fmla="*/ 911543 h 1734026"/>
              <a:gd name="connsiteX70" fmla="*/ 604647 w 1905097"/>
              <a:gd name="connsiteY70" fmla="*/ 852297 h 1734026"/>
              <a:gd name="connsiteX71" fmla="*/ 681323 w 1905097"/>
              <a:gd name="connsiteY71" fmla="*/ 922592 h 1734026"/>
              <a:gd name="connsiteX72" fmla="*/ 1172813 w 1905097"/>
              <a:gd name="connsiteY72" fmla="*/ 922592 h 1734026"/>
              <a:gd name="connsiteX73" fmla="*/ 1137285 w 1905097"/>
              <a:gd name="connsiteY73" fmla="*/ 989457 h 1734026"/>
              <a:gd name="connsiteX74" fmla="*/ 1046417 w 1905097"/>
              <a:gd name="connsiteY74" fmla="*/ 1027081 h 1734026"/>
              <a:gd name="connsiteX75" fmla="*/ 948690 w 1905097"/>
              <a:gd name="connsiteY75" fmla="*/ 1027081 h 1734026"/>
              <a:gd name="connsiteX76" fmla="*/ 1223296 w 1905097"/>
              <a:gd name="connsiteY76" fmla="*/ 1301687 h 1734026"/>
              <a:gd name="connsiteX77" fmla="*/ 1234154 w 1905097"/>
              <a:gd name="connsiteY77" fmla="*/ 1365504 h 1734026"/>
              <a:gd name="connsiteX78" fmla="*/ 1188339 w 1905097"/>
              <a:gd name="connsiteY78" fmla="*/ 1392746 h 1734026"/>
              <a:gd name="connsiteX79" fmla="*/ 1151287 w 1905097"/>
              <a:gd name="connsiteY79" fmla="*/ 1377506 h 1734026"/>
              <a:gd name="connsiteX80" fmla="*/ 1151287 w 1905097"/>
              <a:gd name="connsiteY80" fmla="*/ 1377506 h 1734026"/>
              <a:gd name="connsiteX81" fmla="*/ 915353 w 1905097"/>
              <a:gd name="connsiteY81" fmla="*/ 1141667 h 1734026"/>
              <a:gd name="connsiteX82" fmla="*/ 881444 w 1905097"/>
              <a:gd name="connsiteY82" fmla="*/ 1175576 h 1734026"/>
              <a:gd name="connsiteX83" fmla="*/ 1117568 w 1905097"/>
              <a:gd name="connsiteY83" fmla="*/ 1411700 h 1734026"/>
              <a:gd name="connsiteX84" fmla="*/ 1117568 w 1905097"/>
              <a:gd name="connsiteY84" fmla="*/ 1411700 h 1734026"/>
              <a:gd name="connsiteX85" fmla="*/ 1155668 w 1905097"/>
              <a:gd name="connsiteY85" fmla="*/ 1449705 h 1734026"/>
              <a:gd name="connsiteX86" fmla="*/ 1163860 w 1905097"/>
              <a:gd name="connsiteY86" fmla="*/ 1518476 h 1734026"/>
              <a:gd name="connsiteX87" fmla="*/ 1120807 w 1905097"/>
              <a:gd name="connsiteY87" fmla="*/ 1541050 h 1734026"/>
              <a:gd name="connsiteX88" fmla="*/ 1120807 w 1905097"/>
              <a:gd name="connsiteY88" fmla="*/ 1541050 h 1734026"/>
              <a:gd name="connsiteX89" fmla="*/ 1084040 w 1905097"/>
              <a:gd name="connsiteY89" fmla="*/ 1525905 h 1734026"/>
              <a:gd name="connsiteX90" fmla="*/ 1043654 w 1905097"/>
              <a:gd name="connsiteY90" fmla="*/ 1485519 h 1734026"/>
              <a:gd name="connsiteX91" fmla="*/ 1043559 w 1905097"/>
              <a:gd name="connsiteY91" fmla="*/ 1485424 h 1734026"/>
              <a:gd name="connsiteX92" fmla="*/ 807530 w 1905097"/>
              <a:gd name="connsiteY92" fmla="*/ 1249394 h 1734026"/>
              <a:gd name="connsiteX93" fmla="*/ 773621 w 1905097"/>
              <a:gd name="connsiteY93" fmla="*/ 1283303 h 1734026"/>
              <a:gd name="connsiteX94" fmla="*/ 1009745 w 1905097"/>
              <a:gd name="connsiteY94" fmla="*/ 1519428 h 1734026"/>
              <a:gd name="connsiteX95" fmla="*/ 1009745 w 1905097"/>
              <a:gd name="connsiteY95" fmla="*/ 1519428 h 1734026"/>
              <a:gd name="connsiteX96" fmla="*/ 1024890 w 1905097"/>
              <a:gd name="connsiteY96" fmla="*/ 1556290 h 1734026"/>
              <a:gd name="connsiteX97" fmla="*/ 1009650 w 1905097"/>
              <a:gd name="connsiteY97" fmla="*/ 1593247 h 1734026"/>
              <a:gd name="connsiteX98" fmla="*/ 935736 w 1905097"/>
              <a:gd name="connsiteY98" fmla="*/ 1593247 h 1734026"/>
              <a:gd name="connsiteX99" fmla="*/ 905637 w 1905097"/>
              <a:gd name="connsiteY99" fmla="*/ 1563148 h 1734026"/>
              <a:gd name="connsiteX100" fmla="*/ 905637 w 1905097"/>
              <a:gd name="connsiteY100" fmla="*/ 1563148 h 1734026"/>
              <a:gd name="connsiteX101" fmla="*/ 669512 w 1905097"/>
              <a:gd name="connsiteY101" fmla="*/ 1327023 h 1734026"/>
              <a:gd name="connsiteX102" fmla="*/ 635603 w 1905097"/>
              <a:gd name="connsiteY102" fmla="*/ 1360932 h 1734026"/>
              <a:gd name="connsiteX103" fmla="*/ 871728 w 1905097"/>
              <a:gd name="connsiteY103" fmla="*/ 1597057 h 1734026"/>
              <a:gd name="connsiteX104" fmla="*/ 871728 w 1905097"/>
              <a:gd name="connsiteY104" fmla="*/ 1670971 h 1734026"/>
              <a:gd name="connsiteX105" fmla="*/ 834962 w 1905097"/>
              <a:gd name="connsiteY105" fmla="*/ 1686116 h 1734026"/>
              <a:gd name="connsiteX106" fmla="*/ 834295 w 1905097"/>
              <a:gd name="connsiteY106" fmla="*/ 1686116 h 1734026"/>
              <a:gd name="connsiteX107" fmla="*/ 797814 w 1905097"/>
              <a:gd name="connsiteY107" fmla="*/ 1670971 h 1734026"/>
              <a:gd name="connsiteX108" fmla="*/ 460439 w 1905097"/>
              <a:gd name="connsiteY108" fmla="*/ 1333595 h 1734026"/>
              <a:gd name="connsiteX109" fmla="*/ 365950 w 1905097"/>
              <a:gd name="connsiteY109" fmla="*/ 1195864 h 1734026"/>
              <a:gd name="connsiteX110" fmla="*/ 261556 w 1905097"/>
              <a:gd name="connsiteY110" fmla="*/ 1043750 h 1734026"/>
              <a:gd name="connsiteX111" fmla="*/ 33909 w 1905097"/>
              <a:gd name="connsiteY111" fmla="*/ 816293 h 1734026"/>
              <a:gd name="connsiteX112" fmla="*/ 0 w 1905097"/>
              <a:gd name="connsiteY112" fmla="*/ 850202 h 1734026"/>
              <a:gd name="connsiteX113" fmla="*/ 227457 w 1905097"/>
              <a:gd name="connsiteY113" fmla="*/ 1077659 h 1734026"/>
              <a:gd name="connsiteX114" fmla="*/ 321945 w 1905097"/>
              <a:gd name="connsiteY114" fmla="*/ 1215295 h 1734026"/>
              <a:gd name="connsiteX115" fmla="*/ 379190 w 1905097"/>
              <a:gd name="connsiteY115" fmla="*/ 1312926 h 1734026"/>
              <a:gd name="connsiteX116" fmla="*/ 302990 w 1905097"/>
              <a:gd name="connsiteY116" fmla="*/ 1389126 h 1734026"/>
              <a:gd name="connsiteX117" fmla="*/ 336899 w 1905097"/>
              <a:gd name="connsiteY117" fmla="*/ 1423035 h 1734026"/>
              <a:gd name="connsiteX118" fmla="*/ 409861 w 1905097"/>
              <a:gd name="connsiteY118" fmla="*/ 1350074 h 1734026"/>
              <a:gd name="connsiteX119" fmla="*/ 426339 w 1905097"/>
              <a:gd name="connsiteY119" fmla="*/ 1367409 h 1734026"/>
              <a:gd name="connsiteX120" fmla="*/ 679418 w 1905097"/>
              <a:gd name="connsiteY120" fmla="*/ 1620488 h 1734026"/>
              <a:gd name="connsiteX121" fmla="*/ 606838 w 1905097"/>
              <a:gd name="connsiteY121" fmla="*/ 1693069 h 1734026"/>
              <a:gd name="connsiteX122" fmla="*/ 640747 w 1905097"/>
              <a:gd name="connsiteY122" fmla="*/ 1726978 h 1734026"/>
              <a:gd name="connsiteX123" fmla="*/ 713327 w 1905097"/>
              <a:gd name="connsiteY123" fmla="*/ 1654397 h 1734026"/>
              <a:gd name="connsiteX124" fmla="*/ 763715 w 1905097"/>
              <a:gd name="connsiteY124" fmla="*/ 1704785 h 1734026"/>
              <a:gd name="connsiteX125" fmla="*/ 833819 w 1905097"/>
              <a:gd name="connsiteY125" fmla="*/ 1734026 h 1734026"/>
              <a:gd name="connsiteX126" fmla="*/ 835152 w 1905097"/>
              <a:gd name="connsiteY126" fmla="*/ 1734026 h 1734026"/>
              <a:gd name="connsiteX127" fmla="*/ 905542 w 1905097"/>
              <a:gd name="connsiteY127" fmla="*/ 1704785 h 1734026"/>
              <a:gd name="connsiteX128" fmla="*/ 933736 w 1905097"/>
              <a:gd name="connsiteY128" fmla="*/ 1648682 h 1734026"/>
              <a:gd name="connsiteX129" fmla="*/ 972693 w 1905097"/>
              <a:gd name="connsiteY129" fmla="*/ 1656493 h 1734026"/>
              <a:gd name="connsiteX130" fmla="*/ 1043464 w 1905097"/>
              <a:gd name="connsiteY130" fmla="*/ 1627156 h 1734026"/>
              <a:gd name="connsiteX131" fmla="*/ 1070896 w 1905097"/>
              <a:gd name="connsiteY131" fmla="*/ 1575911 h 1734026"/>
              <a:gd name="connsiteX132" fmla="*/ 1120140 w 1905097"/>
              <a:gd name="connsiteY132" fmla="*/ 1589056 h 1734026"/>
              <a:gd name="connsiteX133" fmla="*/ 1120902 w 1905097"/>
              <a:gd name="connsiteY133" fmla="*/ 1589056 h 1734026"/>
              <a:gd name="connsiteX134" fmla="*/ 1203008 w 1905097"/>
              <a:gd name="connsiteY134" fmla="*/ 1546098 h 1734026"/>
              <a:gd name="connsiteX135" fmla="*/ 1206627 w 1905097"/>
              <a:gd name="connsiteY135" fmla="*/ 1439228 h 1734026"/>
              <a:gd name="connsiteX136" fmla="*/ 1275779 w 1905097"/>
              <a:gd name="connsiteY136" fmla="*/ 1389507 h 1734026"/>
              <a:gd name="connsiteX137" fmla="*/ 1257110 w 1905097"/>
              <a:gd name="connsiteY137" fmla="*/ 1267968 h 1734026"/>
              <a:gd name="connsiteX138" fmla="*/ 1178528 w 1905097"/>
              <a:gd name="connsiteY138" fmla="*/ 1189387 h 1734026"/>
              <a:gd name="connsiteX139" fmla="*/ 1248632 w 1905097"/>
              <a:gd name="connsiteY139" fmla="*/ 1119283 h 1734026"/>
              <a:gd name="connsiteX140" fmla="*/ 1386268 w 1905097"/>
              <a:gd name="connsiteY140" fmla="*/ 1024795 h 1734026"/>
              <a:gd name="connsiteX141" fmla="*/ 1538478 w 1905097"/>
              <a:gd name="connsiteY141" fmla="*/ 920401 h 1734026"/>
              <a:gd name="connsiteX142" fmla="*/ 1875854 w 1905097"/>
              <a:gd name="connsiteY142" fmla="*/ 583025 h 1734026"/>
              <a:gd name="connsiteX143" fmla="*/ 1905095 w 1905097"/>
              <a:gd name="connsiteY143" fmla="*/ 512350 h 1734026"/>
              <a:gd name="connsiteX144" fmla="*/ 1875854 w 1905097"/>
              <a:gd name="connsiteY144" fmla="*/ 441389 h 1734026"/>
              <a:gd name="connsiteX145" fmla="*/ 1819751 w 1905097"/>
              <a:gd name="connsiteY145" fmla="*/ 413099 h 1734026"/>
              <a:gd name="connsiteX146" fmla="*/ 638461 w 1905097"/>
              <a:gd name="connsiteY146" fmla="*/ 818674 h 1734026"/>
              <a:gd name="connsiteX147" fmla="*/ 914590 w 1905097"/>
              <a:gd name="connsiteY147" fmla="*/ 542354 h 1734026"/>
              <a:gd name="connsiteX148" fmla="*/ 1045750 w 1905097"/>
              <a:gd name="connsiteY148" fmla="*/ 542354 h 1734026"/>
              <a:gd name="connsiteX149" fmla="*/ 1045750 w 1905097"/>
              <a:gd name="connsiteY149" fmla="*/ 646367 h 1734026"/>
              <a:gd name="connsiteX150" fmla="*/ 817245 w 1905097"/>
              <a:gd name="connsiteY150" fmla="*/ 874871 h 1734026"/>
              <a:gd name="connsiteX151" fmla="*/ 699802 w 1905097"/>
              <a:gd name="connsiteY151" fmla="*/ 874871 h 1734026"/>
              <a:gd name="connsiteX152" fmla="*/ 638461 w 1905097"/>
              <a:gd name="connsiteY152" fmla="*/ 818579 h 1734026"/>
              <a:gd name="connsiteX153" fmla="*/ 1841849 w 1905097"/>
              <a:gd name="connsiteY153" fmla="*/ 549212 h 1734026"/>
              <a:gd name="connsiteX154" fmla="*/ 1504474 w 1905097"/>
              <a:gd name="connsiteY154" fmla="*/ 886587 h 1734026"/>
              <a:gd name="connsiteX155" fmla="*/ 1366742 w 1905097"/>
              <a:gd name="connsiteY155" fmla="*/ 981075 h 1734026"/>
              <a:gd name="connsiteX156" fmla="*/ 1214628 w 1905097"/>
              <a:gd name="connsiteY156" fmla="*/ 1085469 h 1734026"/>
              <a:gd name="connsiteX157" fmla="*/ 1144524 w 1905097"/>
              <a:gd name="connsiteY157" fmla="*/ 1155573 h 1734026"/>
              <a:gd name="connsiteX158" fmla="*/ 1063466 w 1905097"/>
              <a:gd name="connsiteY158" fmla="*/ 1074515 h 1734026"/>
              <a:gd name="connsiteX159" fmla="*/ 1171004 w 1905097"/>
              <a:gd name="connsiteY159" fmla="*/ 1023652 h 1734026"/>
              <a:gd name="connsiteX160" fmla="*/ 1222724 w 1905097"/>
              <a:gd name="connsiteY160" fmla="*/ 898779 h 1734026"/>
              <a:gd name="connsiteX161" fmla="*/ 1222724 w 1905097"/>
              <a:gd name="connsiteY161" fmla="*/ 874776 h 1734026"/>
              <a:gd name="connsiteX162" fmla="*/ 884968 w 1905097"/>
              <a:gd name="connsiteY162" fmla="*/ 874776 h 1734026"/>
              <a:gd name="connsiteX163" fmla="*/ 1093661 w 1905097"/>
              <a:gd name="connsiteY163" fmla="*/ 666179 h 1734026"/>
              <a:gd name="connsiteX164" fmla="*/ 1093661 w 1905097"/>
              <a:gd name="connsiteY164" fmla="*/ 174212 h 1734026"/>
              <a:gd name="connsiteX165" fmla="*/ 1160526 w 1905097"/>
              <a:gd name="connsiteY165" fmla="*/ 209741 h 1734026"/>
              <a:gd name="connsiteX166" fmla="*/ 1198150 w 1905097"/>
              <a:gd name="connsiteY166" fmla="*/ 300609 h 1734026"/>
              <a:gd name="connsiteX167" fmla="*/ 1198150 w 1905097"/>
              <a:gd name="connsiteY167" fmla="*/ 398431 h 1734026"/>
              <a:gd name="connsiteX168" fmla="*/ 1472756 w 1905097"/>
              <a:gd name="connsiteY168" fmla="*/ 123825 h 1734026"/>
              <a:gd name="connsiteX169" fmla="*/ 1536573 w 1905097"/>
              <a:gd name="connsiteY169" fmla="*/ 112967 h 1734026"/>
              <a:gd name="connsiteX170" fmla="*/ 1563719 w 1905097"/>
              <a:gd name="connsiteY170" fmla="*/ 158782 h 1734026"/>
              <a:gd name="connsiteX171" fmla="*/ 1548479 w 1905097"/>
              <a:gd name="connsiteY171" fmla="*/ 195834 h 1734026"/>
              <a:gd name="connsiteX172" fmla="*/ 1548479 w 1905097"/>
              <a:gd name="connsiteY172" fmla="*/ 195834 h 1734026"/>
              <a:gd name="connsiteX173" fmla="*/ 1312640 w 1905097"/>
              <a:gd name="connsiteY173" fmla="*/ 431768 h 1734026"/>
              <a:gd name="connsiteX174" fmla="*/ 1346549 w 1905097"/>
              <a:gd name="connsiteY174" fmla="*/ 465677 h 1734026"/>
              <a:gd name="connsiteX175" fmla="*/ 1582674 w 1905097"/>
              <a:gd name="connsiteY175" fmla="*/ 229553 h 1734026"/>
              <a:gd name="connsiteX176" fmla="*/ 1582674 w 1905097"/>
              <a:gd name="connsiteY176" fmla="*/ 229553 h 1734026"/>
              <a:gd name="connsiteX177" fmla="*/ 1620774 w 1905097"/>
              <a:gd name="connsiteY177" fmla="*/ 191453 h 1734026"/>
              <a:gd name="connsiteX178" fmla="*/ 1689545 w 1905097"/>
              <a:gd name="connsiteY178" fmla="*/ 183261 h 1734026"/>
              <a:gd name="connsiteX179" fmla="*/ 1712119 w 1905097"/>
              <a:gd name="connsiteY179" fmla="*/ 226314 h 1734026"/>
              <a:gd name="connsiteX180" fmla="*/ 1696974 w 1905097"/>
              <a:gd name="connsiteY180" fmla="*/ 263081 h 1734026"/>
              <a:gd name="connsiteX181" fmla="*/ 1656493 w 1905097"/>
              <a:gd name="connsiteY181" fmla="*/ 303562 h 1734026"/>
              <a:gd name="connsiteX182" fmla="*/ 1420463 w 1905097"/>
              <a:gd name="connsiteY182" fmla="*/ 539591 h 1734026"/>
              <a:gd name="connsiteX183" fmla="*/ 1454372 w 1905097"/>
              <a:gd name="connsiteY183" fmla="*/ 573500 h 1734026"/>
              <a:gd name="connsiteX184" fmla="*/ 1690402 w 1905097"/>
              <a:gd name="connsiteY184" fmla="*/ 337471 h 1734026"/>
              <a:gd name="connsiteX185" fmla="*/ 1690402 w 1905097"/>
              <a:gd name="connsiteY185" fmla="*/ 337471 h 1734026"/>
              <a:gd name="connsiteX186" fmla="*/ 1764316 w 1905097"/>
              <a:gd name="connsiteY186" fmla="*/ 337471 h 1734026"/>
              <a:gd name="connsiteX187" fmla="*/ 1779556 w 1905097"/>
              <a:gd name="connsiteY187" fmla="*/ 374237 h 1734026"/>
              <a:gd name="connsiteX188" fmla="*/ 1764316 w 1905097"/>
              <a:gd name="connsiteY188" fmla="*/ 411290 h 1734026"/>
              <a:gd name="connsiteX189" fmla="*/ 1734217 w 1905097"/>
              <a:gd name="connsiteY189" fmla="*/ 441389 h 1734026"/>
              <a:gd name="connsiteX190" fmla="*/ 1734217 w 1905097"/>
              <a:gd name="connsiteY190" fmla="*/ 441389 h 1734026"/>
              <a:gd name="connsiteX191" fmla="*/ 1498092 w 1905097"/>
              <a:gd name="connsiteY191" fmla="*/ 677513 h 1734026"/>
              <a:gd name="connsiteX192" fmla="*/ 1532001 w 1905097"/>
              <a:gd name="connsiteY192" fmla="*/ 711422 h 1734026"/>
              <a:gd name="connsiteX193" fmla="*/ 1768126 w 1905097"/>
              <a:gd name="connsiteY193" fmla="*/ 475298 h 1734026"/>
              <a:gd name="connsiteX194" fmla="*/ 1842040 w 1905097"/>
              <a:gd name="connsiteY194" fmla="*/ 475298 h 1734026"/>
              <a:gd name="connsiteX195" fmla="*/ 1857185 w 1905097"/>
              <a:gd name="connsiteY195" fmla="*/ 512350 h 1734026"/>
              <a:gd name="connsiteX196" fmla="*/ 1842040 w 1905097"/>
              <a:gd name="connsiteY196" fmla="*/ 549116 h 173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905097" h="1734026">
                <a:moveTo>
                  <a:pt x="1819656" y="413195"/>
                </a:moveTo>
                <a:cubicBezTo>
                  <a:pt x="1824704" y="401003"/>
                  <a:pt x="1827371" y="387858"/>
                  <a:pt x="1827371" y="374237"/>
                </a:cubicBezTo>
                <a:cubicBezTo>
                  <a:pt x="1827371" y="347567"/>
                  <a:pt x="1816989" y="322421"/>
                  <a:pt x="1798034" y="303562"/>
                </a:cubicBezTo>
                <a:cubicBezTo>
                  <a:pt x="1783842" y="289370"/>
                  <a:pt x="1766030" y="279940"/>
                  <a:pt x="1746790" y="276130"/>
                </a:cubicBezTo>
                <a:cubicBezTo>
                  <a:pt x="1755553" y="261080"/>
                  <a:pt x="1760125" y="243840"/>
                  <a:pt x="1760030" y="226123"/>
                </a:cubicBezTo>
                <a:cubicBezTo>
                  <a:pt x="1760030" y="193548"/>
                  <a:pt x="1743932" y="162878"/>
                  <a:pt x="1717072" y="143923"/>
                </a:cubicBezTo>
                <a:cubicBezTo>
                  <a:pt x="1686973" y="122777"/>
                  <a:pt x="1643729" y="122301"/>
                  <a:pt x="1610201" y="140303"/>
                </a:cubicBezTo>
                <a:cubicBezTo>
                  <a:pt x="1604867" y="111443"/>
                  <a:pt x="1587151" y="86392"/>
                  <a:pt x="1560481" y="71152"/>
                </a:cubicBezTo>
                <a:cubicBezTo>
                  <a:pt x="1524381" y="50578"/>
                  <a:pt x="1469898" y="58960"/>
                  <a:pt x="1438942" y="89821"/>
                </a:cubicBezTo>
                <a:lnTo>
                  <a:pt x="1245394" y="283369"/>
                </a:lnTo>
                <a:cubicBezTo>
                  <a:pt x="1241489" y="242697"/>
                  <a:pt x="1223772" y="204978"/>
                  <a:pt x="1194530" y="175832"/>
                </a:cubicBezTo>
                <a:cubicBezTo>
                  <a:pt x="1161193" y="142494"/>
                  <a:pt x="1116806" y="124111"/>
                  <a:pt x="1069658" y="124111"/>
                </a:cubicBezTo>
                <a:lnTo>
                  <a:pt x="1045655" y="124111"/>
                </a:lnTo>
                <a:lnTo>
                  <a:pt x="1045655" y="494538"/>
                </a:lnTo>
                <a:cubicBezTo>
                  <a:pt x="1045655" y="494538"/>
                  <a:pt x="894683" y="494538"/>
                  <a:pt x="894683" y="494538"/>
                </a:cubicBezTo>
                <a:lnTo>
                  <a:pt x="546830" y="842582"/>
                </a:lnTo>
                <a:cubicBezTo>
                  <a:pt x="532352" y="821436"/>
                  <a:pt x="524542" y="796385"/>
                  <a:pt x="524542" y="770096"/>
                </a:cubicBezTo>
                <a:cubicBezTo>
                  <a:pt x="524542" y="735806"/>
                  <a:pt x="537877" y="703612"/>
                  <a:pt x="562166" y="679323"/>
                </a:cubicBezTo>
                <a:lnTo>
                  <a:pt x="631317" y="610172"/>
                </a:lnTo>
                <a:lnTo>
                  <a:pt x="243078" y="610172"/>
                </a:lnTo>
                <a:cubicBezTo>
                  <a:pt x="221171" y="610172"/>
                  <a:pt x="195548" y="591979"/>
                  <a:pt x="190214" y="572738"/>
                </a:cubicBezTo>
                <a:cubicBezTo>
                  <a:pt x="185071" y="553879"/>
                  <a:pt x="189929" y="534543"/>
                  <a:pt x="203454" y="521113"/>
                </a:cubicBezTo>
                <a:cubicBezTo>
                  <a:pt x="213360" y="511207"/>
                  <a:pt x="226505" y="505682"/>
                  <a:pt x="240506" y="505682"/>
                </a:cubicBezTo>
                <a:lnTo>
                  <a:pt x="240506" y="505682"/>
                </a:lnTo>
                <a:cubicBezTo>
                  <a:pt x="240506" y="505682"/>
                  <a:pt x="574072" y="505682"/>
                  <a:pt x="574072" y="505682"/>
                </a:cubicBezTo>
                <a:lnTo>
                  <a:pt x="574072" y="457676"/>
                </a:lnTo>
                <a:lnTo>
                  <a:pt x="240125" y="457676"/>
                </a:lnTo>
                <a:cubicBezTo>
                  <a:pt x="240125" y="457676"/>
                  <a:pt x="186309" y="457676"/>
                  <a:pt x="186309" y="457676"/>
                </a:cubicBezTo>
                <a:cubicBezTo>
                  <a:pt x="161735" y="457676"/>
                  <a:pt x="135827" y="437293"/>
                  <a:pt x="131921" y="414909"/>
                </a:cubicBezTo>
                <a:cubicBezTo>
                  <a:pt x="128873" y="397669"/>
                  <a:pt x="134112" y="380810"/>
                  <a:pt x="146399" y="368522"/>
                </a:cubicBezTo>
                <a:cubicBezTo>
                  <a:pt x="156115" y="358616"/>
                  <a:pt x="169164" y="353187"/>
                  <a:pt x="183166" y="353187"/>
                </a:cubicBezTo>
                <a:lnTo>
                  <a:pt x="574262" y="353187"/>
                </a:lnTo>
                <a:lnTo>
                  <a:pt x="574262" y="305181"/>
                </a:lnTo>
                <a:lnTo>
                  <a:pt x="240411" y="305181"/>
                </a:lnTo>
                <a:cubicBezTo>
                  <a:pt x="211646" y="305181"/>
                  <a:pt x="188119" y="281750"/>
                  <a:pt x="188119" y="252984"/>
                </a:cubicBezTo>
                <a:cubicBezTo>
                  <a:pt x="188119" y="239078"/>
                  <a:pt x="193548" y="225933"/>
                  <a:pt x="203359" y="216122"/>
                </a:cubicBezTo>
                <a:cubicBezTo>
                  <a:pt x="213265" y="206216"/>
                  <a:pt x="226409" y="200692"/>
                  <a:pt x="240411" y="200692"/>
                </a:cubicBezTo>
                <a:lnTo>
                  <a:pt x="616839" y="200692"/>
                </a:lnTo>
                <a:lnTo>
                  <a:pt x="616839" y="152686"/>
                </a:lnTo>
                <a:lnTo>
                  <a:pt x="282988" y="152686"/>
                </a:lnTo>
                <a:cubicBezTo>
                  <a:pt x="254222" y="152686"/>
                  <a:pt x="230696" y="129254"/>
                  <a:pt x="230696" y="100394"/>
                </a:cubicBezTo>
                <a:cubicBezTo>
                  <a:pt x="230696" y="86487"/>
                  <a:pt x="236125" y="73438"/>
                  <a:pt x="246221" y="63437"/>
                </a:cubicBezTo>
                <a:cubicBezTo>
                  <a:pt x="255937" y="53531"/>
                  <a:pt x="268986" y="48101"/>
                  <a:pt x="282988" y="48101"/>
                </a:cubicBezTo>
                <a:lnTo>
                  <a:pt x="760095" y="48101"/>
                </a:lnTo>
                <a:cubicBezTo>
                  <a:pt x="816483" y="48101"/>
                  <a:pt x="871728" y="58388"/>
                  <a:pt x="924306" y="78676"/>
                </a:cubicBezTo>
                <a:cubicBezTo>
                  <a:pt x="982409" y="101060"/>
                  <a:pt x="1043464" y="112395"/>
                  <a:pt x="1105757" y="112395"/>
                </a:cubicBezTo>
                <a:lnTo>
                  <a:pt x="1263206" y="112395"/>
                </a:lnTo>
                <a:lnTo>
                  <a:pt x="1263206" y="64389"/>
                </a:lnTo>
                <a:lnTo>
                  <a:pt x="1105757" y="64389"/>
                </a:lnTo>
                <a:cubicBezTo>
                  <a:pt x="1049369" y="64389"/>
                  <a:pt x="994124" y="54102"/>
                  <a:pt x="941642" y="33814"/>
                </a:cubicBezTo>
                <a:cubicBezTo>
                  <a:pt x="883539" y="11430"/>
                  <a:pt x="822484" y="0"/>
                  <a:pt x="760190" y="0"/>
                </a:cubicBezTo>
                <a:lnTo>
                  <a:pt x="282988" y="0"/>
                </a:lnTo>
                <a:cubicBezTo>
                  <a:pt x="256127" y="0"/>
                  <a:pt x="230981" y="10478"/>
                  <a:pt x="212312" y="29337"/>
                </a:cubicBezTo>
                <a:cubicBezTo>
                  <a:pt x="193262" y="48197"/>
                  <a:pt x="182785" y="73343"/>
                  <a:pt x="182785" y="100203"/>
                </a:cubicBezTo>
                <a:cubicBezTo>
                  <a:pt x="182785" y="122492"/>
                  <a:pt x="190119" y="143161"/>
                  <a:pt x="202502" y="159830"/>
                </a:cubicBezTo>
                <a:cubicBezTo>
                  <a:pt x="190310" y="164783"/>
                  <a:pt x="179070" y="172212"/>
                  <a:pt x="169450" y="181832"/>
                </a:cubicBezTo>
                <a:cubicBezTo>
                  <a:pt x="150590" y="200692"/>
                  <a:pt x="140208" y="225838"/>
                  <a:pt x="140208" y="252603"/>
                </a:cubicBezTo>
                <a:cubicBezTo>
                  <a:pt x="140208" y="273177"/>
                  <a:pt x="146399" y="292322"/>
                  <a:pt x="157067" y="308229"/>
                </a:cubicBezTo>
                <a:cubicBezTo>
                  <a:pt x="151257" y="309753"/>
                  <a:pt x="145733" y="312039"/>
                  <a:pt x="140399" y="314611"/>
                </a:cubicBezTo>
                <a:lnTo>
                  <a:pt x="55436" y="229648"/>
                </a:lnTo>
                <a:lnTo>
                  <a:pt x="21527" y="263557"/>
                </a:lnTo>
                <a:lnTo>
                  <a:pt x="103156" y="345186"/>
                </a:lnTo>
                <a:cubicBezTo>
                  <a:pt x="86773" y="367093"/>
                  <a:pt x="79820" y="395192"/>
                  <a:pt x="84677" y="422815"/>
                </a:cubicBezTo>
                <a:cubicBezTo>
                  <a:pt x="91059" y="459105"/>
                  <a:pt x="121349" y="489966"/>
                  <a:pt x="157734" y="501015"/>
                </a:cubicBezTo>
                <a:cubicBezTo>
                  <a:pt x="141065" y="525209"/>
                  <a:pt x="135922" y="555498"/>
                  <a:pt x="144018" y="585026"/>
                </a:cubicBezTo>
                <a:cubicBezTo>
                  <a:pt x="154972" y="625126"/>
                  <a:pt x="199454" y="657701"/>
                  <a:pt x="243078" y="657701"/>
                </a:cubicBezTo>
                <a:lnTo>
                  <a:pt x="516826" y="657701"/>
                </a:lnTo>
                <a:cubicBezTo>
                  <a:pt x="490823" y="689229"/>
                  <a:pt x="476726" y="728377"/>
                  <a:pt x="476726" y="769715"/>
                </a:cubicBezTo>
                <a:cubicBezTo>
                  <a:pt x="476726" y="816864"/>
                  <a:pt x="495110" y="861251"/>
                  <a:pt x="528447" y="894588"/>
                </a:cubicBezTo>
                <a:lnTo>
                  <a:pt x="545402" y="911543"/>
                </a:lnTo>
                <a:lnTo>
                  <a:pt x="604647" y="852297"/>
                </a:lnTo>
                <a:lnTo>
                  <a:pt x="681323" y="922592"/>
                </a:lnTo>
                <a:lnTo>
                  <a:pt x="1172813" y="922592"/>
                </a:lnTo>
                <a:cubicBezTo>
                  <a:pt x="1168051" y="947738"/>
                  <a:pt x="1155859" y="970883"/>
                  <a:pt x="1137285" y="989457"/>
                </a:cubicBezTo>
                <a:cubicBezTo>
                  <a:pt x="1113092" y="1013651"/>
                  <a:pt x="1080802" y="1027081"/>
                  <a:pt x="1046417" y="1027081"/>
                </a:cubicBezTo>
                <a:lnTo>
                  <a:pt x="948690" y="1027081"/>
                </a:lnTo>
                <a:cubicBezTo>
                  <a:pt x="948690" y="1027081"/>
                  <a:pt x="1223296" y="1301687"/>
                  <a:pt x="1223296" y="1301687"/>
                </a:cubicBezTo>
                <a:cubicBezTo>
                  <a:pt x="1238822" y="1317212"/>
                  <a:pt x="1244060" y="1348169"/>
                  <a:pt x="1234154" y="1365504"/>
                </a:cubicBezTo>
                <a:cubicBezTo>
                  <a:pt x="1224439" y="1382554"/>
                  <a:pt x="1207294" y="1392746"/>
                  <a:pt x="1188339" y="1392746"/>
                </a:cubicBezTo>
                <a:cubicBezTo>
                  <a:pt x="1174242" y="1392746"/>
                  <a:pt x="1161098" y="1387316"/>
                  <a:pt x="1151287" y="1377506"/>
                </a:cubicBezTo>
                <a:lnTo>
                  <a:pt x="1151287" y="1377506"/>
                </a:lnTo>
                <a:cubicBezTo>
                  <a:pt x="1151287" y="1377506"/>
                  <a:pt x="915353" y="1141667"/>
                  <a:pt x="915353" y="1141667"/>
                </a:cubicBezTo>
                <a:lnTo>
                  <a:pt x="881444" y="1175576"/>
                </a:lnTo>
                <a:lnTo>
                  <a:pt x="1117568" y="1411700"/>
                </a:lnTo>
                <a:lnTo>
                  <a:pt x="1117568" y="1411700"/>
                </a:lnTo>
                <a:cubicBezTo>
                  <a:pt x="1117568" y="1411700"/>
                  <a:pt x="1155668" y="1449705"/>
                  <a:pt x="1155668" y="1449705"/>
                </a:cubicBezTo>
                <a:cubicBezTo>
                  <a:pt x="1173004" y="1467041"/>
                  <a:pt x="1177004" y="1499806"/>
                  <a:pt x="1163860" y="1518476"/>
                </a:cubicBezTo>
                <a:cubicBezTo>
                  <a:pt x="1153763" y="1532763"/>
                  <a:pt x="1138142" y="1541050"/>
                  <a:pt x="1120807" y="1541050"/>
                </a:cubicBezTo>
                <a:lnTo>
                  <a:pt x="1120807" y="1541050"/>
                </a:lnTo>
                <a:cubicBezTo>
                  <a:pt x="1106996" y="1540669"/>
                  <a:pt x="1093946" y="1535811"/>
                  <a:pt x="1084040" y="1525905"/>
                </a:cubicBezTo>
                <a:lnTo>
                  <a:pt x="1043654" y="1485519"/>
                </a:lnTo>
                <a:cubicBezTo>
                  <a:pt x="1043654" y="1485519"/>
                  <a:pt x="1043654" y="1485519"/>
                  <a:pt x="1043559" y="1485424"/>
                </a:cubicBezTo>
                <a:lnTo>
                  <a:pt x="807530" y="1249394"/>
                </a:lnTo>
                <a:lnTo>
                  <a:pt x="773621" y="1283303"/>
                </a:lnTo>
                <a:lnTo>
                  <a:pt x="1009745" y="1519428"/>
                </a:lnTo>
                <a:lnTo>
                  <a:pt x="1009745" y="1519428"/>
                </a:lnTo>
                <a:cubicBezTo>
                  <a:pt x="1019556" y="1529239"/>
                  <a:pt x="1024890" y="1542383"/>
                  <a:pt x="1024890" y="1556290"/>
                </a:cubicBezTo>
                <a:cubicBezTo>
                  <a:pt x="1024890" y="1570196"/>
                  <a:pt x="1019461" y="1583436"/>
                  <a:pt x="1009650" y="1593247"/>
                </a:cubicBezTo>
                <a:cubicBezTo>
                  <a:pt x="989838" y="1613059"/>
                  <a:pt x="955358" y="1612868"/>
                  <a:pt x="935736" y="1593247"/>
                </a:cubicBezTo>
                <a:lnTo>
                  <a:pt x="905637" y="1563148"/>
                </a:lnTo>
                <a:lnTo>
                  <a:pt x="905637" y="1563148"/>
                </a:lnTo>
                <a:lnTo>
                  <a:pt x="669512" y="1327023"/>
                </a:lnTo>
                <a:lnTo>
                  <a:pt x="635603" y="1360932"/>
                </a:lnTo>
                <a:lnTo>
                  <a:pt x="871728" y="1597057"/>
                </a:lnTo>
                <a:cubicBezTo>
                  <a:pt x="892112" y="1617440"/>
                  <a:pt x="892112" y="1650587"/>
                  <a:pt x="871728" y="1670971"/>
                </a:cubicBezTo>
                <a:cubicBezTo>
                  <a:pt x="861917" y="1680781"/>
                  <a:pt x="849059" y="1686116"/>
                  <a:pt x="834962" y="1686116"/>
                </a:cubicBezTo>
                <a:cubicBezTo>
                  <a:pt x="834771" y="1686116"/>
                  <a:pt x="834485" y="1686116"/>
                  <a:pt x="834295" y="1686116"/>
                </a:cubicBezTo>
                <a:cubicBezTo>
                  <a:pt x="820579" y="1686116"/>
                  <a:pt x="807625" y="1680781"/>
                  <a:pt x="797814" y="1670971"/>
                </a:cubicBezTo>
                <a:lnTo>
                  <a:pt x="460439" y="1333595"/>
                </a:lnTo>
                <a:cubicBezTo>
                  <a:pt x="420624" y="1293781"/>
                  <a:pt x="388811" y="1247394"/>
                  <a:pt x="365950" y="1195864"/>
                </a:cubicBezTo>
                <a:cubicBezTo>
                  <a:pt x="340709" y="1138904"/>
                  <a:pt x="305562" y="1087755"/>
                  <a:pt x="261556" y="1043750"/>
                </a:cubicBezTo>
                <a:lnTo>
                  <a:pt x="33909" y="816293"/>
                </a:lnTo>
                <a:lnTo>
                  <a:pt x="0" y="850202"/>
                </a:lnTo>
                <a:lnTo>
                  <a:pt x="227457" y="1077659"/>
                </a:lnTo>
                <a:cubicBezTo>
                  <a:pt x="267272" y="1117473"/>
                  <a:pt x="299085" y="1163860"/>
                  <a:pt x="321945" y="1215295"/>
                </a:cubicBezTo>
                <a:cubicBezTo>
                  <a:pt x="337375" y="1250061"/>
                  <a:pt x="356521" y="1282732"/>
                  <a:pt x="379190" y="1312926"/>
                </a:cubicBezTo>
                <a:lnTo>
                  <a:pt x="302990" y="1389126"/>
                </a:lnTo>
                <a:lnTo>
                  <a:pt x="336899" y="1423035"/>
                </a:lnTo>
                <a:lnTo>
                  <a:pt x="409861" y="1350074"/>
                </a:lnTo>
                <a:cubicBezTo>
                  <a:pt x="415195" y="1355979"/>
                  <a:pt x="420719" y="1361789"/>
                  <a:pt x="426339" y="1367409"/>
                </a:cubicBezTo>
                <a:lnTo>
                  <a:pt x="679418" y="1620488"/>
                </a:lnTo>
                <a:lnTo>
                  <a:pt x="606838" y="1693069"/>
                </a:lnTo>
                <a:lnTo>
                  <a:pt x="640747" y="1726978"/>
                </a:lnTo>
                <a:lnTo>
                  <a:pt x="713327" y="1654397"/>
                </a:lnTo>
                <a:lnTo>
                  <a:pt x="763715" y="1704785"/>
                </a:lnTo>
                <a:cubicBezTo>
                  <a:pt x="782574" y="1723644"/>
                  <a:pt x="807530" y="1734026"/>
                  <a:pt x="833819" y="1734026"/>
                </a:cubicBezTo>
                <a:lnTo>
                  <a:pt x="835152" y="1734026"/>
                </a:lnTo>
                <a:cubicBezTo>
                  <a:pt x="861727" y="1734026"/>
                  <a:pt x="886682" y="1723644"/>
                  <a:pt x="905542" y="1704785"/>
                </a:cubicBezTo>
                <a:cubicBezTo>
                  <a:pt x="921353" y="1688973"/>
                  <a:pt x="930783" y="1669161"/>
                  <a:pt x="933736" y="1648682"/>
                </a:cubicBezTo>
                <a:cubicBezTo>
                  <a:pt x="945928" y="1653826"/>
                  <a:pt x="959072" y="1656493"/>
                  <a:pt x="972693" y="1656493"/>
                </a:cubicBezTo>
                <a:cubicBezTo>
                  <a:pt x="999363" y="1656493"/>
                  <a:pt x="1024509" y="1646110"/>
                  <a:pt x="1043464" y="1627156"/>
                </a:cubicBezTo>
                <a:cubicBezTo>
                  <a:pt x="1057656" y="1612964"/>
                  <a:pt x="1067086" y="1595152"/>
                  <a:pt x="1070896" y="1575911"/>
                </a:cubicBezTo>
                <a:cubicBezTo>
                  <a:pt x="1085755" y="1584484"/>
                  <a:pt x="1102709" y="1589056"/>
                  <a:pt x="1120140" y="1589056"/>
                </a:cubicBezTo>
                <a:cubicBezTo>
                  <a:pt x="1120426" y="1589056"/>
                  <a:pt x="1120616" y="1589056"/>
                  <a:pt x="1120902" y="1589056"/>
                </a:cubicBezTo>
                <a:cubicBezTo>
                  <a:pt x="1153478" y="1589056"/>
                  <a:pt x="1184148" y="1573054"/>
                  <a:pt x="1203008" y="1546098"/>
                </a:cubicBezTo>
                <a:cubicBezTo>
                  <a:pt x="1224153" y="1515999"/>
                  <a:pt x="1224629" y="1472756"/>
                  <a:pt x="1206627" y="1439228"/>
                </a:cubicBezTo>
                <a:cubicBezTo>
                  <a:pt x="1235488" y="1433894"/>
                  <a:pt x="1260539" y="1416177"/>
                  <a:pt x="1275779" y="1389507"/>
                </a:cubicBezTo>
                <a:cubicBezTo>
                  <a:pt x="1296353" y="1353407"/>
                  <a:pt x="1287971" y="1298924"/>
                  <a:pt x="1257110" y="1267968"/>
                </a:cubicBezTo>
                <a:lnTo>
                  <a:pt x="1178528" y="1189387"/>
                </a:lnTo>
                <a:lnTo>
                  <a:pt x="1248632" y="1119283"/>
                </a:lnTo>
                <a:cubicBezTo>
                  <a:pt x="1288447" y="1079468"/>
                  <a:pt x="1334834" y="1047655"/>
                  <a:pt x="1386268" y="1024795"/>
                </a:cubicBezTo>
                <a:cubicBezTo>
                  <a:pt x="1443228" y="999554"/>
                  <a:pt x="1494377" y="964406"/>
                  <a:pt x="1538478" y="920401"/>
                </a:cubicBezTo>
                <a:lnTo>
                  <a:pt x="1875854" y="583025"/>
                </a:lnTo>
                <a:cubicBezTo>
                  <a:pt x="1894808" y="563975"/>
                  <a:pt x="1905191" y="538829"/>
                  <a:pt x="1905095" y="512350"/>
                </a:cubicBezTo>
                <a:cubicBezTo>
                  <a:pt x="1905286" y="485585"/>
                  <a:pt x="1894904" y="460343"/>
                  <a:pt x="1875854" y="441389"/>
                </a:cubicBezTo>
                <a:cubicBezTo>
                  <a:pt x="1860423" y="425958"/>
                  <a:pt x="1840897" y="416242"/>
                  <a:pt x="1819751" y="413099"/>
                </a:cubicBezTo>
                <a:close/>
                <a:moveTo>
                  <a:pt x="638461" y="818674"/>
                </a:moveTo>
                <a:lnTo>
                  <a:pt x="914590" y="542354"/>
                </a:lnTo>
                <a:lnTo>
                  <a:pt x="1045750" y="542354"/>
                </a:lnTo>
                <a:lnTo>
                  <a:pt x="1045750" y="646367"/>
                </a:lnTo>
                <a:cubicBezTo>
                  <a:pt x="1045750" y="646367"/>
                  <a:pt x="817245" y="874871"/>
                  <a:pt x="817245" y="874871"/>
                </a:cubicBezTo>
                <a:lnTo>
                  <a:pt x="699802" y="874871"/>
                </a:lnTo>
                <a:cubicBezTo>
                  <a:pt x="699802" y="874871"/>
                  <a:pt x="638461" y="818579"/>
                  <a:pt x="638461" y="818579"/>
                </a:cubicBezTo>
                <a:close/>
                <a:moveTo>
                  <a:pt x="1841849" y="549212"/>
                </a:moveTo>
                <a:lnTo>
                  <a:pt x="1504474" y="886587"/>
                </a:lnTo>
                <a:cubicBezTo>
                  <a:pt x="1464564" y="926402"/>
                  <a:pt x="1418273" y="958215"/>
                  <a:pt x="1366742" y="981075"/>
                </a:cubicBezTo>
                <a:cubicBezTo>
                  <a:pt x="1309783" y="1006316"/>
                  <a:pt x="1258634" y="1041464"/>
                  <a:pt x="1214628" y="1085469"/>
                </a:cubicBezTo>
                <a:lnTo>
                  <a:pt x="1144524" y="1155573"/>
                </a:lnTo>
                <a:lnTo>
                  <a:pt x="1063466" y="1074515"/>
                </a:lnTo>
                <a:cubicBezTo>
                  <a:pt x="1104138" y="1070610"/>
                  <a:pt x="1141857" y="1052894"/>
                  <a:pt x="1171004" y="1023652"/>
                </a:cubicBezTo>
                <a:cubicBezTo>
                  <a:pt x="1204341" y="990314"/>
                  <a:pt x="1222724" y="945928"/>
                  <a:pt x="1222724" y="898779"/>
                </a:cubicBezTo>
                <a:lnTo>
                  <a:pt x="1222724" y="874776"/>
                </a:lnTo>
                <a:lnTo>
                  <a:pt x="884968" y="874776"/>
                </a:lnTo>
                <a:cubicBezTo>
                  <a:pt x="884968" y="874776"/>
                  <a:pt x="1093661" y="666179"/>
                  <a:pt x="1093661" y="666179"/>
                </a:cubicBezTo>
                <a:lnTo>
                  <a:pt x="1093661" y="174212"/>
                </a:lnTo>
                <a:cubicBezTo>
                  <a:pt x="1118711" y="178975"/>
                  <a:pt x="1141952" y="191167"/>
                  <a:pt x="1160526" y="209741"/>
                </a:cubicBezTo>
                <a:cubicBezTo>
                  <a:pt x="1184720" y="233934"/>
                  <a:pt x="1198150" y="266224"/>
                  <a:pt x="1198150" y="300609"/>
                </a:cubicBezTo>
                <a:lnTo>
                  <a:pt x="1198150" y="398431"/>
                </a:lnTo>
                <a:cubicBezTo>
                  <a:pt x="1198150" y="398431"/>
                  <a:pt x="1472756" y="123825"/>
                  <a:pt x="1472756" y="123825"/>
                </a:cubicBezTo>
                <a:cubicBezTo>
                  <a:pt x="1488281" y="108395"/>
                  <a:pt x="1519238" y="103061"/>
                  <a:pt x="1536573" y="112967"/>
                </a:cubicBezTo>
                <a:cubicBezTo>
                  <a:pt x="1553623" y="122682"/>
                  <a:pt x="1563719" y="139827"/>
                  <a:pt x="1563719" y="158782"/>
                </a:cubicBezTo>
                <a:cubicBezTo>
                  <a:pt x="1563719" y="172784"/>
                  <a:pt x="1558290" y="186023"/>
                  <a:pt x="1548479" y="195834"/>
                </a:cubicBezTo>
                <a:lnTo>
                  <a:pt x="1548479" y="195834"/>
                </a:lnTo>
                <a:cubicBezTo>
                  <a:pt x="1548479" y="195834"/>
                  <a:pt x="1312640" y="431768"/>
                  <a:pt x="1312640" y="431768"/>
                </a:cubicBezTo>
                <a:lnTo>
                  <a:pt x="1346549" y="465677"/>
                </a:lnTo>
                <a:lnTo>
                  <a:pt x="1582674" y="229553"/>
                </a:lnTo>
                <a:lnTo>
                  <a:pt x="1582674" y="229553"/>
                </a:lnTo>
                <a:cubicBezTo>
                  <a:pt x="1582674" y="229553"/>
                  <a:pt x="1620774" y="191453"/>
                  <a:pt x="1620774" y="191453"/>
                </a:cubicBezTo>
                <a:cubicBezTo>
                  <a:pt x="1638110" y="174117"/>
                  <a:pt x="1670876" y="170117"/>
                  <a:pt x="1689545" y="183261"/>
                </a:cubicBezTo>
                <a:cubicBezTo>
                  <a:pt x="1703832" y="193358"/>
                  <a:pt x="1712119" y="208979"/>
                  <a:pt x="1712119" y="226314"/>
                </a:cubicBezTo>
                <a:cubicBezTo>
                  <a:pt x="1712119" y="240221"/>
                  <a:pt x="1706785" y="253270"/>
                  <a:pt x="1696974" y="263081"/>
                </a:cubicBezTo>
                <a:lnTo>
                  <a:pt x="1656493" y="303562"/>
                </a:lnTo>
                <a:lnTo>
                  <a:pt x="1420463" y="539591"/>
                </a:lnTo>
                <a:lnTo>
                  <a:pt x="1454372" y="573500"/>
                </a:lnTo>
                <a:lnTo>
                  <a:pt x="1690402" y="337471"/>
                </a:lnTo>
                <a:lnTo>
                  <a:pt x="1690402" y="337471"/>
                </a:lnTo>
                <a:cubicBezTo>
                  <a:pt x="1710118" y="317754"/>
                  <a:pt x="1744599" y="317754"/>
                  <a:pt x="1764316" y="337471"/>
                </a:cubicBezTo>
                <a:cubicBezTo>
                  <a:pt x="1774127" y="347282"/>
                  <a:pt x="1779556" y="360426"/>
                  <a:pt x="1779556" y="374237"/>
                </a:cubicBezTo>
                <a:cubicBezTo>
                  <a:pt x="1779556" y="388049"/>
                  <a:pt x="1774127" y="401479"/>
                  <a:pt x="1764316" y="411290"/>
                </a:cubicBezTo>
                <a:lnTo>
                  <a:pt x="1734217" y="441389"/>
                </a:lnTo>
                <a:lnTo>
                  <a:pt x="1734217" y="441389"/>
                </a:lnTo>
                <a:lnTo>
                  <a:pt x="1498092" y="677513"/>
                </a:lnTo>
                <a:lnTo>
                  <a:pt x="1532001" y="711422"/>
                </a:lnTo>
                <a:lnTo>
                  <a:pt x="1768126" y="475298"/>
                </a:lnTo>
                <a:cubicBezTo>
                  <a:pt x="1787843" y="455581"/>
                  <a:pt x="1822323" y="455581"/>
                  <a:pt x="1842040" y="475298"/>
                </a:cubicBezTo>
                <a:cubicBezTo>
                  <a:pt x="1851946" y="485204"/>
                  <a:pt x="1857280" y="498253"/>
                  <a:pt x="1857185" y="512350"/>
                </a:cubicBezTo>
                <a:cubicBezTo>
                  <a:pt x="1857185" y="526256"/>
                  <a:pt x="1851851" y="539306"/>
                  <a:pt x="1842040" y="549116"/>
                </a:cubicBezTo>
                <a:close/>
              </a:path>
            </a:pathLst>
          </a:custGeom>
          <a:solidFill>
            <a:schemeClr val="accent2"/>
          </a:solidFill>
          <a:ln w="9525" cap="flat">
            <a:noFill/>
            <a:prstDash val="solid"/>
            <a:miter/>
          </a:ln>
        </p:spPr>
        <p:txBody>
          <a:bodyPr rtlCol="0" anchor="ctr"/>
          <a:lstStyle/>
          <a:p>
            <a:endParaRPr lang="de-DE"/>
          </a:p>
        </p:txBody>
      </p:sp>
      <p:grpSp>
        <p:nvGrpSpPr>
          <p:cNvPr id="72" name="Gruppieren 71">
            <a:extLst>
              <a:ext uri="{FF2B5EF4-FFF2-40B4-BE49-F238E27FC236}">
                <a16:creationId xmlns:a16="http://schemas.microsoft.com/office/drawing/2014/main" id="{DD425B64-ABB8-97ED-6D8C-79434230B80D}"/>
              </a:ext>
            </a:extLst>
          </p:cNvPr>
          <p:cNvGrpSpPr/>
          <p:nvPr/>
        </p:nvGrpSpPr>
        <p:grpSpPr>
          <a:xfrm>
            <a:off x="1350122" y="5018395"/>
            <a:ext cx="519640" cy="543406"/>
            <a:chOff x="4704927" y="2199668"/>
            <a:chExt cx="961221" cy="1005183"/>
          </a:xfrm>
        </p:grpSpPr>
        <p:grpSp>
          <p:nvGrpSpPr>
            <p:cNvPr id="73" name="Grafik 124">
              <a:extLst>
                <a:ext uri="{FF2B5EF4-FFF2-40B4-BE49-F238E27FC236}">
                  <a16:creationId xmlns:a16="http://schemas.microsoft.com/office/drawing/2014/main" id="{553D5B75-E87D-3F7B-8D80-84D651782436}"/>
                </a:ext>
              </a:extLst>
            </p:cNvPr>
            <p:cNvGrpSpPr/>
            <p:nvPr/>
          </p:nvGrpSpPr>
          <p:grpSpPr>
            <a:xfrm>
              <a:off x="4979951" y="2199668"/>
              <a:ext cx="557521" cy="591899"/>
              <a:chOff x="4979951" y="2199668"/>
              <a:chExt cx="557521" cy="591899"/>
            </a:xfrm>
            <a:solidFill>
              <a:srgbClr val="005F85"/>
            </a:solidFill>
          </p:grpSpPr>
          <p:sp>
            <p:nvSpPr>
              <p:cNvPr id="78" name="Freihandform: Form 77">
                <a:extLst>
                  <a:ext uri="{FF2B5EF4-FFF2-40B4-BE49-F238E27FC236}">
                    <a16:creationId xmlns:a16="http://schemas.microsoft.com/office/drawing/2014/main" id="{E2B16D5A-1960-B0D0-8ECB-1C7894928DA5}"/>
                  </a:ext>
                </a:extLst>
              </p:cNvPr>
              <p:cNvSpPr/>
              <p:nvPr/>
            </p:nvSpPr>
            <p:spPr>
              <a:xfrm>
                <a:off x="5112231" y="2332696"/>
                <a:ext cx="292960" cy="458871"/>
              </a:xfrm>
              <a:custGeom>
                <a:avLst/>
                <a:gdLst>
                  <a:gd name="connsiteX0" fmla="*/ 292960 w 292960"/>
                  <a:gd name="connsiteY0" fmla="*/ 146480 h 458871"/>
                  <a:gd name="connsiteX1" fmla="*/ 146480 w 292960"/>
                  <a:gd name="connsiteY1" fmla="*/ 0 h 458871"/>
                  <a:gd name="connsiteX2" fmla="*/ 0 w 292960"/>
                  <a:gd name="connsiteY2" fmla="*/ 146480 h 458871"/>
                  <a:gd name="connsiteX3" fmla="*/ 4484 w 292960"/>
                  <a:gd name="connsiteY3" fmla="*/ 181606 h 458871"/>
                  <a:gd name="connsiteX4" fmla="*/ 25410 w 292960"/>
                  <a:gd name="connsiteY4" fmla="*/ 227941 h 458871"/>
                  <a:gd name="connsiteX5" fmla="*/ 32883 w 292960"/>
                  <a:gd name="connsiteY5" fmla="*/ 239899 h 458871"/>
                  <a:gd name="connsiteX6" fmla="*/ 41851 w 292960"/>
                  <a:gd name="connsiteY6" fmla="*/ 254846 h 458871"/>
                  <a:gd name="connsiteX7" fmla="*/ 62777 w 292960"/>
                  <a:gd name="connsiteY7" fmla="*/ 313886 h 458871"/>
                  <a:gd name="connsiteX8" fmla="*/ 62777 w 292960"/>
                  <a:gd name="connsiteY8" fmla="*/ 374421 h 458871"/>
                  <a:gd name="connsiteX9" fmla="*/ 88934 w 292960"/>
                  <a:gd name="connsiteY9" fmla="*/ 405063 h 458871"/>
                  <a:gd name="connsiteX10" fmla="*/ 147975 w 292960"/>
                  <a:gd name="connsiteY10" fmla="*/ 458872 h 458871"/>
                  <a:gd name="connsiteX11" fmla="*/ 207015 w 292960"/>
                  <a:gd name="connsiteY11" fmla="*/ 405063 h 458871"/>
                  <a:gd name="connsiteX12" fmla="*/ 233173 w 292960"/>
                  <a:gd name="connsiteY12" fmla="*/ 374421 h 458871"/>
                  <a:gd name="connsiteX13" fmla="*/ 233173 w 292960"/>
                  <a:gd name="connsiteY13" fmla="*/ 313886 h 458871"/>
                  <a:gd name="connsiteX14" fmla="*/ 254098 w 292960"/>
                  <a:gd name="connsiteY14" fmla="*/ 254846 h 458871"/>
                  <a:gd name="connsiteX15" fmla="*/ 263066 w 292960"/>
                  <a:gd name="connsiteY15" fmla="*/ 239899 h 458871"/>
                  <a:gd name="connsiteX16" fmla="*/ 270540 w 292960"/>
                  <a:gd name="connsiteY16" fmla="*/ 227941 h 458871"/>
                  <a:gd name="connsiteX17" fmla="*/ 291466 w 292960"/>
                  <a:gd name="connsiteY17" fmla="*/ 181606 h 458871"/>
                  <a:gd name="connsiteX18" fmla="*/ 292960 w 292960"/>
                  <a:gd name="connsiteY18" fmla="*/ 146480 h 458871"/>
                  <a:gd name="connsiteX19" fmla="*/ 205521 w 292960"/>
                  <a:gd name="connsiteY19" fmla="*/ 329580 h 458871"/>
                  <a:gd name="connsiteX20" fmla="*/ 88187 w 292960"/>
                  <a:gd name="connsiteY20" fmla="*/ 329580 h 458871"/>
                  <a:gd name="connsiteX21" fmla="*/ 88187 w 292960"/>
                  <a:gd name="connsiteY21" fmla="*/ 314633 h 458871"/>
                  <a:gd name="connsiteX22" fmla="*/ 87440 w 292960"/>
                  <a:gd name="connsiteY22" fmla="*/ 306413 h 458871"/>
                  <a:gd name="connsiteX23" fmla="*/ 205521 w 292960"/>
                  <a:gd name="connsiteY23" fmla="*/ 306413 h 458871"/>
                  <a:gd name="connsiteX24" fmla="*/ 204773 w 292960"/>
                  <a:gd name="connsiteY24" fmla="*/ 314633 h 458871"/>
                  <a:gd name="connsiteX25" fmla="*/ 205521 w 292960"/>
                  <a:gd name="connsiteY25" fmla="*/ 329580 h 458871"/>
                  <a:gd name="connsiteX26" fmla="*/ 205521 w 292960"/>
                  <a:gd name="connsiteY26" fmla="*/ 329580 h 458871"/>
                  <a:gd name="connsiteX27" fmla="*/ 199542 w 292960"/>
                  <a:gd name="connsiteY27" fmla="*/ 380400 h 458871"/>
                  <a:gd name="connsiteX28" fmla="*/ 92671 w 292960"/>
                  <a:gd name="connsiteY28" fmla="*/ 380400 h 458871"/>
                  <a:gd name="connsiteX29" fmla="*/ 87440 w 292960"/>
                  <a:gd name="connsiteY29" fmla="*/ 375169 h 458871"/>
                  <a:gd name="connsiteX30" fmla="*/ 87440 w 292960"/>
                  <a:gd name="connsiteY30" fmla="*/ 354990 h 458871"/>
                  <a:gd name="connsiteX31" fmla="*/ 205521 w 292960"/>
                  <a:gd name="connsiteY31" fmla="*/ 354990 h 458871"/>
                  <a:gd name="connsiteX32" fmla="*/ 205521 w 292960"/>
                  <a:gd name="connsiteY32" fmla="*/ 375169 h 458871"/>
                  <a:gd name="connsiteX33" fmla="*/ 199542 w 292960"/>
                  <a:gd name="connsiteY33" fmla="*/ 380400 h 458871"/>
                  <a:gd name="connsiteX34" fmla="*/ 146480 w 292960"/>
                  <a:gd name="connsiteY34" fmla="*/ 433462 h 458871"/>
                  <a:gd name="connsiteX35" fmla="*/ 114344 w 292960"/>
                  <a:gd name="connsiteY35" fmla="*/ 406557 h 458871"/>
                  <a:gd name="connsiteX36" fmla="*/ 179364 w 292960"/>
                  <a:gd name="connsiteY36" fmla="*/ 406557 h 458871"/>
                  <a:gd name="connsiteX37" fmla="*/ 146480 w 292960"/>
                  <a:gd name="connsiteY37" fmla="*/ 433462 h 458871"/>
                  <a:gd name="connsiteX38" fmla="*/ 263066 w 292960"/>
                  <a:gd name="connsiteY38" fmla="*/ 176374 h 458871"/>
                  <a:gd name="connsiteX39" fmla="*/ 245878 w 292960"/>
                  <a:gd name="connsiteY39" fmla="*/ 215236 h 458871"/>
                  <a:gd name="connsiteX40" fmla="*/ 238404 w 292960"/>
                  <a:gd name="connsiteY40" fmla="*/ 227194 h 458871"/>
                  <a:gd name="connsiteX41" fmla="*/ 230183 w 292960"/>
                  <a:gd name="connsiteY41" fmla="*/ 241393 h 458871"/>
                  <a:gd name="connsiteX42" fmla="*/ 210752 w 292960"/>
                  <a:gd name="connsiteY42" fmla="*/ 279508 h 458871"/>
                  <a:gd name="connsiteX43" fmla="*/ 82956 w 292960"/>
                  <a:gd name="connsiteY43" fmla="*/ 279508 h 458871"/>
                  <a:gd name="connsiteX44" fmla="*/ 63525 w 292960"/>
                  <a:gd name="connsiteY44" fmla="*/ 241393 h 458871"/>
                  <a:gd name="connsiteX45" fmla="*/ 55304 w 292960"/>
                  <a:gd name="connsiteY45" fmla="*/ 227194 h 458871"/>
                  <a:gd name="connsiteX46" fmla="*/ 47830 w 292960"/>
                  <a:gd name="connsiteY46" fmla="*/ 215236 h 458871"/>
                  <a:gd name="connsiteX47" fmla="*/ 30641 w 292960"/>
                  <a:gd name="connsiteY47" fmla="*/ 175627 h 458871"/>
                  <a:gd name="connsiteX48" fmla="*/ 26905 w 292960"/>
                  <a:gd name="connsiteY48" fmla="*/ 146480 h 458871"/>
                  <a:gd name="connsiteX49" fmla="*/ 147975 w 292960"/>
                  <a:gd name="connsiteY49" fmla="*/ 25410 h 458871"/>
                  <a:gd name="connsiteX50" fmla="*/ 269045 w 292960"/>
                  <a:gd name="connsiteY50" fmla="*/ 146480 h 458871"/>
                  <a:gd name="connsiteX51" fmla="*/ 263066 w 292960"/>
                  <a:gd name="connsiteY51" fmla="*/ 176374 h 45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92960" h="458871">
                    <a:moveTo>
                      <a:pt x="292960" y="146480"/>
                    </a:moveTo>
                    <a:cubicBezTo>
                      <a:pt x="292960" y="65767"/>
                      <a:pt x="227194" y="0"/>
                      <a:pt x="146480" y="0"/>
                    </a:cubicBezTo>
                    <a:cubicBezTo>
                      <a:pt x="65767" y="0"/>
                      <a:pt x="0" y="65767"/>
                      <a:pt x="0" y="146480"/>
                    </a:cubicBezTo>
                    <a:cubicBezTo>
                      <a:pt x="0" y="158438"/>
                      <a:pt x="1495" y="169648"/>
                      <a:pt x="4484" y="181606"/>
                    </a:cubicBezTo>
                    <a:cubicBezTo>
                      <a:pt x="8221" y="200289"/>
                      <a:pt x="15694" y="212247"/>
                      <a:pt x="25410" y="227941"/>
                    </a:cubicBezTo>
                    <a:cubicBezTo>
                      <a:pt x="27652" y="231678"/>
                      <a:pt x="29894" y="235415"/>
                      <a:pt x="32883" y="239899"/>
                    </a:cubicBezTo>
                    <a:cubicBezTo>
                      <a:pt x="35873" y="245130"/>
                      <a:pt x="38862" y="250362"/>
                      <a:pt x="41851" y="254846"/>
                    </a:cubicBezTo>
                    <a:cubicBezTo>
                      <a:pt x="54556" y="276519"/>
                      <a:pt x="62777" y="288476"/>
                      <a:pt x="62777" y="313886"/>
                    </a:cubicBezTo>
                    <a:lnTo>
                      <a:pt x="62777" y="374421"/>
                    </a:lnTo>
                    <a:cubicBezTo>
                      <a:pt x="62777" y="390116"/>
                      <a:pt x="73987" y="402073"/>
                      <a:pt x="88934" y="405063"/>
                    </a:cubicBezTo>
                    <a:cubicBezTo>
                      <a:pt x="95661" y="437946"/>
                      <a:pt x="115092" y="458872"/>
                      <a:pt x="147975" y="458872"/>
                    </a:cubicBezTo>
                    <a:cubicBezTo>
                      <a:pt x="180858" y="458872"/>
                      <a:pt x="201037" y="437946"/>
                      <a:pt x="207015" y="405063"/>
                    </a:cubicBezTo>
                    <a:cubicBezTo>
                      <a:pt x="221962" y="402821"/>
                      <a:pt x="233173" y="389368"/>
                      <a:pt x="233173" y="374421"/>
                    </a:cubicBezTo>
                    <a:lnTo>
                      <a:pt x="233173" y="313886"/>
                    </a:lnTo>
                    <a:cubicBezTo>
                      <a:pt x="233173" y="288476"/>
                      <a:pt x="240646" y="275771"/>
                      <a:pt x="254098" y="254846"/>
                    </a:cubicBezTo>
                    <a:cubicBezTo>
                      <a:pt x="256340" y="250362"/>
                      <a:pt x="260077" y="245130"/>
                      <a:pt x="263066" y="239899"/>
                    </a:cubicBezTo>
                    <a:cubicBezTo>
                      <a:pt x="265309" y="235415"/>
                      <a:pt x="268298" y="231678"/>
                      <a:pt x="270540" y="227941"/>
                    </a:cubicBezTo>
                    <a:cubicBezTo>
                      <a:pt x="280256" y="211500"/>
                      <a:pt x="287729" y="200289"/>
                      <a:pt x="291466" y="181606"/>
                    </a:cubicBezTo>
                    <a:cubicBezTo>
                      <a:pt x="291466" y="169648"/>
                      <a:pt x="292960" y="158438"/>
                      <a:pt x="292960" y="146480"/>
                    </a:cubicBezTo>
                    <a:close/>
                    <a:moveTo>
                      <a:pt x="205521" y="329580"/>
                    </a:moveTo>
                    <a:lnTo>
                      <a:pt x="88187" y="329580"/>
                    </a:lnTo>
                    <a:lnTo>
                      <a:pt x="88187" y="314633"/>
                    </a:lnTo>
                    <a:cubicBezTo>
                      <a:pt x="88187" y="311644"/>
                      <a:pt x="88187" y="308655"/>
                      <a:pt x="87440" y="306413"/>
                    </a:cubicBezTo>
                    <a:lnTo>
                      <a:pt x="205521" y="306413"/>
                    </a:lnTo>
                    <a:cubicBezTo>
                      <a:pt x="205521" y="308655"/>
                      <a:pt x="204773" y="311644"/>
                      <a:pt x="204773" y="314633"/>
                    </a:cubicBezTo>
                    <a:lnTo>
                      <a:pt x="205521" y="329580"/>
                    </a:lnTo>
                    <a:lnTo>
                      <a:pt x="205521" y="329580"/>
                    </a:lnTo>
                    <a:close/>
                    <a:moveTo>
                      <a:pt x="199542" y="380400"/>
                    </a:moveTo>
                    <a:lnTo>
                      <a:pt x="92671" y="380400"/>
                    </a:lnTo>
                    <a:cubicBezTo>
                      <a:pt x="89682" y="380400"/>
                      <a:pt x="87440" y="378158"/>
                      <a:pt x="87440" y="375169"/>
                    </a:cubicBezTo>
                    <a:lnTo>
                      <a:pt x="87440" y="354990"/>
                    </a:lnTo>
                    <a:lnTo>
                      <a:pt x="205521" y="354990"/>
                    </a:lnTo>
                    <a:lnTo>
                      <a:pt x="205521" y="375169"/>
                    </a:lnTo>
                    <a:cubicBezTo>
                      <a:pt x="205521" y="378158"/>
                      <a:pt x="203279" y="380400"/>
                      <a:pt x="199542" y="380400"/>
                    </a:cubicBezTo>
                    <a:close/>
                    <a:moveTo>
                      <a:pt x="146480" y="433462"/>
                    </a:moveTo>
                    <a:cubicBezTo>
                      <a:pt x="139007" y="433462"/>
                      <a:pt x="121070" y="433462"/>
                      <a:pt x="114344" y="406557"/>
                    </a:cubicBezTo>
                    <a:lnTo>
                      <a:pt x="179364" y="406557"/>
                    </a:lnTo>
                    <a:cubicBezTo>
                      <a:pt x="171890" y="433462"/>
                      <a:pt x="153206" y="433462"/>
                      <a:pt x="146480" y="433462"/>
                    </a:cubicBezTo>
                    <a:close/>
                    <a:moveTo>
                      <a:pt x="263066" y="176374"/>
                    </a:moveTo>
                    <a:cubicBezTo>
                      <a:pt x="260077" y="190574"/>
                      <a:pt x="254846" y="200289"/>
                      <a:pt x="245878" y="215236"/>
                    </a:cubicBezTo>
                    <a:cubicBezTo>
                      <a:pt x="243635" y="218973"/>
                      <a:pt x="241393" y="222710"/>
                      <a:pt x="238404" y="227194"/>
                    </a:cubicBezTo>
                    <a:cubicBezTo>
                      <a:pt x="235415" y="232425"/>
                      <a:pt x="232425" y="237657"/>
                      <a:pt x="230183" y="241393"/>
                    </a:cubicBezTo>
                    <a:cubicBezTo>
                      <a:pt x="222710" y="254098"/>
                      <a:pt x="215236" y="266056"/>
                      <a:pt x="210752" y="279508"/>
                    </a:cubicBezTo>
                    <a:lnTo>
                      <a:pt x="82956" y="279508"/>
                    </a:lnTo>
                    <a:cubicBezTo>
                      <a:pt x="78472" y="266056"/>
                      <a:pt x="71745" y="254098"/>
                      <a:pt x="63525" y="241393"/>
                    </a:cubicBezTo>
                    <a:cubicBezTo>
                      <a:pt x="61283" y="236909"/>
                      <a:pt x="57546" y="232425"/>
                      <a:pt x="55304" y="227194"/>
                    </a:cubicBezTo>
                    <a:cubicBezTo>
                      <a:pt x="53062" y="222710"/>
                      <a:pt x="50072" y="218226"/>
                      <a:pt x="47830" y="215236"/>
                    </a:cubicBezTo>
                    <a:cubicBezTo>
                      <a:pt x="38862" y="199542"/>
                      <a:pt x="33631" y="190574"/>
                      <a:pt x="30641" y="175627"/>
                    </a:cubicBezTo>
                    <a:cubicBezTo>
                      <a:pt x="28399" y="165911"/>
                      <a:pt x="26905" y="156196"/>
                      <a:pt x="26905" y="146480"/>
                    </a:cubicBezTo>
                    <a:cubicBezTo>
                      <a:pt x="26905" y="79966"/>
                      <a:pt x="81461" y="25410"/>
                      <a:pt x="147975" y="25410"/>
                    </a:cubicBezTo>
                    <a:cubicBezTo>
                      <a:pt x="214489" y="25410"/>
                      <a:pt x="269045" y="79966"/>
                      <a:pt x="269045" y="146480"/>
                    </a:cubicBezTo>
                    <a:cubicBezTo>
                      <a:pt x="266803" y="156196"/>
                      <a:pt x="266056" y="165911"/>
                      <a:pt x="263066" y="176374"/>
                    </a:cubicBezTo>
                    <a:close/>
                  </a:path>
                </a:pathLst>
              </a:custGeom>
              <a:solidFill>
                <a:srgbClr val="005F85"/>
              </a:solidFill>
              <a:ln w="7429" cap="flat">
                <a:noFill/>
                <a:prstDash val="solid"/>
                <a:miter/>
              </a:ln>
            </p:spPr>
            <p:txBody>
              <a:bodyPr rtlCol="0" anchor="ctr"/>
              <a:lstStyle/>
              <a:p>
                <a:endParaRPr lang="de-DE"/>
              </a:p>
            </p:txBody>
          </p:sp>
          <p:sp>
            <p:nvSpPr>
              <p:cNvPr id="79" name="Freihandform: Form 78">
                <a:extLst>
                  <a:ext uri="{FF2B5EF4-FFF2-40B4-BE49-F238E27FC236}">
                    <a16:creationId xmlns:a16="http://schemas.microsoft.com/office/drawing/2014/main" id="{ED5FF16B-A89A-74EC-33F0-F74C2B752CFB}"/>
                  </a:ext>
                </a:extLst>
              </p:cNvPr>
              <p:cNvSpPr/>
              <p:nvPr/>
            </p:nvSpPr>
            <p:spPr>
              <a:xfrm>
                <a:off x="5458253" y="2466471"/>
                <a:ext cx="79218" cy="25409"/>
              </a:xfrm>
              <a:custGeom>
                <a:avLst/>
                <a:gdLst>
                  <a:gd name="connsiteX0" fmla="*/ 66514 w 79218"/>
                  <a:gd name="connsiteY0" fmla="*/ 0 h 25409"/>
                  <a:gd name="connsiteX1" fmla="*/ 12705 w 79218"/>
                  <a:gd name="connsiteY1" fmla="*/ 0 h 25409"/>
                  <a:gd name="connsiteX2" fmla="*/ 0 w 79218"/>
                  <a:gd name="connsiteY2" fmla="*/ 12705 h 25409"/>
                  <a:gd name="connsiteX3" fmla="*/ 12705 w 79218"/>
                  <a:gd name="connsiteY3" fmla="*/ 25410 h 25409"/>
                  <a:gd name="connsiteX4" fmla="*/ 66514 w 79218"/>
                  <a:gd name="connsiteY4" fmla="*/ 25410 h 25409"/>
                  <a:gd name="connsiteX5" fmla="*/ 79219 w 79218"/>
                  <a:gd name="connsiteY5" fmla="*/ 12705 h 25409"/>
                  <a:gd name="connsiteX6" fmla="*/ 66514 w 79218"/>
                  <a:gd name="connsiteY6" fmla="*/ 0 h 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18" h="25409">
                    <a:moveTo>
                      <a:pt x="66514" y="0"/>
                    </a:moveTo>
                    <a:lnTo>
                      <a:pt x="12705" y="0"/>
                    </a:lnTo>
                    <a:cubicBezTo>
                      <a:pt x="5231" y="0"/>
                      <a:pt x="0" y="5979"/>
                      <a:pt x="0" y="12705"/>
                    </a:cubicBezTo>
                    <a:cubicBezTo>
                      <a:pt x="0" y="19431"/>
                      <a:pt x="5979" y="25410"/>
                      <a:pt x="12705" y="25410"/>
                    </a:cubicBezTo>
                    <a:lnTo>
                      <a:pt x="66514" y="25410"/>
                    </a:lnTo>
                    <a:cubicBezTo>
                      <a:pt x="73987" y="25410"/>
                      <a:pt x="79219" y="19431"/>
                      <a:pt x="79219" y="12705"/>
                    </a:cubicBezTo>
                    <a:cubicBezTo>
                      <a:pt x="79219" y="5979"/>
                      <a:pt x="73987" y="0"/>
                      <a:pt x="66514" y="0"/>
                    </a:cubicBezTo>
                    <a:close/>
                  </a:path>
                </a:pathLst>
              </a:custGeom>
              <a:solidFill>
                <a:srgbClr val="005F85"/>
              </a:solidFill>
              <a:ln w="7429" cap="flat">
                <a:noFill/>
                <a:prstDash val="solid"/>
                <a:miter/>
              </a:ln>
            </p:spPr>
            <p:txBody>
              <a:bodyPr rtlCol="0" anchor="ctr"/>
              <a:lstStyle/>
              <a:p>
                <a:endParaRPr lang="de-DE"/>
              </a:p>
            </p:txBody>
          </p:sp>
          <p:sp>
            <p:nvSpPr>
              <p:cNvPr id="80" name="Freihandform: Form 79">
                <a:extLst>
                  <a:ext uri="{FF2B5EF4-FFF2-40B4-BE49-F238E27FC236}">
                    <a16:creationId xmlns:a16="http://schemas.microsoft.com/office/drawing/2014/main" id="{CD1FFD9E-161E-CC7F-8D99-10EEAC2343B9}"/>
                  </a:ext>
                </a:extLst>
              </p:cNvPr>
              <p:cNvSpPr/>
              <p:nvPr/>
            </p:nvSpPr>
            <p:spPr>
              <a:xfrm>
                <a:off x="5395289" y="2278700"/>
                <a:ext cx="63898" cy="63711"/>
              </a:xfrm>
              <a:custGeom>
                <a:avLst/>
                <a:gdLst>
                  <a:gd name="connsiteX0" fmla="*/ 12892 w 63898"/>
                  <a:gd name="connsiteY0" fmla="*/ 63711 h 63711"/>
                  <a:gd name="connsiteX1" fmla="*/ 21860 w 63898"/>
                  <a:gd name="connsiteY1" fmla="*/ 59975 h 63711"/>
                  <a:gd name="connsiteX2" fmla="*/ 59975 w 63898"/>
                  <a:gd name="connsiteY2" fmla="*/ 21860 h 63711"/>
                  <a:gd name="connsiteX3" fmla="*/ 59975 w 63898"/>
                  <a:gd name="connsiteY3" fmla="*/ 3924 h 63711"/>
                  <a:gd name="connsiteX4" fmla="*/ 42038 w 63898"/>
                  <a:gd name="connsiteY4" fmla="*/ 3924 h 63711"/>
                  <a:gd name="connsiteX5" fmla="*/ 3924 w 63898"/>
                  <a:gd name="connsiteY5" fmla="*/ 42038 h 63711"/>
                  <a:gd name="connsiteX6" fmla="*/ 3924 w 63898"/>
                  <a:gd name="connsiteY6" fmla="*/ 59975 h 63711"/>
                  <a:gd name="connsiteX7" fmla="*/ 12892 w 63898"/>
                  <a:gd name="connsiteY7" fmla="*/ 63711 h 6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98" h="63711">
                    <a:moveTo>
                      <a:pt x="12892" y="63711"/>
                    </a:moveTo>
                    <a:cubicBezTo>
                      <a:pt x="15881" y="63711"/>
                      <a:pt x="19618" y="62217"/>
                      <a:pt x="21860" y="59975"/>
                    </a:cubicBezTo>
                    <a:lnTo>
                      <a:pt x="59975" y="21860"/>
                    </a:lnTo>
                    <a:cubicBezTo>
                      <a:pt x="65206" y="16628"/>
                      <a:pt x="65206" y="9155"/>
                      <a:pt x="59975" y="3924"/>
                    </a:cubicBezTo>
                    <a:cubicBezTo>
                      <a:pt x="54743" y="-1308"/>
                      <a:pt x="47270" y="-1308"/>
                      <a:pt x="42038" y="3924"/>
                    </a:cubicBezTo>
                    <a:lnTo>
                      <a:pt x="3924" y="42038"/>
                    </a:lnTo>
                    <a:cubicBezTo>
                      <a:pt x="-1308" y="47270"/>
                      <a:pt x="-1308" y="54743"/>
                      <a:pt x="3924" y="59975"/>
                    </a:cubicBezTo>
                    <a:cubicBezTo>
                      <a:pt x="6913" y="62217"/>
                      <a:pt x="9902" y="63711"/>
                      <a:pt x="12892" y="63711"/>
                    </a:cubicBezTo>
                    <a:close/>
                  </a:path>
                </a:pathLst>
              </a:custGeom>
              <a:solidFill>
                <a:srgbClr val="005F85"/>
              </a:solidFill>
              <a:ln w="7429" cap="flat">
                <a:noFill/>
                <a:prstDash val="solid"/>
                <a:miter/>
              </a:ln>
            </p:spPr>
            <p:txBody>
              <a:bodyPr rtlCol="0" anchor="ctr"/>
              <a:lstStyle/>
              <a:p>
                <a:endParaRPr lang="de-DE"/>
              </a:p>
            </p:txBody>
          </p:sp>
          <p:sp>
            <p:nvSpPr>
              <p:cNvPr id="81" name="Freihandform: Form 80">
                <a:extLst>
                  <a:ext uri="{FF2B5EF4-FFF2-40B4-BE49-F238E27FC236}">
                    <a16:creationId xmlns:a16="http://schemas.microsoft.com/office/drawing/2014/main" id="{DF850DB1-E25B-7B54-F56A-4BB8ECF4FC99}"/>
                  </a:ext>
                </a:extLst>
              </p:cNvPr>
              <p:cNvSpPr/>
              <p:nvPr/>
            </p:nvSpPr>
            <p:spPr>
              <a:xfrm>
                <a:off x="5245259" y="2199668"/>
                <a:ext cx="26157" cy="79966"/>
              </a:xfrm>
              <a:custGeom>
                <a:avLst/>
                <a:gdLst>
                  <a:gd name="connsiteX0" fmla="*/ 13452 w 26157"/>
                  <a:gd name="connsiteY0" fmla="*/ 79966 h 79966"/>
                  <a:gd name="connsiteX1" fmla="*/ 26157 w 26157"/>
                  <a:gd name="connsiteY1" fmla="*/ 67261 h 79966"/>
                  <a:gd name="connsiteX2" fmla="*/ 26157 w 26157"/>
                  <a:gd name="connsiteY2" fmla="*/ 12705 h 79966"/>
                  <a:gd name="connsiteX3" fmla="*/ 13452 w 26157"/>
                  <a:gd name="connsiteY3" fmla="*/ 0 h 79966"/>
                  <a:gd name="connsiteX4" fmla="*/ 0 w 26157"/>
                  <a:gd name="connsiteY4" fmla="*/ 12705 h 79966"/>
                  <a:gd name="connsiteX5" fmla="*/ 0 w 26157"/>
                  <a:gd name="connsiteY5" fmla="*/ 66514 h 79966"/>
                  <a:gd name="connsiteX6" fmla="*/ 13452 w 26157"/>
                  <a:gd name="connsiteY6" fmla="*/ 79966 h 79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7" h="79966">
                    <a:moveTo>
                      <a:pt x="13452" y="79966"/>
                    </a:moveTo>
                    <a:cubicBezTo>
                      <a:pt x="20926" y="79966"/>
                      <a:pt x="26157" y="73987"/>
                      <a:pt x="26157" y="67261"/>
                    </a:cubicBezTo>
                    <a:lnTo>
                      <a:pt x="26157" y="12705"/>
                    </a:lnTo>
                    <a:cubicBezTo>
                      <a:pt x="26157" y="5231"/>
                      <a:pt x="20178" y="0"/>
                      <a:pt x="13452" y="0"/>
                    </a:cubicBezTo>
                    <a:cubicBezTo>
                      <a:pt x="6726" y="0"/>
                      <a:pt x="0" y="5979"/>
                      <a:pt x="0" y="12705"/>
                    </a:cubicBezTo>
                    <a:lnTo>
                      <a:pt x="0" y="66514"/>
                    </a:lnTo>
                    <a:cubicBezTo>
                      <a:pt x="0" y="73987"/>
                      <a:pt x="5979" y="79966"/>
                      <a:pt x="13452" y="79966"/>
                    </a:cubicBezTo>
                    <a:close/>
                  </a:path>
                </a:pathLst>
              </a:custGeom>
              <a:solidFill>
                <a:srgbClr val="005F85"/>
              </a:solidFill>
              <a:ln w="7429" cap="flat">
                <a:noFill/>
                <a:prstDash val="solid"/>
                <a:miter/>
              </a:ln>
            </p:spPr>
            <p:txBody>
              <a:bodyPr rtlCol="0" anchor="ctr"/>
              <a:lstStyle/>
              <a:p>
                <a:endParaRPr lang="de-DE"/>
              </a:p>
            </p:txBody>
          </p:sp>
          <p:sp>
            <p:nvSpPr>
              <p:cNvPr id="82" name="Freihandform: Form 81">
                <a:extLst>
                  <a:ext uri="{FF2B5EF4-FFF2-40B4-BE49-F238E27FC236}">
                    <a16:creationId xmlns:a16="http://schemas.microsoft.com/office/drawing/2014/main" id="{D56A78C6-73C0-A259-57D6-A0FF9A07758B}"/>
                  </a:ext>
                </a:extLst>
              </p:cNvPr>
              <p:cNvSpPr/>
              <p:nvPr/>
            </p:nvSpPr>
            <p:spPr>
              <a:xfrm>
                <a:off x="5057488" y="2277953"/>
                <a:ext cx="63898" cy="63711"/>
              </a:xfrm>
              <a:custGeom>
                <a:avLst/>
                <a:gdLst>
                  <a:gd name="connsiteX0" fmla="*/ 42038 w 63898"/>
                  <a:gd name="connsiteY0" fmla="*/ 59975 h 63711"/>
                  <a:gd name="connsiteX1" fmla="*/ 51007 w 63898"/>
                  <a:gd name="connsiteY1" fmla="*/ 63711 h 63711"/>
                  <a:gd name="connsiteX2" fmla="*/ 59975 w 63898"/>
                  <a:gd name="connsiteY2" fmla="*/ 59975 h 63711"/>
                  <a:gd name="connsiteX3" fmla="*/ 59975 w 63898"/>
                  <a:gd name="connsiteY3" fmla="*/ 42038 h 63711"/>
                  <a:gd name="connsiteX4" fmla="*/ 21860 w 63898"/>
                  <a:gd name="connsiteY4" fmla="*/ 3924 h 63711"/>
                  <a:gd name="connsiteX5" fmla="*/ 3924 w 63898"/>
                  <a:gd name="connsiteY5" fmla="*/ 3924 h 63711"/>
                  <a:gd name="connsiteX6" fmla="*/ 3924 w 63898"/>
                  <a:gd name="connsiteY6" fmla="*/ 21860 h 63711"/>
                  <a:gd name="connsiteX7" fmla="*/ 42038 w 63898"/>
                  <a:gd name="connsiteY7" fmla="*/ 59975 h 6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98" h="63711">
                    <a:moveTo>
                      <a:pt x="42038" y="59975"/>
                    </a:moveTo>
                    <a:cubicBezTo>
                      <a:pt x="44280" y="62217"/>
                      <a:pt x="48017" y="63711"/>
                      <a:pt x="51007" y="63711"/>
                    </a:cubicBezTo>
                    <a:cubicBezTo>
                      <a:pt x="53996" y="63711"/>
                      <a:pt x="57733" y="62217"/>
                      <a:pt x="59975" y="59975"/>
                    </a:cubicBezTo>
                    <a:cubicBezTo>
                      <a:pt x="65206" y="54743"/>
                      <a:pt x="65206" y="47270"/>
                      <a:pt x="59975" y="42038"/>
                    </a:cubicBezTo>
                    <a:lnTo>
                      <a:pt x="21860" y="3924"/>
                    </a:lnTo>
                    <a:cubicBezTo>
                      <a:pt x="16628" y="-1308"/>
                      <a:pt x="9155" y="-1308"/>
                      <a:pt x="3924" y="3924"/>
                    </a:cubicBezTo>
                    <a:cubicBezTo>
                      <a:pt x="-1308" y="9155"/>
                      <a:pt x="-1308" y="16628"/>
                      <a:pt x="3924" y="21860"/>
                    </a:cubicBezTo>
                    <a:lnTo>
                      <a:pt x="42038" y="59975"/>
                    </a:lnTo>
                    <a:close/>
                  </a:path>
                </a:pathLst>
              </a:custGeom>
              <a:solidFill>
                <a:srgbClr val="005F85"/>
              </a:solidFill>
              <a:ln w="7429" cap="flat">
                <a:noFill/>
                <a:prstDash val="solid"/>
                <a:miter/>
              </a:ln>
            </p:spPr>
            <p:txBody>
              <a:bodyPr rtlCol="0" anchor="ctr"/>
              <a:lstStyle/>
              <a:p>
                <a:endParaRPr lang="de-DE"/>
              </a:p>
            </p:txBody>
          </p:sp>
          <p:sp>
            <p:nvSpPr>
              <p:cNvPr id="83" name="Freihandform: Form 82">
                <a:extLst>
                  <a:ext uri="{FF2B5EF4-FFF2-40B4-BE49-F238E27FC236}">
                    <a16:creationId xmlns:a16="http://schemas.microsoft.com/office/drawing/2014/main" id="{370525E2-5C12-00A4-3B0A-B0D84048255E}"/>
                  </a:ext>
                </a:extLst>
              </p:cNvPr>
              <p:cNvSpPr/>
              <p:nvPr/>
            </p:nvSpPr>
            <p:spPr>
              <a:xfrm>
                <a:off x="4979951" y="2466471"/>
                <a:ext cx="79218" cy="25409"/>
              </a:xfrm>
              <a:custGeom>
                <a:avLst/>
                <a:gdLst>
                  <a:gd name="connsiteX0" fmla="*/ 66514 w 79218"/>
                  <a:gd name="connsiteY0" fmla="*/ 0 h 25409"/>
                  <a:gd name="connsiteX1" fmla="*/ 12705 w 79218"/>
                  <a:gd name="connsiteY1" fmla="*/ 0 h 25409"/>
                  <a:gd name="connsiteX2" fmla="*/ 0 w 79218"/>
                  <a:gd name="connsiteY2" fmla="*/ 12705 h 25409"/>
                  <a:gd name="connsiteX3" fmla="*/ 12705 w 79218"/>
                  <a:gd name="connsiteY3" fmla="*/ 25410 h 25409"/>
                  <a:gd name="connsiteX4" fmla="*/ 66514 w 79218"/>
                  <a:gd name="connsiteY4" fmla="*/ 25410 h 25409"/>
                  <a:gd name="connsiteX5" fmla="*/ 79219 w 79218"/>
                  <a:gd name="connsiteY5" fmla="*/ 12705 h 25409"/>
                  <a:gd name="connsiteX6" fmla="*/ 66514 w 79218"/>
                  <a:gd name="connsiteY6" fmla="*/ 0 h 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18" h="25409">
                    <a:moveTo>
                      <a:pt x="66514" y="0"/>
                    </a:moveTo>
                    <a:lnTo>
                      <a:pt x="12705" y="0"/>
                    </a:lnTo>
                    <a:cubicBezTo>
                      <a:pt x="5231" y="0"/>
                      <a:pt x="0" y="5979"/>
                      <a:pt x="0" y="12705"/>
                    </a:cubicBezTo>
                    <a:cubicBezTo>
                      <a:pt x="0" y="19431"/>
                      <a:pt x="5979" y="25410"/>
                      <a:pt x="12705" y="25410"/>
                    </a:cubicBezTo>
                    <a:lnTo>
                      <a:pt x="66514" y="25410"/>
                    </a:lnTo>
                    <a:cubicBezTo>
                      <a:pt x="73987" y="25410"/>
                      <a:pt x="79219" y="19431"/>
                      <a:pt x="79219" y="12705"/>
                    </a:cubicBezTo>
                    <a:cubicBezTo>
                      <a:pt x="79219" y="5979"/>
                      <a:pt x="73240" y="0"/>
                      <a:pt x="66514" y="0"/>
                    </a:cubicBezTo>
                    <a:close/>
                  </a:path>
                </a:pathLst>
              </a:custGeom>
              <a:solidFill>
                <a:srgbClr val="005F85"/>
              </a:solidFill>
              <a:ln w="7429" cap="flat">
                <a:noFill/>
                <a:prstDash val="solid"/>
                <a:miter/>
              </a:ln>
            </p:spPr>
            <p:txBody>
              <a:bodyPr rtlCol="0" anchor="ctr"/>
              <a:lstStyle/>
              <a:p>
                <a:endParaRPr lang="de-DE"/>
              </a:p>
            </p:txBody>
          </p:sp>
          <p:sp>
            <p:nvSpPr>
              <p:cNvPr id="84" name="Freihandform: Form 83">
                <a:extLst>
                  <a:ext uri="{FF2B5EF4-FFF2-40B4-BE49-F238E27FC236}">
                    <a16:creationId xmlns:a16="http://schemas.microsoft.com/office/drawing/2014/main" id="{A68FB3F7-39A8-CD02-00E6-11956070709B}"/>
                  </a:ext>
                </a:extLst>
              </p:cNvPr>
              <p:cNvSpPr/>
              <p:nvPr/>
            </p:nvSpPr>
            <p:spPr>
              <a:xfrm>
                <a:off x="5057488" y="2616501"/>
                <a:ext cx="63898" cy="63711"/>
              </a:xfrm>
              <a:custGeom>
                <a:avLst/>
                <a:gdLst>
                  <a:gd name="connsiteX0" fmla="*/ 42038 w 63898"/>
                  <a:gd name="connsiteY0" fmla="*/ 3924 h 63711"/>
                  <a:gd name="connsiteX1" fmla="*/ 3924 w 63898"/>
                  <a:gd name="connsiteY1" fmla="*/ 42038 h 63711"/>
                  <a:gd name="connsiteX2" fmla="*/ 3924 w 63898"/>
                  <a:gd name="connsiteY2" fmla="*/ 59975 h 63711"/>
                  <a:gd name="connsiteX3" fmla="*/ 12892 w 63898"/>
                  <a:gd name="connsiteY3" fmla="*/ 63711 h 63711"/>
                  <a:gd name="connsiteX4" fmla="*/ 21860 w 63898"/>
                  <a:gd name="connsiteY4" fmla="*/ 59975 h 63711"/>
                  <a:gd name="connsiteX5" fmla="*/ 59975 w 63898"/>
                  <a:gd name="connsiteY5" fmla="*/ 21860 h 63711"/>
                  <a:gd name="connsiteX6" fmla="*/ 59975 w 63898"/>
                  <a:gd name="connsiteY6" fmla="*/ 3924 h 63711"/>
                  <a:gd name="connsiteX7" fmla="*/ 42038 w 63898"/>
                  <a:gd name="connsiteY7" fmla="*/ 3924 h 6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98" h="63711">
                    <a:moveTo>
                      <a:pt x="42038" y="3924"/>
                    </a:moveTo>
                    <a:lnTo>
                      <a:pt x="3924" y="42038"/>
                    </a:lnTo>
                    <a:cubicBezTo>
                      <a:pt x="-1308" y="47270"/>
                      <a:pt x="-1308" y="54743"/>
                      <a:pt x="3924" y="59975"/>
                    </a:cubicBezTo>
                    <a:cubicBezTo>
                      <a:pt x="6166" y="62217"/>
                      <a:pt x="9902" y="63711"/>
                      <a:pt x="12892" y="63711"/>
                    </a:cubicBezTo>
                    <a:cubicBezTo>
                      <a:pt x="15881" y="63711"/>
                      <a:pt x="19618" y="62217"/>
                      <a:pt x="21860" y="59975"/>
                    </a:cubicBezTo>
                    <a:lnTo>
                      <a:pt x="59975" y="21860"/>
                    </a:lnTo>
                    <a:cubicBezTo>
                      <a:pt x="65206" y="16629"/>
                      <a:pt x="65206" y="9155"/>
                      <a:pt x="59975" y="3924"/>
                    </a:cubicBezTo>
                    <a:cubicBezTo>
                      <a:pt x="54743" y="-1308"/>
                      <a:pt x="46522" y="-1308"/>
                      <a:pt x="42038" y="3924"/>
                    </a:cubicBezTo>
                    <a:close/>
                  </a:path>
                </a:pathLst>
              </a:custGeom>
              <a:solidFill>
                <a:srgbClr val="005F85"/>
              </a:solidFill>
              <a:ln w="7429" cap="flat">
                <a:noFill/>
                <a:prstDash val="solid"/>
                <a:miter/>
              </a:ln>
            </p:spPr>
            <p:txBody>
              <a:bodyPr rtlCol="0" anchor="ctr"/>
              <a:lstStyle/>
              <a:p>
                <a:endParaRPr lang="de-DE"/>
              </a:p>
            </p:txBody>
          </p:sp>
          <p:sp>
            <p:nvSpPr>
              <p:cNvPr id="85" name="Freihandform: Form 84">
                <a:extLst>
                  <a:ext uri="{FF2B5EF4-FFF2-40B4-BE49-F238E27FC236}">
                    <a16:creationId xmlns:a16="http://schemas.microsoft.com/office/drawing/2014/main" id="{F03965C8-519A-A003-0833-648CB6F02193}"/>
                  </a:ext>
                </a:extLst>
              </p:cNvPr>
              <p:cNvSpPr/>
              <p:nvPr/>
            </p:nvSpPr>
            <p:spPr>
              <a:xfrm>
                <a:off x="5395289" y="2616501"/>
                <a:ext cx="63898" cy="63711"/>
              </a:xfrm>
              <a:custGeom>
                <a:avLst/>
                <a:gdLst>
                  <a:gd name="connsiteX0" fmla="*/ 21860 w 63898"/>
                  <a:gd name="connsiteY0" fmla="*/ 3924 h 63711"/>
                  <a:gd name="connsiteX1" fmla="*/ 3924 w 63898"/>
                  <a:gd name="connsiteY1" fmla="*/ 3924 h 63711"/>
                  <a:gd name="connsiteX2" fmla="*/ 3924 w 63898"/>
                  <a:gd name="connsiteY2" fmla="*/ 21860 h 63711"/>
                  <a:gd name="connsiteX3" fmla="*/ 42038 w 63898"/>
                  <a:gd name="connsiteY3" fmla="*/ 59975 h 63711"/>
                  <a:gd name="connsiteX4" fmla="*/ 51006 w 63898"/>
                  <a:gd name="connsiteY4" fmla="*/ 63711 h 63711"/>
                  <a:gd name="connsiteX5" fmla="*/ 59975 w 63898"/>
                  <a:gd name="connsiteY5" fmla="*/ 59975 h 63711"/>
                  <a:gd name="connsiteX6" fmla="*/ 59975 w 63898"/>
                  <a:gd name="connsiteY6" fmla="*/ 42038 h 63711"/>
                  <a:gd name="connsiteX7" fmla="*/ 21860 w 63898"/>
                  <a:gd name="connsiteY7" fmla="*/ 3924 h 6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98" h="63711">
                    <a:moveTo>
                      <a:pt x="21860" y="3924"/>
                    </a:moveTo>
                    <a:cubicBezTo>
                      <a:pt x="16628" y="-1308"/>
                      <a:pt x="9155" y="-1308"/>
                      <a:pt x="3924" y="3924"/>
                    </a:cubicBezTo>
                    <a:cubicBezTo>
                      <a:pt x="-1308" y="9155"/>
                      <a:pt x="-1308" y="16629"/>
                      <a:pt x="3924" y="21860"/>
                    </a:cubicBezTo>
                    <a:lnTo>
                      <a:pt x="42038" y="59975"/>
                    </a:lnTo>
                    <a:cubicBezTo>
                      <a:pt x="44280" y="62217"/>
                      <a:pt x="48017" y="63711"/>
                      <a:pt x="51006" y="63711"/>
                    </a:cubicBezTo>
                    <a:cubicBezTo>
                      <a:pt x="53996" y="63711"/>
                      <a:pt x="57733" y="62217"/>
                      <a:pt x="59975" y="59975"/>
                    </a:cubicBezTo>
                    <a:cubicBezTo>
                      <a:pt x="65206" y="54743"/>
                      <a:pt x="65206" y="47270"/>
                      <a:pt x="59975" y="42038"/>
                    </a:cubicBezTo>
                    <a:lnTo>
                      <a:pt x="21860" y="3924"/>
                    </a:lnTo>
                    <a:close/>
                  </a:path>
                </a:pathLst>
              </a:custGeom>
              <a:solidFill>
                <a:srgbClr val="005F85"/>
              </a:solidFill>
              <a:ln w="7429" cap="flat">
                <a:noFill/>
                <a:prstDash val="solid"/>
                <a:miter/>
              </a:ln>
            </p:spPr>
            <p:txBody>
              <a:bodyPr rtlCol="0" anchor="ctr"/>
              <a:lstStyle/>
              <a:p>
                <a:endParaRPr lang="de-DE"/>
              </a:p>
            </p:txBody>
          </p:sp>
        </p:grpSp>
        <p:grpSp>
          <p:nvGrpSpPr>
            <p:cNvPr id="74" name="Grafik 124">
              <a:extLst>
                <a:ext uri="{FF2B5EF4-FFF2-40B4-BE49-F238E27FC236}">
                  <a16:creationId xmlns:a16="http://schemas.microsoft.com/office/drawing/2014/main" id="{0FDCBA97-B63D-F837-68E5-DD0FECCBD3BD}"/>
                </a:ext>
              </a:extLst>
            </p:cNvPr>
            <p:cNvGrpSpPr/>
            <p:nvPr/>
          </p:nvGrpSpPr>
          <p:grpSpPr>
            <a:xfrm>
              <a:off x="4704927" y="2845599"/>
              <a:ext cx="961221" cy="359252"/>
              <a:chOff x="4704927" y="2845599"/>
              <a:chExt cx="961221" cy="359252"/>
            </a:xfrm>
            <a:solidFill>
              <a:srgbClr val="005F85"/>
            </a:solidFill>
          </p:grpSpPr>
          <p:sp>
            <p:nvSpPr>
              <p:cNvPr id="75" name="Freihandform: Form 74">
                <a:extLst>
                  <a:ext uri="{FF2B5EF4-FFF2-40B4-BE49-F238E27FC236}">
                    <a16:creationId xmlns:a16="http://schemas.microsoft.com/office/drawing/2014/main" id="{E044FB68-0BED-99E2-AB38-5CF9541755C7}"/>
                  </a:ext>
                </a:extLst>
              </p:cNvPr>
              <p:cNvSpPr/>
              <p:nvPr/>
            </p:nvSpPr>
            <p:spPr>
              <a:xfrm>
                <a:off x="4827706" y="2862925"/>
                <a:ext cx="581854" cy="186477"/>
              </a:xfrm>
              <a:custGeom>
                <a:avLst/>
                <a:gdLst>
                  <a:gd name="connsiteX0" fmla="*/ 379438 w 581854"/>
                  <a:gd name="connsiteY0" fmla="*/ 186477 h 186477"/>
                  <a:gd name="connsiteX1" fmla="*/ 327124 w 581854"/>
                  <a:gd name="connsiteY1" fmla="*/ 186477 h 186477"/>
                  <a:gd name="connsiteX2" fmla="*/ 313671 w 581854"/>
                  <a:gd name="connsiteY2" fmla="*/ 173025 h 186477"/>
                  <a:gd name="connsiteX3" fmla="*/ 327124 w 581854"/>
                  <a:gd name="connsiteY3" fmla="*/ 159573 h 186477"/>
                  <a:gd name="connsiteX4" fmla="*/ 379438 w 581854"/>
                  <a:gd name="connsiteY4" fmla="*/ 159573 h 186477"/>
                  <a:gd name="connsiteX5" fmla="*/ 513213 w 581854"/>
                  <a:gd name="connsiteY5" fmla="*/ 118469 h 186477"/>
                  <a:gd name="connsiteX6" fmla="*/ 552075 w 581854"/>
                  <a:gd name="connsiteY6" fmla="*/ 92311 h 186477"/>
                  <a:gd name="connsiteX7" fmla="*/ 553570 w 581854"/>
                  <a:gd name="connsiteY7" fmla="*/ 90817 h 186477"/>
                  <a:gd name="connsiteX8" fmla="*/ 536381 w 581854"/>
                  <a:gd name="connsiteY8" fmla="*/ 75122 h 186477"/>
                  <a:gd name="connsiteX9" fmla="*/ 487056 w 581854"/>
                  <a:gd name="connsiteY9" fmla="*/ 75122 h 186477"/>
                  <a:gd name="connsiteX10" fmla="*/ 340576 w 581854"/>
                  <a:gd name="connsiteY10" fmla="*/ 81101 h 186477"/>
                  <a:gd name="connsiteX11" fmla="*/ 339081 w 581854"/>
                  <a:gd name="connsiteY11" fmla="*/ 79607 h 186477"/>
                  <a:gd name="connsiteX12" fmla="*/ 274809 w 581854"/>
                  <a:gd name="connsiteY12" fmla="*/ 46723 h 186477"/>
                  <a:gd name="connsiteX13" fmla="*/ 20711 w 581854"/>
                  <a:gd name="connsiteY13" fmla="*/ 77365 h 186477"/>
                  <a:gd name="connsiteX14" fmla="*/ 2775 w 581854"/>
                  <a:gd name="connsiteY14" fmla="*/ 73628 h 186477"/>
                  <a:gd name="connsiteX15" fmla="*/ 6511 w 581854"/>
                  <a:gd name="connsiteY15" fmla="*/ 55691 h 186477"/>
                  <a:gd name="connsiteX16" fmla="*/ 286767 w 581854"/>
                  <a:gd name="connsiteY16" fmla="*/ 21313 h 186477"/>
                  <a:gd name="connsiteX17" fmla="*/ 354028 w 581854"/>
                  <a:gd name="connsiteY17" fmla="*/ 56439 h 186477"/>
                  <a:gd name="connsiteX18" fmla="*/ 477341 w 581854"/>
                  <a:gd name="connsiteY18" fmla="*/ 50460 h 186477"/>
                  <a:gd name="connsiteX19" fmla="*/ 551328 w 581854"/>
                  <a:gd name="connsiteY19" fmla="*/ 51955 h 186477"/>
                  <a:gd name="connsiteX20" fmla="*/ 577485 w 581854"/>
                  <a:gd name="connsiteY20" fmla="*/ 77365 h 186477"/>
                  <a:gd name="connsiteX21" fmla="*/ 569264 w 581854"/>
                  <a:gd name="connsiteY21" fmla="*/ 115479 h 186477"/>
                  <a:gd name="connsiteX22" fmla="*/ 530402 w 581854"/>
                  <a:gd name="connsiteY22" fmla="*/ 141636 h 186477"/>
                  <a:gd name="connsiteX23" fmla="*/ 379438 w 581854"/>
                  <a:gd name="connsiteY23" fmla="*/ 186477 h 186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1854" h="186477">
                    <a:moveTo>
                      <a:pt x="379438" y="186477"/>
                    </a:moveTo>
                    <a:lnTo>
                      <a:pt x="327124" y="186477"/>
                    </a:lnTo>
                    <a:cubicBezTo>
                      <a:pt x="318903" y="186477"/>
                      <a:pt x="313671" y="180499"/>
                      <a:pt x="313671" y="173025"/>
                    </a:cubicBezTo>
                    <a:cubicBezTo>
                      <a:pt x="313671" y="165552"/>
                      <a:pt x="319650" y="159573"/>
                      <a:pt x="327124" y="159573"/>
                    </a:cubicBezTo>
                    <a:lnTo>
                      <a:pt x="379438" y="159573"/>
                    </a:lnTo>
                    <a:cubicBezTo>
                      <a:pt x="427268" y="159573"/>
                      <a:pt x="472857" y="146121"/>
                      <a:pt x="513213" y="118469"/>
                    </a:cubicBezTo>
                    <a:lnTo>
                      <a:pt x="552075" y="92311"/>
                    </a:lnTo>
                    <a:lnTo>
                      <a:pt x="553570" y="90817"/>
                    </a:lnTo>
                    <a:cubicBezTo>
                      <a:pt x="549086" y="84091"/>
                      <a:pt x="543107" y="79607"/>
                      <a:pt x="536381" y="75122"/>
                    </a:cubicBezTo>
                    <a:cubicBezTo>
                      <a:pt x="522929" y="66902"/>
                      <a:pt x="504245" y="66902"/>
                      <a:pt x="487056" y="75122"/>
                    </a:cubicBezTo>
                    <a:cubicBezTo>
                      <a:pt x="410079" y="113237"/>
                      <a:pt x="342818" y="81849"/>
                      <a:pt x="340576" y="81101"/>
                    </a:cubicBezTo>
                    <a:cubicBezTo>
                      <a:pt x="340576" y="81101"/>
                      <a:pt x="339081" y="81101"/>
                      <a:pt x="339081" y="79607"/>
                    </a:cubicBezTo>
                    <a:cubicBezTo>
                      <a:pt x="317408" y="66154"/>
                      <a:pt x="295735" y="54197"/>
                      <a:pt x="274809" y="46723"/>
                    </a:cubicBezTo>
                    <a:cubicBezTo>
                      <a:pt x="192601" y="12345"/>
                      <a:pt x="95446" y="25050"/>
                      <a:pt x="20711" y="77365"/>
                    </a:cubicBezTo>
                    <a:cubicBezTo>
                      <a:pt x="14732" y="81849"/>
                      <a:pt x="5764" y="81101"/>
                      <a:pt x="2775" y="73628"/>
                    </a:cubicBezTo>
                    <a:cubicBezTo>
                      <a:pt x="-1709" y="67649"/>
                      <a:pt x="-962" y="58681"/>
                      <a:pt x="6511" y="55691"/>
                    </a:cubicBezTo>
                    <a:cubicBezTo>
                      <a:pt x="90214" y="-4096"/>
                      <a:pt x="194096" y="-16054"/>
                      <a:pt x="286767" y="21313"/>
                    </a:cubicBezTo>
                    <a:cubicBezTo>
                      <a:pt x="309935" y="30282"/>
                      <a:pt x="331608" y="42239"/>
                      <a:pt x="354028" y="56439"/>
                    </a:cubicBezTo>
                    <a:cubicBezTo>
                      <a:pt x="360754" y="58681"/>
                      <a:pt x="416058" y="80354"/>
                      <a:pt x="477341" y="50460"/>
                    </a:cubicBezTo>
                    <a:cubicBezTo>
                      <a:pt x="502750" y="37755"/>
                      <a:pt x="529655" y="39250"/>
                      <a:pt x="551328" y="51955"/>
                    </a:cubicBezTo>
                    <a:cubicBezTo>
                      <a:pt x="562538" y="58681"/>
                      <a:pt x="570759" y="66902"/>
                      <a:pt x="577485" y="77365"/>
                    </a:cubicBezTo>
                    <a:cubicBezTo>
                      <a:pt x="585706" y="90069"/>
                      <a:pt x="581969" y="107258"/>
                      <a:pt x="569264" y="115479"/>
                    </a:cubicBezTo>
                    <a:lnTo>
                      <a:pt x="530402" y="141636"/>
                    </a:lnTo>
                    <a:cubicBezTo>
                      <a:pt x="484067" y="170036"/>
                      <a:pt x="433247" y="186477"/>
                      <a:pt x="379438" y="186477"/>
                    </a:cubicBezTo>
                    <a:close/>
                  </a:path>
                </a:pathLst>
              </a:custGeom>
              <a:solidFill>
                <a:srgbClr val="005F85"/>
              </a:solidFill>
              <a:ln w="7429" cap="flat">
                <a:noFill/>
                <a:prstDash val="solid"/>
                <a:miter/>
              </a:ln>
            </p:spPr>
            <p:txBody>
              <a:bodyPr rtlCol="0" anchor="ctr"/>
              <a:lstStyle/>
              <a:p>
                <a:endParaRPr lang="de-DE"/>
              </a:p>
            </p:txBody>
          </p:sp>
          <p:sp>
            <p:nvSpPr>
              <p:cNvPr id="76" name="Freihandform: Form 75">
                <a:extLst>
                  <a:ext uri="{FF2B5EF4-FFF2-40B4-BE49-F238E27FC236}">
                    <a16:creationId xmlns:a16="http://schemas.microsoft.com/office/drawing/2014/main" id="{91F4C967-DF9A-D009-176A-61FDF0D263D7}"/>
                  </a:ext>
                </a:extLst>
              </p:cNvPr>
              <p:cNvSpPr/>
              <p:nvPr/>
            </p:nvSpPr>
            <p:spPr>
              <a:xfrm>
                <a:off x="4825740" y="2845599"/>
                <a:ext cx="840408" cy="283770"/>
              </a:xfrm>
              <a:custGeom>
                <a:avLst/>
                <a:gdLst>
                  <a:gd name="connsiteX0" fmla="*/ 13709 w 840408"/>
                  <a:gd name="connsiteY0" fmla="*/ 282275 h 283770"/>
                  <a:gd name="connsiteX1" fmla="*/ 257 w 840408"/>
                  <a:gd name="connsiteY1" fmla="*/ 271065 h 283770"/>
                  <a:gd name="connsiteX2" fmla="*/ 10720 w 840408"/>
                  <a:gd name="connsiteY2" fmla="*/ 255371 h 283770"/>
                  <a:gd name="connsiteX3" fmla="*/ 342542 w 840408"/>
                  <a:gd name="connsiteY3" fmla="*/ 244161 h 283770"/>
                  <a:gd name="connsiteX4" fmla="*/ 495001 w 840408"/>
                  <a:gd name="connsiteY4" fmla="*/ 211277 h 283770"/>
                  <a:gd name="connsiteX5" fmla="*/ 811877 w 840408"/>
                  <a:gd name="connsiteY5" fmla="*/ 44619 h 283770"/>
                  <a:gd name="connsiteX6" fmla="*/ 737889 w 840408"/>
                  <a:gd name="connsiteY6" fmla="*/ 29672 h 283770"/>
                  <a:gd name="connsiteX7" fmla="*/ 722942 w 840408"/>
                  <a:gd name="connsiteY7" fmla="*/ 35651 h 283770"/>
                  <a:gd name="connsiteX8" fmla="*/ 563010 w 840408"/>
                  <a:gd name="connsiteY8" fmla="*/ 104407 h 283770"/>
                  <a:gd name="connsiteX9" fmla="*/ 545821 w 840408"/>
                  <a:gd name="connsiteY9" fmla="*/ 97681 h 283770"/>
                  <a:gd name="connsiteX10" fmla="*/ 552547 w 840408"/>
                  <a:gd name="connsiteY10" fmla="*/ 80491 h 283770"/>
                  <a:gd name="connsiteX11" fmla="*/ 712479 w 840408"/>
                  <a:gd name="connsiteY11" fmla="*/ 11735 h 283770"/>
                  <a:gd name="connsiteX12" fmla="*/ 731911 w 840408"/>
                  <a:gd name="connsiteY12" fmla="*/ 5009 h 283770"/>
                  <a:gd name="connsiteX13" fmla="*/ 835045 w 840408"/>
                  <a:gd name="connsiteY13" fmla="*/ 31167 h 283770"/>
                  <a:gd name="connsiteX14" fmla="*/ 839529 w 840408"/>
                  <a:gd name="connsiteY14" fmla="*/ 52840 h 283770"/>
                  <a:gd name="connsiteX15" fmla="*/ 826076 w 840408"/>
                  <a:gd name="connsiteY15" fmla="*/ 70029 h 283770"/>
                  <a:gd name="connsiteX16" fmla="*/ 508453 w 840408"/>
                  <a:gd name="connsiteY16" fmla="*/ 235940 h 283770"/>
                  <a:gd name="connsiteX17" fmla="*/ 342542 w 840408"/>
                  <a:gd name="connsiteY17" fmla="*/ 272560 h 283770"/>
                  <a:gd name="connsiteX18" fmla="*/ 17446 w 840408"/>
                  <a:gd name="connsiteY18" fmla="*/ 283770 h 283770"/>
                  <a:gd name="connsiteX19" fmla="*/ 13709 w 840408"/>
                  <a:gd name="connsiteY19" fmla="*/ 282275 h 28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0408" h="283770">
                    <a:moveTo>
                      <a:pt x="13709" y="282275"/>
                    </a:moveTo>
                    <a:cubicBezTo>
                      <a:pt x="6983" y="282275"/>
                      <a:pt x="2499" y="277791"/>
                      <a:pt x="257" y="271065"/>
                    </a:cubicBezTo>
                    <a:cubicBezTo>
                      <a:pt x="-1238" y="264339"/>
                      <a:pt x="3994" y="256118"/>
                      <a:pt x="10720" y="255371"/>
                    </a:cubicBezTo>
                    <a:cubicBezTo>
                      <a:pt x="15204" y="253876"/>
                      <a:pt x="134032" y="232203"/>
                      <a:pt x="342542" y="244161"/>
                    </a:cubicBezTo>
                    <a:cubicBezTo>
                      <a:pt x="394857" y="247897"/>
                      <a:pt x="447918" y="235192"/>
                      <a:pt x="495001" y="211277"/>
                    </a:cubicBezTo>
                    <a:lnTo>
                      <a:pt x="811877" y="44619"/>
                    </a:lnTo>
                    <a:cubicBezTo>
                      <a:pt x="801414" y="31914"/>
                      <a:pt x="779741" y="18462"/>
                      <a:pt x="737889" y="29672"/>
                    </a:cubicBezTo>
                    <a:cubicBezTo>
                      <a:pt x="731911" y="31167"/>
                      <a:pt x="726679" y="33409"/>
                      <a:pt x="722942" y="35651"/>
                    </a:cubicBezTo>
                    <a:lnTo>
                      <a:pt x="563010" y="104407"/>
                    </a:lnTo>
                    <a:cubicBezTo>
                      <a:pt x="556284" y="108143"/>
                      <a:pt x="548063" y="104407"/>
                      <a:pt x="545821" y="97681"/>
                    </a:cubicBezTo>
                    <a:cubicBezTo>
                      <a:pt x="542084" y="90954"/>
                      <a:pt x="545821" y="82734"/>
                      <a:pt x="552547" y="80491"/>
                    </a:cubicBezTo>
                    <a:lnTo>
                      <a:pt x="712479" y="11735"/>
                    </a:lnTo>
                    <a:cubicBezTo>
                      <a:pt x="716964" y="9493"/>
                      <a:pt x="723690" y="7251"/>
                      <a:pt x="731911" y="5009"/>
                    </a:cubicBezTo>
                    <a:cubicBezTo>
                      <a:pt x="791698" y="-10685"/>
                      <a:pt x="822340" y="13977"/>
                      <a:pt x="835045" y="31167"/>
                    </a:cubicBezTo>
                    <a:cubicBezTo>
                      <a:pt x="839529" y="37145"/>
                      <a:pt x="841771" y="44619"/>
                      <a:pt x="839529" y="52840"/>
                    </a:cubicBezTo>
                    <a:cubicBezTo>
                      <a:pt x="838034" y="61060"/>
                      <a:pt x="832803" y="66292"/>
                      <a:pt x="826076" y="70029"/>
                    </a:cubicBezTo>
                    <a:lnTo>
                      <a:pt x="508453" y="235940"/>
                    </a:lnTo>
                    <a:cubicBezTo>
                      <a:pt x="456886" y="263592"/>
                      <a:pt x="400088" y="276297"/>
                      <a:pt x="342542" y="272560"/>
                    </a:cubicBezTo>
                    <a:cubicBezTo>
                      <a:pt x="137769" y="261350"/>
                      <a:pt x="18941" y="283023"/>
                      <a:pt x="17446" y="283770"/>
                    </a:cubicBezTo>
                    <a:cubicBezTo>
                      <a:pt x="15204" y="282275"/>
                      <a:pt x="13709" y="282275"/>
                      <a:pt x="13709" y="282275"/>
                    </a:cubicBezTo>
                    <a:close/>
                  </a:path>
                </a:pathLst>
              </a:custGeom>
              <a:solidFill>
                <a:srgbClr val="005F85"/>
              </a:solidFill>
              <a:ln w="7429" cap="flat">
                <a:noFill/>
                <a:prstDash val="solid"/>
                <a:miter/>
              </a:ln>
            </p:spPr>
            <p:txBody>
              <a:bodyPr rtlCol="0" anchor="ctr"/>
              <a:lstStyle/>
              <a:p>
                <a:endParaRPr lang="de-DE"/>
              </a:p>
            </p:txBody>
          </p:sp>
          <p:sp>
            <p:nvSpPr>
              <p:cNvPr id="77" name="Freihandform: Form 76">
                <a:extLst>
                  <a:ext uri="{FF2B5EF4-FFF2-40B4-BE49-F238E27FC236}">
                    <a16:creationId xmlns:a16="http://schemas.microsoft.com/office/drawing/2014/main" id="{49120415-BF6F-187E-1C62-3C621384B56C}"/>
                  </a:ext>
                </a:extLst>
              </p:cNvPr>
              <p:cNvSpPr/>
              <p:nvPr/>
            </p:nvSpPr>
            <p:spPr>
              <a:xfrm>
                <a:off x="4704927" y="2875270"/>
                <a:ext cx="144985" cy="329580"/>
              </a:xfrm>
              <a:custGeom>
                <a:avLst/>
                <a:gdLst>
                  <a:gd name="connsiteX0" fmla="*/ 131533 w 144985"/>
                  <a:gd name="connsiteY0" fmla="*/ 329581 h 329580"/>
                  <a:gd name="connsiteX1" fmla="*/ 13452 w 144985"/>
                  <a:gd name="connsiteY1" fmla="*/ 329581 h 329580"/>
                  <a:gd name="connsiteX2" fmla="*/ 0 w 144985"/>
                  <a:gd name="connsiteY2" fmla="*/ 316128 h 329580"/>
                  <a:gd name="connsiteX3" fmla="*/ 13452 w 144985"/>
                  <a:gd name="connsiteY3" fmla="*/ 302676 h 329580"/>
                  <a:gd name="connsiteX4" fmla="*/ 117334 w 144985"/>
                  <a:gd name="connsiteY4" fmla="*/ 302676 h 329580"/>
                  <a:gd name="connsiteX5" fmla="*/ 117334 w 144985"/>
                  <a:gd name="connsiteY5" fmla="*/ 26905 h 329580"/>
                  <a:gd name="connsiteX6" fmla="*/ 13452 w 144985"/>
                  <a:gd name="connsiteY6" fmla="*/ 26905 h 329580"/>
                  <a:gd name="connsiteX7" fmla="*/ 0 w 144985"/>
                  <a:gd name="connsiteY7" fmla="*/ 13452 h 329580"/>
                  <a:gd name="connsiteX8" fmla="*/ 13452 w 144985"/>
                  <a:gd name="connsiteY8" fmla="*/ 0 h 329580"/>
                  <a:gd name="connsiteX9" fmla="*/ 131533 w 144985"/>
                  <a:gd name="connsiteY9" fmla="*/ 0 h 329580"/>
                  <a:gd name="connsiteX10" fmla="*/ 144986 w 144985"/>
                  <a:gd name="connsiteY10" fmla="*/ 13452 h 329580"/>
                  <a:gd name="connsiteX11" fmla="*/ 144986 w 144985"/>
                  <a:gd name="connsiteY11" fmla="*/ 316876 h 329580"/>
                  <a:gd name="connsiteX12" fmla="*/ 131533 w 144985"/>
                  <a:gd name="connsiteY12" fmla="*/ 329581 h 32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985" h="329580">
                    <a:moveTo>
                      <a:pt x="131533" y="329581"/>
                    </a:moveTo>
                    <a:lnTo>
                      <a:pt x="13452" y="329581"/>
                    </a:lnTo>
                    <a:cubicBezTo>
                      <a:pt x="5231" y="329581"/>
                      <a:pt x="0" y="323602"/>
                      <a:pt x="0" y="316128"/>
                    </a:cubicBezTo>
                    <a:cubicBezTo>
                      <a:pt x="0" y="308655"/>
                      <a:pt x="5979" y="302676"/>
                      <a:pt x="13452" y="302676"/>
                    </a:cubicBezTo>
                    <a:lnTo>
                      <a:pt x="117334" y="302676"/>
                    </a:lnTo>
                    <a:lnTo>
                      <a:pt x="117334" y="26905"/>
                    </a:lnTo>
                    <a:lnTo>
                      <a:pt x="13452" y="26905"/>
                    </a:lnTo>
                    <a:cubicBezTo>
                      <a:pt x="5231" y="26905"/>
                      <a:pt x="0" y="20926"/>
                      <a:pt x="0" y="13452"/>
                    </a:cubicBezTo>
                    <a:cubicBezTo>
                      <a:pt x="0" y="5231"/>
                      <a:pt x="5979" y="0"/>
                      <a:pt x="13452" y="0"/>
                    </a:cubicBezTo>
                    <a:lnTo>
                      <a:pt x="131533" y="0"/>
                    </a:lnTo>
                    <a:cubicBezTo>
                      <a:pt x="139754" y="0"/>
                      <a:pt x="144986" y="5979"/>
                      <a:pt x="144986" y="13452"/>
                    </a:cubicBezTo>
                    <a:lnTo>
                      <a:pt x="144986" y="316876"/>
                    </a:lnTo>
                    <a:cubicBezTo>
                      <a:pt x="144986" y="322854"/>
                      <a:pt x="138259" y="329581"/>
                      <a:pt x="131533" y="329581"/>
                    </a:cubicBezTo>
                    <a:close/>
                  </a:path>
                </a:pathLst>
              </a:custGeom>
              <a:solidFill>
                <a:srgbClr val="005F85"/>
              </a:solidFill>
              <a:ln w="7429" cap="flat">
                <a:noFill/>
                <a:prstDash val="solid"/>
                <a:miter/>
              </a:ln>
            </p:spPr>
            <p:txBody>
              <a:bodyPr rtlCol="0" anchor="ctr"/>
              <a:lstStyle/>
              <a:p>
                <a:endParaRPr lang="de-DE"/>
              </a:p>
            </p:txBody>
          </p:sp>
        </p:grpSp>
      </p:grpSp>
      <p:grpSp>
        <p:nvGrpSpPr>
          <p:cNvPr id="86" name="Gruppieren 85">
            <a:extLst>
              <a:ext uri="{FF2B5EF4-FFF2-40B4-BE49-F238E27FC236}">
                <a16:creationId xmlns:a16="http://schemas.microsoft.com/office/drawing/2014/main" id="{DA12BC65-ACFC-EADF-A6A2-1075AAE90030}"/>
              </a:ext>
            </a:extLst>
          </p:cNvPr>
          <p:cNvGrpSpPr/>
          <p:nvPr/>
        </p:nvGrpSpPr>
        <p:grpSpPr>
          <a:xfrm>
            <a:off x="845382" y="5724986"/>
            <a:ext cx="465814" cy="369885"/>
            <a:chOff x="4232957" y="5540102"/>
            <a:chExt cx="1062592" cy="843763"/>
          </a:xfrm>
          <a:solidFill>
            <a:schemeClr val="accent2"/>
          </a:solidFill>
        </p:grpSpPr>
        <p:sp>
          <p:nvSpPr>
            <p:cNvPr id="87" name="Freihandform: Form 86">
              <a:extLst>
                <a:ext uri="{FF2B5EF4-FFF2-40B4-BE49-F238E27FC236}">
                  <a16:creationId xmlns:a16="http://schemas.microsoft.com/office/drawing/2014/main" id="{B04F9851-A720-D274-7737-ECBECCBC7A59}"/>
                </a:ext>
              </a:extLst>
            </p:cNvPr>
            <p:cNvSpPr/>
            <p:nvPr/>
          </p:nvSpPr>
          <p:spPr>
            <a:xfrm flipH="1">
              <a:off x="4232957" y="5540102"/>
              <a:ext cx="1062592" cy="843763"/>
            </a:xfrm>
            <a:custGeom>
              <a:avLst/>
              <a:gdLst>
                <a:gd name="connsiteX0" fmla="*/ 947636 w 1062592"/>
                <a:gd name="connsiteY0" fmla="*/ 700054 h 843763"/>
                <a:gd name="connsiteX1" fmla="*/ 1016774 w 1062592"/>
                <a:gd name="connsiteY1" fmla="*/ 489895 h 843763"/>
                <a:gd name="connsiteX2" fmla="*/ 929583 w 1062592"/>
                <a:gd name="connsiteY2" fmla="*/ 257349 h 843763"/>
                <a:gd name="connsiteX3" fmla="*/ 769028 w 1062592"/>
                <a:gd name="connsiteY3" fmla="*/ 152269 h 843763"/>
                <a:gd name="connsiteX4" fmla="*/ 678874 w 1062592"/>
                <a:gd name="connsiteY4" fmla="*/ 136521 h 843763"/>
                <a:gd name="connsiteX5" fmla="*/ 399631 w 1062592"/>
                <a:gd name="connsiteY5" fmla="*/ 0 h 843763"/>
                <a:gd name="connsiteX6" fmla="*/ 293564 w 1062592"/>
                <a:gd name="connsiteY6" fmla="*/ 16187 h 843763"/>
                <a:gd name="connsiteX7" fmla="*/ 133009 w 1062592"/>
                <a:gd name="connsiteY7" fmla="*/ 121267 h 843763"/>
                <a:gd name="connsiteX8" fmla="*/ 45818 w 1062592"/>
                <a:gd name="connsiteY8" fmla="*/ 353758 h 843763"/>
                <a:gd name="connsiteX9" fmla="*/ 114956 w 1062592"/>
                <a:gd name="connsiteY9" fmla="*/ 563918 h 843763"/>
                <a:gd name="connsiteX10" fmla="*/ 41703 w 1062592"/>
                <a:gd name="connsiteY10" fmla="*/ 621533 h 843763"/>
                <a:gd name="connsiteX11" fmla="*/ 0 w 1062592"/>
                <a:gd name="connsiteY11" fmla="*/ 645512 h 843763"/>
                <a:gd name="connsiteX12" fmla="*/ 47629 w 1062592"/>
                <a:gd name="connsiteY12" fmla="*/ 652151 h 843763"/>
                <a:gd name="connsiteX13" fmla="*/ 95861 w 1062592"/>
                <a:gd name="connsiteY13" fmla="*/ 655444 h 843763"/>
                <a:gd name="connsiteX14" fmla="*/ 193862 w 1062592"/>
                <a:gd name="connsiteY14" fmla="*/ 641671 h 843763"/>
                <a:gd name="connsiteX15" fmla="*/ 383719 w 1062592"/>
                <a:gd name="connsiteY15" fmla="*/ 707243 h 843763"/>
                <a:gd name="connsiteX16" fmla="*/ 662961 w 1062592"/>
                <a:gd name="connsiteY16" fmla="*/ 843764 h 843763"/>
                <a:gd name="connsiteX17" fmla="*/ 868730 w 1062592"/>
                <a:gd name="connsiteY17" fmla="*/ 777808 h 843763"/>
                <a:gd name="connsiteX18" fmla="*/ 966731 w 1062592"/>
                <a:gd name="connsiteY18" fmla="*/ 791581 h 843763"/>
                <a:gd name="connsiteX19" fmla="*/ 1014964 w 1062592"/>
                <a:gd name="connsiteY19" fmla="*/ 788288 h 843763"/>
                <a:gd name="connsiteX20" fmla="*/ 1062593 w 1062592"/>
                <a:gd name="connsiteY20" fmla="*/ 781649 h 843763"/>
                <a:gd name="connsiteX21" fmla="*/ 1020890 w 1062592"/>
                <a:gd name="connsiteY21" fmla="*/ 757670 h 843763"/>
                <a:gd name="connsiteX22" fmla="*/ 947636 w 1062592"/>
                <a:gd name="connsiteY22" fmla="*/ 700054 h 843763"/>
                <a:gd name="connsiteX23" fmla="*/ 206922 w 1062592"/>
                <a:gd name="connsiteY23" fmla="*/ 610394 h 843763"/>
                <a:gd name="connsiteX24" fmla="*/ 200172 w 1062592"/>
                <a:gd name="connsiteY24" fmla="*/ 605291 h 843763"/>
                <a:gd name="connsiteX25" fmla="*/ 192106 w 1062592"/>
                <a:gd name="connsiteY25" fmla="*/ 607815 h 843763"/>
                <a:gd name="connsiteX26" fmla="*/ 99318 w 1062592"/>
                <a:gd name="connsiteY26" fmla="*/ 622466 h 843763"/>
                <a:gd name="connsiteX27" fmla="*/ 148867 w 1062592"/>
                <a:gd name="connsiteY27" fmla="*/ 575605 h 843763"/>
                <a:gd name="connsiteX28" fmla="*/ 157921 w 1062592"/>
                <a:gd name="connsiteY28" fmla="*/ 565234 h 843763"/>
                <a:gd name="connsiteX29" fmla="*/ 149306 w 1062592"/>
                <a:gd name="connsiteY29" fmla="*/ 554480 h 843763"/>
                <a:gd name="connsiteX30" fmla="*/ 78796 w 1062592"/>
                <a:gd name="connsiteY30" fmla="*/ 353758 h 843763"/>
                <a:gd name="connsiteX31" fmla="*/ 157866 w 1062592"/>
                <a:gd name="connsiteY31" fmla="*/ 142831 h 843763"/>
                <a:gd name="connsiteX32" fmla="*/ 303496 w 1062592"/>
                <a:gd name="connsiteY32" fmla="*/ 47519 h 843763"/>
                <a:gd name="connsiteX33" fmla="*/ 399686 w 1062592"/>
                <a:gd name="connsiteY33" fmla="*/ 32868 h 843763"/>
                <a:gd name="connsiteX34" fmla="*/ 636403 w 1062592"/>
                <a:gd name="connsiteY34" fmla="*/ 137015 h 843763"/>
                <a:gd name="connsiteX35" fmla="*/ 631355 w 1062592"/>
                <a:gd name="connsiteY35" fmla="*/ 137509 h 843763"/>
                <a:gd name="connsiteX36" fmla="*/ 623289 w 1062592"/>
                <a:gd name="connsiteY36" fmla="*/ 138332 h 843763"/>
                <a:gd name="connsiteX37" fmla="*/ 613961 w 1062592"/>
                <a:gd name="connsiteY37" fmla="*/ 139539 h 843763"/>
                <a:gd name="connsiteX38" fmla="*/ 606004 w 1062592"/>
                <a:gd name="connsiteY38" fmla="*/ 140691 h 843763"/>
                <a:gd name="connsiteX39" fmla="*/ 596841 w 1062592"/>
                <a:gd name="connsiteY39" fmla="*/ 142337 h 843763"/>
                <a:gd name="connsiteX40" fmla="*/ 589049 w 1062592"/>
                <a:gd name="connsiteY40" fmla="*/ 143874 h 843763"/>
                <a:gd name="connsiteX41" fmla="*/ 579940 w 1062592"/>
                <a:gd name="connsiteY41" fmla="*/ 145959 h 843763"/>
                <a:gd name="connsiteX42" fmla="*/ 572368 w 1062592"/>
                <a:gd name="connsiteY42" fmla="*/ 147825 h 843763"/>
                <a:gd name="connsiteX43" fmla="*/ 563369 w 1062592"/>
                <a:gd name="connsiteY43" fmla="*/ 150404 h 843763"/>
                <a:gd name="connsiteX44" fmla="*/ 556016 w 1062592"/>
                <a:gd name="connsiteY44" fmla="*/ 152598 h 843763"/>
                <a:gd name="connsiteX45" fmla="*/ 547072 w 1062592"/>
                <a:gd name="connsiteY45" fmla="*/ 155616 h 843763"/>
                <a:gd name="connsiteX46" fmla="*/ 539993 w 1062592"/>
                <a:gd name="connsiteY46" fmla="*/ 158086 h 843763"/>
                <a:gd name="connsiteX47" fmla="*/ 531049 w 1062592"/>
                <a:gd name="connsiteY47" fmla="*/ 161597 h 843763"/>
                <a:gd name="connsiteX48" fmla="*/ 524300 w 1062592"/>
                <a:gd name="connsiteY48" fmla="*/ 164341 h 843763"/>
                <a:gd name="connsiteX49" fmla="*/ 515191 w 1062592"/>
                <a:gd name="connsiteY49" fmla="*/ 168456 h 843763"/>
                <a:gd name="connsiteX50" fmla="*/ 508991 w 1062592"/>
                <a:gd name="connsiteY50" fmla="*/ 171310 h 843763"/>
                <a:gd name="connsiteX51" fmla="*/ 499333 w 1062592"/>
                <a:gd name="connsiteY51" fmla="*/ 176248 h 843763"/>
                <a:gd name="connsiteX52" fmla="*/ 494066 w 1062592"/>
                <a:gd name="connsiteY52" fmla="*/ 178992 h 843763"/>
                <a:gd name="connsiteX53" fmla="*/ 481884 w 1062592"/>
                <a:gd name="connsiteY53" fmla="*/ 186015 h 843763"/>
                <a:gd name="connsiteX54" fmla="*/ 479525 w 1062592"/>
                <a:gd name="connsiteY54" fmla="*/ 187387 h 843763"/>
                <a:gd name="connsiteX55" fmla="*/ 465477 w 1062592"/>
                <a:gd name="connsiteY55" fmla="*/ 196386 h 843763"/>
                <a:gd name="connsiteX56" fmla="*/ 461198 w 1062592"/>
                <a:gd name="connsiteY56" fmla="*/ 199404 h 843763"/>
                <a:gd name="connsiteX57" fmla="*/ 451924 w 1062592"/>
                <a:gd name="connsiteY57" fmla="*/ 206044 h 843763"/>
                <a:gd name="connsiteX58" fmla="*/ 446711 w 1062592"/>
                <a:gd name="connsiteY58" fmla="*/ 210104 h 843763"/>
                <a:gd name="connsiteX59" fmla="*/ 438865 w 1062592"/>
                <a:gd name="connsiteY59" fmla="*/ 216305 h 843763"/>
                <a:gd name="connsiteX60" fmla="*/ 433432 w 1062592"/>
                <a:gd name="connsiteY60" fmla="*/ 220914 h 843763"/>
                <a:gd name="connsiteX61" fmla="*/ 426244 w 1062592"/>
                <a:gd name="connsiteY61" fmla="*/ 227114 h 843763"/>
                <a:gd name="connsiteX62" fmla="*/ 420867 w 1062592"/>
                <a:gd name="connsiteY62" fmla="*/ 232163 h 843763"/>
                <a:gd name="connsiteX63" fmla="*/ 414172 w 1062592"/>
                <a:gd name="connsiteY63" fmla="*/ 238528 h 843763"/>
                <a:gd name="connsiteX64" fmla="*/ 408905 w 1062592"/>
                <a:gd name="connsiteY64" fmla="*/ 243905 h 843763"/>
                <a:gd name="connsiteX65" fmla="*/ 402649 w 1062592"/>
                <a:gd name="connsiteY65" fmla="*/ 250490 h 843763"/>
                <a:gd name="connsiteX66" fmla="*/ 397601 w 1062592"/>
                <a:gd name="connsiteY66" fmla="*/ 256196 h 843763"/>
                <a:gd name="connsiteX67" fmla="*/ 391730 w 1062592"/>
                <a:gd name="connsiteY67" fmla="*/ 263001 h 843763"/>
                <a:gd name="connsiteX68" fmla="*/ 386901 w 1062592"/>
                <a:gd name="connsiteY68" fmla="*/ 268982 h 843763"/>
                <a:gd name="connsiteX69" fmla="*/ 381359 w 1062592"/>
                <a:gd name="connsiteY69" fmla="*/ 276005 h 843763"/>
                <a:gd name="connsiteX70" fmla="*/ 376750 w 1062592"/>
                <a:gd name="connsiteY70" fmla="*/ 282261 h 843763"/>
                <a:gd name="connsiteX71" fmla="*/ 371592 w 1062592"/>
                <a:gd name="connsiteY71" fmla="*/ 289504 h 843763"/>
                <a:gd name="connsiteX72" fmla="*/ 367257 w 1062592"/>
                <a:gd name="connsiteY72" fmla="*/ 295978 h 843763"/>
                <a:gd name="connsiteX73" fmla="*/ 362428 w 1062592"/>
                <a:gd name="connsiteY73" fmla="*/ 303496 h 843763"/>
                <a:gd name="connsiteX74" fmla="*/ 358368 w 1062592"/>
                <a:gd name="connsiteY74" fmla="*/ 310135 h 843763"/>
                <a:gd name="connsiteX75" fmla="*/ 353923 w 1062592"/>
                <a:gd name="connsiteY75" fmla="*/ 317872 h 843763"/>
                <a:gd name="connsiteX76" fmla="*/ 350192 w 1062592"/>
                <a:gd name="connsiteY76" fmla="*/ 324731 h 843763"/>
                <a:gd name="connsiteX77" fmla="*/ 346076 w 1062592"/>
                <a:gd name="connsiteY77" fmla="*/ 332743 h 843763"/>
                <a:gd name="connsiteX78" fmla="*/ 342674 w 1062592"/>
                <a:gd name="connsiteY78" fmla="*/ 339766 h 843763"/>
                <a:gd name="connsiteX79" fmla="*/ 338943 w 1062592"/>
                <a:gd name="connsiteY79" fmla="*/ 347997 h 843763"/>
                <a:gd name="connsiteX80" fmla="*/ 335870 w 1062592"/>
                <a:gd name="connsiteY80" fmla="*/ 355185 h 843763"/>
                <a:gd name="connsiteX81" fmla="*/ 332523 w 1062592"/>
                <a:gd name="connsiteY81" fmla="*/ 363635 h 843763"/>
                <a:gd name="connsiteX82" fmla="*/ 329780 w 1062592"/>
                <a:gd name="connsiteY82" fmla="*/ 370933 h 843763"/>
                <a:gd name="connsiteX83" fmla="*/ 326816 w 1062592"/>
                <a:gd name="connsiteY83" fmla="*/ 379658 h 843763"/>
                <a:gd name="connsiteX84" fmla="*/ 324402 w 1062592"/>
                <a:gd name="connsiteY84" fmla="*/ 387066 h 843763"/>
                <a:gd name="connsiteX85" fmla="*/ 321823 w 1062592"/>
                <a:gd name="connsiteY85" fmla="*/ 396065 h 843763"/>
                <a:gd name="connsiteX86" fmla="*/ 319793 w 1062592"/>
                <a:gd name="connsiteY86" fmla="*/ 403527 h 843763"/>
                <a:gd name="connsiteX87" fmla="*/ 317653 w 1062592"/>
                <a:gd name="connsiteY87" fmla="*/ 412855 h 843763"/>
                <a:gd name="connsiteX88" fmla="*/ 316007 w 1062592"/>
                <a:gd name="connsiteY88" fmla="*/ 420263 h 843763"/>
                <a:gd name="connsiteX89" fmla="*/ 314251 w 1062592"/>
                <a:gd name="connsiteY89" fmla="*/ 429975 h 843763"/>
                <a:gd name="connsiteX90" fmla="*/ 312989 w 1062592"/>
                <a:gd name="connsiteY90" fmla="*/ 437273 h 843763"/>
                <a:gd name="connsiteX91" fmla="*/ 311672 w 1062592"/>
                <a:gd name="connsiteY91" fmla="*/ 447644 h 843763"/>
                <a:gd name="connsiteX92" fmla="*/ 310849 w 1062592"/>
                <a:gd name="connsiteY92" fmla="*/ 454613 h 843763"/>
                <a:gd name="connsiteX93" fmla="*/ 309971 w 1062592"/>
                <a:gd name="connsiteY93" fmla="*/ 466301 h 843763"/>
                <a:gd name="connsiteX94" fmla="*/ 309532 w 1062592"/>
                <a:gd name="connsiteY94" fmla="*/ 472172 h 843763"/>
                <a:gd name="connsiteX95" fmla="*/ 309093 w 1062592"/>
                <a:gd name="connsiteY95" fmla="*/ 489950 h 843763"/>
                <a:gd name="connsiteX96" fmla="*/ 309367 w 1062592"/>
                <a:gd name="connsiteY96" fmla="*/ 503339 h 843763"/>
                <a:gd name="connsiteX97" fmla="*/ 309587 w 1062592"/>
                <a:gd name="connsiteY97" fmla="*/ 507619 h 843763"/>
                <a:gd name="connsiteX98" fmla="*/ 310135 w 1062592"/>
                <a:gd name="connsiteY98" fmla="*/ 516673 h 843763"/>
                <a:gd name="connsiteX99" fmla="*/ 310574 w 1062592"/>
                <a:gd name="connsiteY99" fmla="*/ 521666 h 843763"/>
                <a:gd name="connsiteX100" fmla="*/ 311397 w 1062592"/>
                <a:gd name="connsiteY100" fmla="*/ 530007 h 843763"/>
                <a:gd name="connsiteX101" fmla="*/ 312001 w 1062592"/>
                <a:gd name="connsiteY101" fmla="*/ 535055 h 843763"/>
                <a:gd name="connsiteX102" fmla="*/ 313208 w 1062592"/>
                <a:gd name="connsiteY102" fmla="*/ 543505 h 843763"/>
                <a:gd name="connsiteX103" fmla="*/ 313922 w 1062592"/>
                <a:gd name="connsiteY103" fmla="*/ 548169 h 843763"/>
                <a:gd name="connsiteX104" fmla="*/ 315677 w 1062592"/>
                <a:gd name="connsiteY104" fmla="*/ 557772 h 843763"/>
                <a:gd name="connsiteX105" fmla="*/ 316281 w 1062592"/>
                <a:gd name="connsiteY105" fmla="*/ 561119 h 843763"/>
                <a:gd name="connsiteX106" fmla="*/ 319134 w 1062592"/>
                <a:gd name="connsiteY106" fmla="*/ 573904 h 843763"/>
                <a:gd name="connsiteX107" fmla="*/ 319793 w 1062592"/>
                <a:gd name="connsiteY107" fmla="*/ 576538 h 843763"/>
                <a:gd name="connsiteX108" fmla="*/ 322427 w 1062592"/>
                <a:gd name="connsiteY108" fmla="*/ 586580 h 843763"/>
                <a:gd name="connsiteX109" fmla="*/ 323689 w 1062592"/>
                <a:gd name="connsiteY109" fmla="*/ 590914 h 843763"/>
                <a:gd name="connsiteX110" fmla="*/ 326213 w 1062592"/>
                <a:gd name="connsiteY110" fmla="*/ 599145 h 843763"/>
                <a:gd name="connsiteX111" fmla="*/ 327804 w 1062592"/>
                <a:gd name="connsiteY111" fmla="*/ 603864 h 843763"/>
                <a:gd name="connsiteX112" fmla="*/ 330548 w 1062592"/>
                <a:gd name="connsiteY112" fmla="*/ 611711 h 843763"/>
                <a:gd name="connsiteX113" fmla="*/ 332249 w 1062592"/>
                <a:gd name="connsiteY113" fmla="*/ 616375 h 843763"/>
                <a:gd name="connsiteX114" fmla="*/ 335486 w 1062592"/>
                <a:gd name="connsiteY114" fmla="*/ 624496 h 843763"/>
                <a:gd name="connsiteX115" fmla="*/ 337187 w 1062592"/>
                <a:gd name="connsiteY115" fmla="*/ 628611 h 843763"/>
                <a:gd name="connsiteX116" fmla="*/ 341796 w 1062592"/>
                <a:gd name="connsiteY116" fmla="*/ 638927 h 843763"/>
                <a:gd name="connsiteX117" fmla="*/ 342565 w 1062592"/>
                <a:gd name="connsiteY117" fmla="*/ 640573 h 843763"/>
                <a:gd name="connsiteX118" fmla="*/ 348381 w 1062592"/>
                <a:gd name="connsiteY118" fmla="*/ 652316 h 843763"/>
                <a:gd name="connsiteX119" fmla="*/ 350302 w 1062592"/>
                <a:gd name="connsiteY119" fmla="*/ 655828 h 843763"/>
                <a:gd name="connsiteX120" fmla="*/ 354691 w 1062592"/>
                <a:gd name="connsiteY120" fmla="*/ 663839 h 843763"/>
                <a:gd name="connsiteX121" fmla="*/ 357215 w 1062592"/>
                <a:gd name="connsiteY121" fmla="*/ 668119 h 843763"/>
                <a:gd name="connsiteX122" fmla="*/ 359685 w 1062592"/>
                <a:gd name="connsiteY122" fmla="*/ 672344 h 843763"/>
                <a:gd name="connsiteX123" fmla="*/ 206922 w 1062592"/>
                <a:gd name="connsiteY123" fmla="*/ 610394 h 843763"/>
                <a:gd name="connsiteX124" fmla="*/ 870541 w 1062592"/>
                <a:gd name="connsiteY124" fmla="*/ 743952 h 843763"/>
                <a:gd name="connsiteX125" fmla="*/ 862475 w 1062592"/>
                <a:gd name="connsiteY125" fmla="*/ 741428 h 843763"/>
                <a:gd name="connsiteX126" fmla="*/ 855726 w 1062592"/>
                <a:gd name="connsiteY126" fmla="*/ 746531 h 843763"/>
                <a:gd name="connsiteX127" fmla="*/ 662961 w 1062592"/>
                <a:gd name="connsiteY127" fmla="*/ 810841 h 843763"/>
                <a:gd name="connsiteX128" fmla="*/ 405283 w 1062592"/>
                <a:gd name="connsiteY128" fmla="*/ 681288 h 843763"/>
                <a:gd name="connsiteX129" fmla="*/ 384048 w 1062592"/>
                <a:gd name="connsiteY129" fmla="*/ 648914 h 843763"/>
                <a:gd name="connsiteX130" fmla="*/ 377902 w 1062592"/>
                <a:gd name="connsiteY130" fmla="*/ 637665 h 843763"/>
                <a:gd name="connsiteX131" fmla="*/ 367037 w 1062592"/>
                <a:gd name="connsiteY131" fmla="*/ 614619 h 843763"/>
                <a:gd name="connsiteX132" fmla="*/ 358093 w 1062592"/>
                <a:gd name="connsiteY132" fmla="*/ 590805 h 843763"/>
                <a:gd name="connsiteX133" fmla="*/ 351070 w 1062592"/>
                <a:gd name="connsiteY133" fmla="*/ 566332 h 843763"/>
                <a:gd name="connsiteX134" fmla="*/ 341961 w 1062592"/>
                <a:gd name="connsiteY134" fmla="*/ 489895 h 843763"/>
                <a:gd name="connsiteX135" fmla="*/ 662906 w 1062592"/>
                <a:gd name="connsiteY135" fmla="*/ 169005 h 843763"/>
                <a:gd name="connsiteX136" fmla="*/ 670094 w 1062592"/>
                <a:gd name="connsiteY136" fmla="*/ 169115 h 843763"/>
                <a:gd name="connsiteX137" fmla="*/ 759096 w 1062592"/>
                <a:gd name="connsiteY137" fmla="*/ 183711 h 843763"/>
                <a:gd name="connsiteX138" fmla="*/ 904726 w 1062592"/>
                <a:gd name="connsiteY138" fmla="*/ 279078 h 843763"/>
                <a:gd name="connsiteX139" fmla="*/ 983797 w 1062592"/>
                <a:gd name="connsiteY139" fmla="*/ 490005 h 843763"/>
                <a:gd name="connsiteX140" fmla="*/ 913286 w 1062592"/>
                <a:gd name="connsiteY140" fmla="*/ 690726 h 843763"/>
                <a:gd name="connsiteX141" fmla="*/ 904671 w 1062592"/>
                <a:gd name="connsiteY141" fmla="*/ 701481 h 843763"/>
                <a:gd name="connsiteX142" fmla="*/ 913725 w 1062592"/>
                <a:gd name="connsiteY142" fmla="*/ 711852 h 843763"/>
                <a:gd name="connsiteX143" fmla="*/ 963274 w 1062592"/>
                <a:gd name="connsiteY143" fmla="*/ 758712 h 843763"/>
                <a:gd name="connsiteX144" fmla="*/ 870541 w 1062592"/>
                <a:gd name="connsiteY144" fmla="*/ 743952 h 8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062592" h="843763">
                  <a:moveTo>
                    <a:pt x="947636" y="700054"/>
                  </a:moveTo>
                  <a:cubicBezTo>
                    <a:pt x="992302" y="639531"/>
                    <a:pt x="1016774" y="565454"/>
                    <a:pt x="1016774" y="489895"/>
                  </a:cubicBezTo>
                  <a:cubicBezTo>
                    <a:pt x="1016774" y="404295"/>
                    <a:pt x="985827" y="321713"/>
                    <a:pt x="929583" y="257349"/>
                  </a:cubicBezTo>
                  <a:cubicBezTo>
                    <a:pt x="886619" y="208074"/>
                    <a:pt x="831088" y="171694"/>
                    <a:pt x="769028" y="152269"/>
                  </a:cubicBezTo>
                  <a:cubicBezTo>
                    <a:pt x="739891" y="143106"/>
                    <a:pt x="709602" y="137838"/>
                    <a:pt x="678874" y="136521"/>
                  </a:cubicBezTo>
                  <a:cubicBezTo>
                    <a:pt x="612095" y="50921"/>
                    <a:pt x="508332" y="0"/>
                    <a:pt x="399631" y="0"/>
                  </a:cubicBezTo>
                  <a:cubicBezTo>
                    <a:pt x="363471" y="0"/>
                    <a:pt x="327749" y="5432"/>
                    <a:pt x="293564" y="16187"/>
                  </a:cubicBezTo>
                  <a:cubicBezTo>
                    <a:pt x="231504" y="35667"/>
                    <a:pt x="175974" y="71992"/>
                    <a:pt x="133009" y="121267"/>
                  </a:cubicBezTo>
                  <a:cubicBezTo>
                    <a:pt x="76821" y="185576"/>
                    <a:pt x="45818" y="268158"/>
                    <a:pt x="45818" y="353758"/>
                  </a:cubicBezTo>
                  <a:cubicBezTo>
                    <a:pt x="45818" y="429317"/>
                    <a:pt x="70291" y="503394"/>
                    <a:pt x="114956" y="563918"/>
                  </a:cubicBezTo>
                  <a:cubicBezTo>
                    <a:pt x="93556" y="586525"/>
                    <a:pt x="68919" y="605894"/>
                    <a:pt x="41703" y="621533"/>
                  </a:cubicBezTo>
                  <a:lnTo>
                    <a:pt x="0" y="645512"/>
                  </a:lnTo>
                  <a:lnTo>
                    <a:pt x="47629" y="652151"/>
                  </a:lnTo>
                  <a:cubicBezTo>
                    <a:pt x="63322" y="654346"/>
                    <a:pt x="79564" y="655444"/>
                    <a:pt x="95861" y="655444"/>
                  </a:cubicBezTo>
                  <a:cubicBezTo>
                    <a:pt x="129223" y="655444"/>
                    <a:pt x="162146" y="650834"/>
                    <a:pt x="193862" y="641671"/>
                  </a:cubicBezTo>
                  <a:cubicBezTo>
                    <a:pt x="249667" y="681672"/>
                    <a:pt x="314964" y="704170"/>
                    <a:pt x="383719" y="707243"/>
                  </a:cubicBezTo>
                  <a:cubicBezTo>
                    <a:pt x="450497" y="792843"/>
                    <a:pt x="554260" y="843764"/>
                    <a:pt x="662961" y="843764"/>
                  </a:cubicBezTo>
                  <a:cubicBezTo>
                    <a:pt x="737532" y="843764"/>
                    <a:pt x="808536" y="820992"/>
                    <a:pt x="868730" y="777808"/>
                  </a:cubicBezTo>
                  <a:cubicBezTo>
                    <a:pt x="900446" y="786917"/>
                    <a:pt x="933369" y="791581"/>
                    <a:pt x="966731" y="791581"/>
                  </a:cubicBezTo>
                  <a:cubicBezTo>
                    <a:pt x="983028" y="791581"/>
                    <a:pt x="999216" y="790483"/>
                    <a:pt x="1014964" y="788288"/>
                  </a:cubicBezTo>
                  <a:lnTo>
                    <a:pt x="1062593" y="781649"/>
                  </a:lnTo>
                  <a:lnTo>
                    <a:pt x="1020890" y="757670"/>
                  </a:lnTo>
                  <a:cubicBezTo>
                    <a:pt x="993673" y="742031"/>
                    <a:pt x="969091" y="722662"/>
                    <a:pt x="947636" y="700054"/>
                  </a:cubicBezTo>
                  <a:close/>
                  <a:moveTo>
                    <a:pt x="206922" y="610394"/>
                  </a:moveTo>
                  <a:lnTo>
                    <a:pt x="200172" y="605291"/>
                  </a:lnTo>
                  <a:lnTo>
                    <a:pt x="192106" y="607815"/>
                  </a:lnTo>
                  <a:cubicBezTo>
                    <a:pt x="162146" y="617198"/>
                    <a:pt x="130979" y="622136"/>
                    <a:pt x="99318" y="622466"/>
                  </a:cubicBezTo>
                  <a:cubicBezTo>
                    <a:pt x="117316" y="608473"/>
                    <a:pt x="133887" y="592835"/>
                    <a:pt x="148867" y="575605"/>
                  </a:cubicBezTo>
                  <a:lnTo>
                    <a:pt x="157921" y="565234"/>
                  </a:lnTo>
                  <a:lnTo>
                    <a:pt x="149306" y="554480"/>
                  </a:lnTo>
                  <a:cubicBezTo>
                    <a:pt x="103159" y="497029"/>
                    <a:pt x="78796" y="427616"/>
                    <a:pt x="78796" y="353758"/>
                  </a:cubicBezTo>
                  <a:cubicBezTo>
                    <a:pt x="78796" y="276115"/>
                    <a:pt x="106890" y="201215"/>
                    <a:pt x="157866" y="142831"/>
                  </a:cubicBezTo>
                  <a:cubicBezTo>
                    <a:pt x="196825" y="98111"/>
                    <a:pt x="247197" y="65133"/>
                    <a:pt x="303496" y="47519"/>
                  </a:cubicBezTo>
                  <a:cubicBezTo>
                    <a:pt x="334498" y="37807"/>
                    <a:pt x="366873" y="32868"/>
                    <a:pt x="399686" y="32868"/>
                  </a:cubicBezTo>
                  <a:cubicBezTo>
                    <a:pt x="491157" y="32868"/>
                    <a:pt x="575715" y="70455"/>
                    <a:pt x="636403" y="137015"/>
                  </a:cubicBezTo>
                  <a:cubicBezTo>
                    <a:pt x="634702" y="137125"/>
                    <a:pt x="633056" y="137344"/>
                    <a:pt x="631355" y="137509"/>
                  </a:cubicBezTo>
                  <a:cubicBezTo>
                    <a:pt x="628666" y="137728"/>
                    <a:pt x="625978" y="138003"/>
                    <a:pt x="623289" y="138332"/>
                  </a:cubicBezTo>
                  <a:cubicBezTo>
                    <a:pt x="620161" y="138661"/>
                    <a:pt x="617088" y="139100"/>
                    <a:pt x="613961" y="139539"/>
                  </a:cubicBezTo>
                  <a:cubicBezTo>
                    <a:pt x="611272" y="139923"/>
                    <a:pt x="608638" y="140307"/>
                    <a:pt x="606004" y="140691"/>
                  </a:cubicBezTo>
                  <a:cubicBezTo>
                    <a:pt x="602931" y="141185"/>
                    <a:pt x="599859" y="141734"/>
                    <a:pt x="596841" y="142337"/>
                  </a:cubicBezTo>
                  <a:cubicBezTo>
                    <a:pt x="594262" y="142831"/>
                    <a:pt x="591628" y="143325"/>
                    <a:pt x="589049" y="143874"/>
                  </a:cubicBezTo>
                  <a:cubicBezTo>
                    <a:pt x="585976" y="144532"/>
                    <a:pt x="582958" y="145246"/>
                    <a:pt x="579940" y="145959"/>
                  </a:cubicBezTo>
                  <a:cubicBezTo>
                    <a:pt x="577416" y="146563"/>
                    <a:pt x="574837" y="147166"/>
                    <a:pt x="572368" y="147825"/>
                  </a:cubicBezTo>
                  <a:cubicBezTo>
                    <a:pt x="569350" y="148648"/>
                    <a:pt x="566332" y="149526"/>
                    <a:pt x="563369" y="150404"/>
                  </a:cubicBezTo>
                  <a:cubicBezTo>
                    <a:pt x="560900" y="151117"/>
                    <a:pt x="558430" y="151830"/>
                    <a:pt x="556016" y="152598"/>
                  </a:cubicBezTo>
                  <a:cubicBezTo>
                    <a:pt x="552998" y="153531"/>
                    <a:pt x="550035" y="154574"/>
                    <a:pt x="547072" y="155616"/>
                  </a:cubicBezTo>
                  <a:cubicBezTo>
                    <a:pt x="544712" y="156440"/>
                    <a:pt x="542353" y="157208"/>
                    <a:pt x="539993" y="158086"/>
                  </a:cubicBezTo>
                  <a:cubicBezTo>
                    <a:pt x="536975" y="159183"/>
                    <a:pt x="534012" y="160445"/>
                    <a:pt x="531049" y="161597"/>
                  </a:cubicBezTo>
                  <a:cubicBezTo>
                    <a:pt x="528800" y="162530"/>
                    <a:pt x="526550" y="163353"/>
                    <a:pt x="524300" y="164341"/>
                  </a:cubicBezTo>
                  <a:cubicBezTo>
                    <a:pt x="521227" y="165658"/>
                    <a:pt x="518209" y="167085"/>
                    <a:pt x="515191" y="168456"/>
                  </a:cubicBezTo>
                  <a:cubicBezTo>
                    <a:pt x="513106" y="169389"/>
                    <a:pt x="511021" y="170322"/>
                    <a:pt x="508991" y="171310"/>
                  </a:cubicBezTo>
                  <a:cubicBezTo>
                    <a:pt x="505753" y="172901"/>
                    <a:pt x="502571" y="174602"/>
                    <a:pt x="499333" y="176248"/>
                  </a:cubicBezTo>
                  <a:cubicBezTo>
                    <a:pt x="497577" y="177181"/>
                    <a:pt x="495822" y="178004"/>
                    <a:pt x="494066" y="178992"/>
                  </a:cubicBezTo>
                  <a:cubicBezTo>
                    <a:pt x="489950" y="181242"/>
                    <a:pt x="485890" y="183601"/>
                    <a:pt x="481884" y="186015"/>
                  </a:cubicBezTo>
                  <a:cubicBezTo>
                    <a:pt x="481116" y="186454"/>
                    <a:pt x="480293" y="186893"/>
                    <a:pt x="479525" y="187387"/>
                  </a:cubicBezTo>
                  <a:cubicBezTo>
                    <a:pt x="474751" y="190295"/>
                    <a:pt x="470087" y="193258"/>
                    <a:pt x="465477" y="196386"/>
                  </a:cubicBezTo>
                  <a:cubicBezTo>
                    <a:pt x="464051" y="197374"/>
                    <a:pt x="462624" y="198416"/>
                    <a:pt x="461198" y="199404"/>
                  </a:cubicBezTo>
                  <a:cubicBezTo>
                    <a:pt x="458070" y="201599"/>
                    <a:pt x="454942" y="203739"/>
                    <a:pt x="451924" y="206044"/>
                  </a:cubicBezTo>
                  <a:cubicBezTo>
                    <a:pt x="450168" y="207361"/>
                    <a:pt x="448467" y="208732"/>
                    <a:pt x="446711" y="210104"/>
                  </a:cubicBezTo>
                  <a:cubicBezTo>
                    <a:pt x="444077" y="212134"/>
                    <a:pt x="441444" y="214165"/>
                    <a:pt x="438865" y="216305"/>
                  </a:cubicBezTo>
                  <a:cubicBezTo>
                    <a:pt x="437054" y="217786"/>
                    <a:pt x="435243" y="219377"/>
                    <a:pt x="433432" y="220914"/>
                  </a:cubicBezTo>
                  <a:cubicBezTo>
                    <a:pt x="431018" y="222944"/>
                    <a:pt x="428604" y="225029"/>
                    <a:pt x="426244" y="227114"/>
                  </a:cubicBezTo>
                  <a:cubicBezTo>
                    <a:pt x="424433" y="228761"/>
                    <a:pt x="422677" y="230462"/>
                    <a:pt x="420867" y="232163"/>
                  </a:cubicBezTo>
                  <a:cubicBezTo>
                    <a:pt x="418617" y="234248"/>
                    <a:pt x="416367" y="236388"/>
                    <a:pt x="414172" y="238528"/>
                  </a:cubicBezTo>
                  <a:cubicBezTo>
                    <a:pt x="412362" y="240284"/>
                    <a:pt x="410661" y="242094"/>
                    <a:pt x="408905" y="243905"/>
                  </a:cubicBezTo>
                  <a:cubicBezTo>
                    <a:pt x="406820" y="246100"/>
                    <a:pt x="404680" y="248240"/>
                    <a:pt x="402649" y="250490"/>
                  </a:cubicBezTo>
                  <a:cubicBezTo>
                    <a:pt x="400948" y="252355"/>
                    <a:pt x="399247" y="254276"/>
                    <a:pt x="397601" y="256196"/>
                  </a:cubicBezTo>
                  <a:cubicBezTo>
                    <a:pt x="395626" y="258446"/>
                    <a:pt x="393650" y="260696"/>
                    <a:pt x="391730" y="263001"/>
                  </a:cubicBezTo>
                  <a:cubicBezTo>
                    <a:pt x="390084" y="264976"/>
                    <a:pt x="388492" y="266951"/>
                    <a:pt x="386901" y="268982"/>
                  </a:cubicBezTo>
                  <a:cubicBezTo>
                    <a:pt x="385035" y="271286"/>
                    <a:pt x="383170" y="273646"/>
                    <a:pt x="381359" y="276005"/>
                  </a:cubicBezTo>
                  <a:cubicBezTo>
                    <a:pt x="379768" y="278035"/>
                    <a:pt x="378286" y="280121"/>
                    <a:pt x="376750" y="282261"/>
                  </a:cubicBezTo>
                  <a:cubicBezTo>
                    <a:pt x="374994" y="284675"/>
                    <a:pt x="373293" y="287089"/>
                    <a:pt x="371592" y="289504"/>
                  </a:cubicBezTo>
                  <a:cubicBezTo>
                    <a:pt x="370110" y="291644"/>
                    <a:pt x="368684" y="293784"/>
                    <a:pt x="367257" y="295978"/>
                  </a:cubicBezTo>
                  <a:cubicBezTo>
                    <a:pt x="365611" y="298448"/>
                    <a:pt x="364020" y="300972"/>
                    <a:pt x="362428" y="303496"/>
                  </a:cubicBezTo>
                  <a:cubicBezTo>
                    <a:pt x="361056" y="305691"/>
                    <a:pt x="359685" y="307941"/>
                    <a:pt x="358368" y="310135"/>
                  </a:cubicBezTo>
                  <a:cubicBezTo>
                    <a:pt x="356831" y="312714"/>
                    <a:pt x="355350" y="315293"/>
                    <a:pt x="353923" y="317872"/>
                  </a:cubicBezTo>
                  <a:cubicBezTo>
                    <a:pt x="352661" y="320122"/>
                    <a:pt x="351399" y="322427"/>
                    <a:pt x="350192" y="324731"/>
                  </a:cubicBezTo>
                  <a:cubicBezTo>
                    <a:pt x="348765" y="327365"/>
                    <a:pt x="347448" y="330054"/>
                    <a:pt x="346076" y="332743"/>
                  </a:cubicBezTo>
                  <a:cubicBezTo>
                    <a:pt x="344924" y="335047"/>
                    <a:pt x="343772" y="337407"/>
                    <a:pt x="342674" y="339766"/>
                  </a:cubicBezTo>
                  <a:cubicBezTo>
                    <a:pt x="341412" y="342510"/>
                    <a:pt x="340150" y="345198"/>
                    <a:pt x="338943" y="347997"/>
                  </a:cubicBezTo>
                  <a:cubicBezTo>
                    <a:pt x="337901" y="350411"/>
                    <a:pt x="336858" y="352771"/>
                    <a:pt x="335870" y="355185"/>
                  </a:cubicBezTo>
                  <a:cubicBezTo>
                    <a:pt x="334718" y="357984"/>
                    <a:pt x="333621" y="360782"/>
                    <a:pt x="332523" y="363635"/>
                  </a:cubicBezTo>
                  <a:cubicBezTo>
                    <a:pt x="331590" y="366050"/>
                    <a:pt x="330657" y="368519"/>
                    <a:pt x="329780" y="370933"/>
                  </a:cubicBezTo>
                  <a:cubicBezTo>
                    <a:pt x="328737" y="373787"/>
                    <a:pt x="327804" y="376750"/>
                    <a:pt x="326816" y="379658"/>
                  </a:cubicBezTo>
                  <a:cubicBezTo>
                    <a:pt x="325993" y="382127"/>
                    <a:pt x="325170" y="384596"/>
                    <a:pt x="324402" y="387066"/>
                  </a:cubicBezTo>
                  <a:cubicBezTo>
                    <a:pt x="323469" y="390029"/>
                    <a:pt x="322646" y="393047"/>
                    <a:pt x="321823" y="396065"/>
                  </a:cubicBezTo>
                  <a:cubicBezTo>
                    <a:pt x="321165" y="398534"/>
                    <a:pt x="320451" y="401003"/>
                    <a:pt x="319793" y="403527"/>
                  </a:cubicBezTo>
                  <a:cubicBezTo>
                    <a:pt x="319025" y="406600"/>
                    <a:pt x="318311" y="409728"/>
                    <a:pt x="317653" y="412855"/>
                  </a:cubicBezTo>
                  <a:cubicBezTo>
                    <a:pt x="317104" y="415325"/>
                    <a:pt x="316501" y="417794"/>
                    <a:pt x="316007" y="420263"/>
                  </a:cubicBezTo>
                  <a:cubicBezTo>
                    <a:pt x="315348" y="423501"/>
                    <a:pt x="314800" y="426738"/>
                    <a:pt x="314251" y="429975"/>
                  </a:cubicBezTo>
                  <a:cubicBezTo>
                    <a:pt x="313812" y="432390"/>
                    <a:pt x="313373" y="434804"/>
                    <a:pt x="312989" y="437273"/>
                  </a:cubicBezTo>
                  <a:cubicBezTo>
                    <a:pt x="312495" y="440675"/>
                    <a:pt x="312056" y="444187"/>
                    <a:pt x="311672" y="447644"/>
                  </a:cubicBezTo>
                  <a:cubicBezTo>
                    <a:pt x="311397" y="449949"/>
                    <a:pt x="311068" y="452253"/>
                    <a:pt x="310849" y="454613"/>
                  </a:cubicBezTo>
                  <a:cubicBezTo>
                    <a:pt x="310465" y="458454"/>
                    <a:pt x="310245" y="462405"/>
                    <a:pt x="309971" y="466301"/>
                  </a:cubicBezTo>
                  <a:cubicBezTo>
                    <a:pt x="309861" y="468276"/>
                    <a:pt x="309642" y="470196"/>
                    <a:pt x="309532" y="472172"/>
                  </a:cubicBezTo>
                  <a:cubicBezTo>
                    <a:pt x="309257" y="478043"/>
                    <a:pt x="309093" y="483969"/>
                    <a:pt x="309093" y="489950"/>
                  </a:cubicBezTo>
                  <a:cubicBezTo>
                    <a:pt x="309093" y="494395"/>
                    <a:pt x="309203" y="498894"/>
                    <a:pt x="309367" y="503339"/>
                  </a:cubicBezTo>
                  <a:cubicBezTo>
                    <a:pt x="309422" y="504766"/>
                    <a:pt x="309532" y="506192"/>
                    <a:pt x="309587" y="507619"/>
                  </a:cubicBezTo>
                  <a:cubicBezTo>
                    <a:pt x="309751" y="510637"/>
                    <a:pt x="309916" y="513655"/>
                    <a:pt x="310135" y="516673"/>
                  </a:cubicBezTo>
                  <a:cubicBezTo>
                    <a:pt x="310245" y="518319"/>
                    <a:pt x="310410" y="519965"/>
                    <a:pt x="310574" y="521666"/>
                  </a:cubicBezTo>
                  <a:cubicBezTo>
                    <a:pt x="310794" y="524465"/>
                    <a:pt x="311068" y="527263"/>
                    <a:pt x="311397" y="530007"/>
                  </a:cubicBezTo>
                  <a:cubicBezTo>
                    <a:pt x="311562" y="531708"/>
                    <a:pt x="311782" y="533354"/>
                    <a:pt x="312001" y="535055"/>
                  </a:cubicBezTo>
                  <a:cubicBezTo>
                    <a:pt x="312385" y="537853"/>
                    <a:pt x="312769" y="540707"/>
                    <a:pt x="313208" y="543505"/>
                  </a:cubicBezTo>
                  <a:cubicBezTo>
                    <a:pt x="313428" y="545042"/>
                    <a:pt x="313647" y="546633"/>
                    <a:pt x="313922" y="548169"/>
                  </a:cubicBezTo>
                  <a:cubicBezTo>
                    <a:pt x="314470" y="551407"/>
                    <a:pt x="315019" y="554589"/>
                    <a:pt x="315677" y="557772"/>
                  </a:cubicBezTo>
                  <a:cubicBezTo>
                    <a:pt x="315897" y="558869"/>
                    <a:pt x="316062" y="560022"/>
                    <a:pt x="316281" y="561119"/>
                  </a:cubicBezTo>
                  <a:cubicBezTo>
                    <a:pt x="317159" y="565399"/>
                    <a:pt x="318092" y="569679"/>
                    <a:pt x="319134" y="573904"/>
                  </a:cubicBezTo>
                  <a:cubicBezTo>
                    <a:pt x="319354" y="574782"/>
                    <a:pt x="319573" y="575660"/>
                    <a:pt x="319793" y="576538"/>
                  </a:cubicBezTo>
                  <a:cubicBezTo>
                    <a:pt x="320616" y="579885"/>
                    <a:pt x="321494" y="583232"/>
                    <a:pt x="322427" y="586580"/>
                  </a:cubicBezTo>
                  <a:cubicBezTo>
                    <a:pt x="322811" y="588061"/>
                    <a:pt x="323305" y="589488"/>
                    <a:pt x="323689" y="590914"/>
                  </a:cubicBezTo>
                  <a:cubicBezTo>
                    <a:pt x="324512" y="593658"/>
                    <a:pt x="325335" y="596402"/>
                    <a:pt x="326213" y="599145"/>
                  </a:cubicBezTo>
                  <a:cubicBezTo>
                    <a:pt x="326707" y="600737"/>
                    <a:pt x="327255" y="602273"/>
                    <a:pt x="327804" y="603864"/>
                  </a:cubicBezTo>
                  <a:cubicBezTo>
                    <a:pt x="328682" y="606498"/>
                    <a:pt x="329615" y="609077"/>
                    <a:pt x="330548" y="611711"/>
                  </a:cubicBezTo>
                  <a:cubicBezTo>
                    <a:pt x="331096" y="613247"/>
                    <a:pt x="331700" y="614784"/>
                    <a:pt x="332249" y="616375"/>
                  </a:cubicBezTo>
                  <a:cubicBezTo>
                    <a:pt x="333291" y="619064"/>
                    <a:pt x="334389" y="621807"/>
                    <a:pt x="335486" y="624496"/>
                  </a:cubicBezTo>
                  <a:cubicBezTo>
                    <a:pt x="336035" y="625868"/>
                    <a:pt x="336584" y="627240"/>
                    <a:pt x="337187" y="628611"/>
                  </a:cubicBezTo>
                  <a:cubicBezTo>
                    <a:pt x="338669" y="632068"/>
                    <a:pt x="340205" y="635525"/>
                    <a:pt x="341796" y="638927"/>
                  </a:cubicBezTo>
                  <a:cubicBezTo>
                    <a:pt x="342071" y="639476"/>
                    <a:pt x="342290" y="640025"/>
                    <a:pt x="342565" y="640573"/>
                  </a:cubicBezTo>
                  <a:cubicBezTo>
                    <a:pt x="344430" y="644524"/>
                    <a:pt x="346351" y="648420"/>
                    <a:pt x="348381" y="652316"/>
                  </a:cubicBezTo>
                  <a:cubicBezTo>
                    <a:pt x="348985" y="653523"/>
                    <a:pt x="349643" y="654675"/>
                    <a:pt x="350302" y="655828"/>
                  </a:cubicBezTo>
                  <a:cubicBezTo>
                    <a:pt x="351728" y="658517"/>
                    <a:pt x="353210" y="661205"/>
                    <a:pt x="354691" y="663839"/>
                  </a:cubicBezTo>
                  <a:cubicBezTo>
                    <a:pt x="355514" y="665266"/>
                    <a:pt x="356337" y="666692"/>
                    <a:pt x="357215" y="668119"/>
                  </a:cubicBezTo>
                  <a:cubicBezTo>
                    <a:pt x="358039" y="669546"/>
                    <a:pt x="358807" y="670972"/>
                    <a:pt x="359685" y="672344"/>
                  </a:cubicBezTo>
                  <a:cubicBezTo>
                    <a:pt x="304209" y="665430"/>
                    <a:pt x="251916" y="644305"/>
                    <a:pt x="206922" y="610394"/>
                  </a:cubicBezTo>
                  <a:close/>
                  <a:moveTo>
                    <a:pt x="870541" y="743952"/>
                  </a:moveTo>
                  <a:lnTo>
                    <a:pt x="862475" y="741428"/>
                  </a:lnTo>
                  <a:lnTo>
                    <a:pt x="855726" y="746531"/>
                  </a:lnTo>
                  <a:cubicBezTo>
                    <a:pt x="799811" y="788618"/>
                    <a:pt x="733197" y="810841"/>
                    <a:pt x="662961" y="810841"/>
                  </a:cubicBezTo>
                  <a:cubicBezTo>
                    <a:pt x="560461" y="810841"/>
                    <a:pt x="466575" y="763596"/>
                    <a:pt x="405283" y="681288"/>
                  </a:cubicBezTo>
                  <a:cubicBezTo>
                    <a:pt x="397491" y="670863"/>
                    <a:pt x="390468" y="660053"/>
                    <a:pt x="384048" y="648914"/>
                  </a:cubicBezTo>
                  <a:cubicBezTo>
                    <a:pt x="381908" y="645183"/>
                    <a:pt x="379877" y="641451"/>
                    <a:pt x="377902" y="637665"/>
                  </a:cubicBezTo>
                  <a:cubicBezTo>
                    <a:pt x="373951" y="630093"/>
                    <a:pt x="370330" y="622411"/>
                    <a:pt x="367037" y="614619"/>
                  </a:cubicBezTo>
                  <a:cubicBezTo>
                    <a:pt x="363745" y="606827"/>
                    <a:pt x="360727" y="598871"/>
                    <a:pt x="358093" y="590805"/>
                  </a:cubicBezTo>
                  <a:cubicBezTo>
                    <a:pt x="355405" y="582739"/>
                    <a:pt x="353100" y="574617"/>
                    <a:pt x="351070" y="566332"/>
                  </a:cubicBezTo>
                  <a:cubicBezTo>
                    <a:pt x="345034" y="541585"/>
                    <a:pt x="341961" y="515960"/>
                    <a:pt x="341961" y="489895"/>
                  </a:cubicBezTo>
                  <a:cubicBezTo>
                    <a:pt x="341961" y="312934"/>
                    <a:pt x="485945" y="169005"/>
                    <a:pt x="662906" y="169005"/>
                  </a:cubicBezTo>
                  <a:cubicBezTo>
                    <a:pt x="665321" y="169005"/>
                    <a:pt x="667735" y="169060"/>
                    <a:pt x="670094" y="169115"/>
                  </a:cubicBezTo>
                  <a:cubicBezTo>
                    <a:pt x="700439" y="169773"/>
                    <a:pt x="730399" y="174657"/>
                    <a:pt x="759096" y="183711"/>
                  </a:cubicBezTo>
                  <a:cubicBezTo>
                    <a:pt x="815395" y="201380"/>
                    <a:pt x="865712" y="234357"/>
                    <a:pt x="904726" y="279078"/>
                  </a:cubicBezTo>
                  <a:cubicBezTo>
                    <a:pt x="955702" y="337462"/>
                    <a:pt x="983797" y="412362"/>
                    <a:pt x="983797" y="490005"/>
                  </a:cubicBezTo>
                  <a:cubicBezTo>
                    <a:pt x="983797" y="563863"/>
                    <a:pt x="959433" y="633221"/>
                    <a:pt x="913286" y="690726"/>
                  </a:cubicBezTo>
                  <a:lnTo>
                    <a:pt x="904671" y="701481"/>
                  </a:lnTo>
                  <a:lnTo>
                    <a:pt x="913725" y="711852"/>
                  </a:lnTo>
                  <a:cubicBezTo>
                    <a:pt x="928705" y="729082"/>
                    <a:pt x="945277" y="744775"/>
                    <a:pt x="963274" y="758712"/>
                  </a:cubicBezTo>
                  <a:cubicBezTo>
                    <a:pt x="931723" y="758273"/>
                    <a:pt x="900501" y="753335"/>
                    <a:pt x="870541" y="743952"/>
                  </a:cubicBezTo>
                  <a:close/>
                </a:path>
              </a:pathLst>
            </a:custGeom>
            <a:grpFill/>
            <a:ln w="5477" cap="flat">
              <a:noFill/>
              <a:prstDash val="solid"/>
              <a:miter/>
            </a:ln>
          </p:spPr>
          <p:txBody>
            <a:bodyPr rtlCol="0" anchor="ctr"/>
            <a:lstStyle/>
            <a:p>
              <a:endParaRPr lang="de-DE" dirty="0"/>
            </a:p>
          </p:txBody>
        </p:sp>
        <p:sp>
          <p:nvSpPr>
            <p:cNvPr id="88" name="Freihandform: Form 87">
              <a:extLst>
                <a:ext uri="{FF2B5EF4-FFF2-40B4-BE49-F238E27FC236}">
                  <a16:creationId xmlns:a16="http://schemas.microsoft.com/office/drawing/2014/main" id="{66A1C9EB-2387-50C8-AE16-86FA2EA5FA7D}"/>
                </a:ext>
              </a:extLst>
            </p:cNvPr>
            <p:cNvSpPr/>
            <p:nvPr/>
          </p:nvSpPr>
          <p:spPr>
            <a:xfrm flipH="1">
              <a:off x="4390220" y="5960310"/>
              <a:ext cx="132789" cy="132789"/>
            </a:xfrm>
            <a:custGeom>
              <a:avLst/>
              <a:gdLst>
                <a:gd name="connsiteX0" fmla="*/ 66395 w 132789"/>
                <a:gd name="connsiteY0" fmla="*/ 0 h 132789"/>
                <a:gd name="connsiteX1" fmla="*/ 0 w 132789"/>
                <a:gd name="connsiteY1" fmla="*/ 66395 h 132789"/>
                <a:gd name="connsiteX2" fmla="*/ 66395 w 132789"/>
                <a:gd name="connsiteY2" fmla="*/ 132790 h 132789"/>
                <a:gd name="connsiteX3" fmla="*/ 132790 w 132789"/>
                <a:gd name="connsiteY3" fmla="*/ 66395 h 132789"/>
                <a:gd name="connsiteX4" fmla="*/ 66395 w 132789"/>
                <a:gd name="connsiteY4" fmla="*/ 0 h 132789"/>
                <a:gd name="connsiteX5" fmla="*/ 66395 w 132789"/>
                <a:gd name="connsiteY5" fmla="*/ 99867 h 132789"/>
                <a:gd name="connsiteX6" fmla="*/ 32923 w 132789"/>
                <a:gd name="connsiteY6" fmla="*/ 66395 h 132789"/>
                <a:gd name="connsiteX7" fmla="*/ 66395 w 132789"/>
                <a:gd name="connsiteY7" fmla="*/ 32923 h 132789"/>
                <a:gd name="connsiteX8" fmla="*/ 99867 w 132789"/>
                <a:gd name="connsiteY8" fmla="*/ 66395 h 132789"/>
                <a:gd name="connsiteX9" fmla="*/ 66395 w 132789"/>
                <a:gd name="connsiteY9" fmla="*/ 99867 h 13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789" h="132789">
                  <a:moveTo>
                    <a:pt x="66395" y="0"/>
                  </a:moveTo>
                  <a:cubicBezTo>
                    <a:pt x="29795" y="0"/>
                    <a:pt x="0" y="29795"/>
                    <a:pt x="0" y="66395"/>
                  </a:cubicBezTo>
                  <a:cubicBezTo>
                    <a:pt x="0" y="102994"/>
                    <a:pt x="29795" y="132790"/>
                    <a:pt x="66395" y="132790"/>
                  </a:cubicBezTo>
                  <a:cubicBezTo>
                    <a:pt x="102994" y="132790"/>
                    <a:pt x="132790" y="102994"/>
                    <a:pt x="132790" y="66395"/>
                  </a:cubicBezTo>
                  <a:cubicBezTo>
                    <a:pt x="132790" y="29795"/>
                    <a:pt x="102994" y="0"/>
                    <a:pt x="66395" y="0"/>
                  </a:cubicBezTo>
                  <a:close/>
                  <a:moveTo>
                    <a:pt x="66395" y="99867"/>
                  </a:moveTo>
                  <a:cubicBezTo>
                    <a:pt x="47903" y="99867"/>
                    <a:pt x="32923" y="84832"/>
                    <a:pt x="32923" y="66395"/>
                  </a:cubicBezTo>
                  <a:cubicBezTo>
                    <a:pt x="32923" y="47903"/>
                    <a:pt x="47958" y="32923"/>
                    <a:pt x="66395" y="32923"/>
                  </a:cubicBezTo>
                  <a:cubicBezTo>
                    <a:pt x="84832" y="32923"/>
                    <a:pt x="99867" y="47958"/>
                    <a:pt x="99867" y="66395"/>
                  </a:cubicBezTo>
                  <a:cubicBezTo>
                    <a:pt x="99867" y="84887"/>
                    <a:pt x="84832" y="99867"/>
                    <a:pt x="66395" y="99867"/>
                  </a:cubicBezTo>
                  <a:close/>
                </a:path>
              </a:pathLst>
            </a:custGeom>
            <a:grpFill/>
            <a:ln w="5477" cap="flat">
              <a:noFill/>
              <a:prstDash val="solid"/>
              <a:miter/>
            </a:ln>
          </p:spPr>
          <p:txBody>
            <a:bodyPr rtlCol="0" anchor="ctr"/>
            <a:lstStyle/>
            <a:p>
              <a:endParaRPr lang="de-DE"/>
            </a:p>
          </p:txBody>
        </p:sp>
        <p:sp>
          <p:nvSpPr>
            <p:cNvPr id="89" name="Freihandform: Form 88">
              <a:extLst>
                <a:ext uri="{FF2B5EF4-FFF2-40B4-BE49-F238E27FC236}">
                  <a16:creationId xmlns:a16="http://schemas.microsoft.com/office/drawing/2014/main" id="{ED0B83FC-C460-C9D4-4E7E-63FA7A76B942}"/>
                </a:ext>
              </a:extLst>
            </p:cNvPr>
            <p:cNvSpPr/>
            <p:nvPr/>
          </p:nvSpPr>
          <p:spPr>
            <a:xfrm flipH="1">
              <a:off x="4559500" y="5960310"/>
              <a:ext cx="132789" cy="132789"/>
            </a:xfrm>
            <a:custGeom>
              <a:avLst/>
              <a:gdLst>
                <a:gd name="connsiteX0" fmla="*/ 66395 w 132789"/>
                <a:gd name="connsiteY0" fmla="*/ 0 h 132789"/>
                <a:gd name="connsiteX1" fmla="*/ 0 w 132789"/>
                <a:gd name="connsiteY1" fmla="*/ 66395 h 132789"/>
                <a:gd name="connsiteX2" fmla="*/ 66395 w 132789"/>
                <a:gd name="connsiteY2" fmla="*/ 132790 h 132789"/>
                <a:gd name="connsiteX3" fmla="*/ 132790 w 132789"/>
                <a:gd name="connsiteY3" fmla="*/ 66395 h 132789"/>
                <a:gd name="connsiteX4" fmla="*/ 66395 w 132789"/>
                <a:gd name="connsiteY4" fmla="*/ 0 h 132789"/>
                <a:gd name="connsiteX5" fmla="*/ 66395 w 132789"/>
                <a:gd name="connsiteY5" fmla="*/ 99867 h 132789"/>
                <a:gd name="connsiteX6" fmla="*/ 32923 w 132789"/>
                <a:gd name="connsiteY6" fmla="*/ 66395 h 132789"/>
                <a:gd name="connsiteX7" fmla="*/ 66395 w 132789"/>
                <a:gd name="connsiteY7" fmla="*/ 32923 h 132789"/>
                <a:gd name="connsiteX8" fmla="*/ 99867 w 132789"/>
                <a:gd name="connsiteY8" fmla="*/ 66395 h 132789"/>
                <a:gd name="connsiteX9" fmla="*/ 66395 w 132789"/>
                <a:gd name="connsiteY9" fmla="*/ 99867 h 13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789" h="132789">
                  <a:moveTo>
                    <a:pt x="66395" y="0"/>
                  </a:moveTo>
                  <a:cubicBezTo>
                    <a:pt x="29795" y="0"/>
                    <a:pt x="0" y="29795"/>
                    <a:pt x="0" y="66395"/>
                  </a:cubicBezTo>
                  <a:cubicBezTo>
                    <a:pt x="0" y="102994"/>
                    <a:pt x="29795" y="132790"/>
                    <a:pt x="66395" y="132790"/>
                  </a:cubicBezTo>
                  <a:cubicBezTo>
                    <a:pt x="102994" y="132790"/>
                    <a:pt x="132790" y="102994"/>
                    <a:pt x="132790" y="66395"/>
                  </a:cubicBezTo>
                  <a:cubicBezTo>
                    <a:pt x="132845" y="29795"/>
                    <a:pt x="103049" y="0"/>
                    <a:pt x="66395" y="0"/>
                  </a:cubicBezTo>
                  <a:close/>
                  <a:moveTo>
                    <a:pt x="66395" y="99867"/>
                  </a:moveTo>
                  <a:cubicBezTo>
                    <a:pt x="47903" y="99867"/>
                    <a:pt x="32923" y="84832"/>
                    <a:pt x="32923" y="66395"/>
                  </a:cubicBezTo>
                  <a:cubicBezTo>
                    <a:pt x="32923" y="47903"/>
                    <a:pt x="47958" y="32923"/>
                    <a:pt x="66395" y="32923"/>
                  </a:cubicBezTo>
                  <a:cubicBezTo>
                    <a:pt x="84887" y="32923"/>
                    <a:pt x="99867" y="47958"/>
                    <a:pt x="99867" y="66395"/>
                  </a:cubicBezTo>
                  <a:cubicBezTo>
                    <a:pt x="99922" y="84887"/>
                    <a:pt x="84887" y="99867"/>
                    <a:pt x="66395" y="99867"/>
                  </a:cubicBezTo>
                  <a:close/>
                </a:path>
              </a:pathLst>
            </a:custGeom>
            <a:grpFill/>
            <a:ln w="5477" cap="flat">
              <a:noFill/>
              <a:prstDash val="solid"/>
              <a:miter/>
            </a:ln>
          </p:spPr>
          <p:txBody>
            <a:bodyPr rtlCol="0" anchor="ctr"/>
            <a:lstStyle/>
            <a:p>
              <a:endParaRPr lang="de-DE"/>
            </a:p>
          </p:txBody>
        </p:sp>
        <p:sp>
          <p:nvSpPr>
            <p:cNvPr id="90" name="Freihandform: Form 89">
              <a:extLst>
                <a:ext uri="{FF2B5EF4-FFF2-40B4-BE49-F238E27FC236}">
                  <a16:creationId xmlns:a16="http://schemas.microsoft.com/office/drawing/2014/main" id="{5D49AC4E-8322-065C-5E76-7A42EC487307}"/>
                </a:ext>
              </a:extLst>
            </p:cNvPr>
            <p:cNvSpPr/>
            <p:nvPr/>
          </p:nvSpPr>
          <p:spPr>
            <a:xfrm flipH="1">
              <a:off x="4728724" y="5960310"/>
              <a:ext cx="132789" cy="132789"/>
            </a:xfrm>
            <a:custGeom>
              <a:avLst/>
              <a:gdLst>
                <a:gd name="connsiteX0" fmla="*/ 66395 w 132789"/>
                <a:gd name="connsiteY0" fmla="*/ 0 h 132789"/>
                <a:gd name="connsiteX1" fmla="*/ 0 w 132789"/>
                <a:gd name="connsiteY1" fmla="*/ 66395 h 132789"/>
                <a:gd name="connsiteX2" fmla="*/ 66395 w 132789"/>
                <a:gd name="connsiteY2" fmla="*/ 132790 h 132789"/>
                <a:gd name="connsiteX3" fmla="*/ 132790 w 132789"/>
                <a:gd name="connsiteY3" fmla="*/ 66395 h 132789"/>
                <a:gd name="connsiteX4" fmla="*/ 66395 w 132789"/>
                <a:gd name="connsiteY4" fmla="*/ 0 h 132789"/>
                <a:gd name="connsiteX5" fmla="*/ 66395 w 132789"/>
                <a:gd name="connsiteY5" fmla="*/ 99867 h 132789"/>
                <a:gd name="connsiteX6" fmla="*/ 32923 w 132789"/>
                <a:gd name="connsiteY6" fmla="*/ 66395 h 132789"/>
                <a:gd name="connsiteX7" fmla="*/ 66395 w 132789"/>
                <a:gd name="connsiteY7" fmla="*/ 32923 h 132789"/>
                <a:gd name="connsiteX8" fmla="*/ 99867 w 132789"/>
                <a:gd name="connsiteY8" fmla="*/ 66395 h 132789"/>
                <a:gd name="connsiteX9" fmla="*/ 66395 w 132789"/>
                <a:gd name="connsiteY9" fmla="*/ 99867 h 13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789" h="132789">
                  <a:moveTo>
                    <a:pt x="66395" y="0"/>
                  </a:moveTo>
                  <a:cubicBezTo>
                    <a:pt x="29795" y="0"/>
                    <a:pt x="0" y="29795"/>
                    <a:pt x="0" y="66395"/>
                  </a:cubicBezTo>
                  <a:cubicBezTo>
                    <a:pt x="0" y="102994"/>
                    <a:pt x="29795" y="132790"/>
                    <a:pt x="66395" y="132790"/>
                  </a:cubicBezTo>
                  <a:cubicBezTo>
                    <a:pt x="102994" y="132790"/>
                    <a:pt x="132790" y="102994"/>
                    <a:pt x="132790" y="66395"/>
                  </a:cubicBezTo>
                  <a:cubicBezTo>
                    <a:pt x="132790" y="29795"/>
                    <a:pt x="102994" y="0"/>
                    <a:pt x="66395" y="0"/>
                  </a:cubicBezTo>
                  <a:close/>
                  <a:moveTo>
                    <a:pt x="66395" y="99867"/>
                  </a:moveTo>
                  <a:cubicBezTo>
                    <a:pt x="47903" y="99867"/>
                    <a:pt x="32923" y="84832"/>
                    <a:pt x="32923" y="66395"/>
                  </a:cubicBezTo>
                  <a:cubicBezTo>
                    <a:pt x="32923" y="47903"/>
                    <a:pt x="47958" y="32923"/>
                    <a:pt x="66395" y="32923"/>
                  </a:cubicBezTo>
                  <a:cubicBezTo>
                    <a:pt x="84887" y="32923"/>
                    <a:pt x="99867" y="47958"/>
                    <a:pt x="99867" y="66395"/>
                  </a:cubicBezTo>
                  <a:cubicBezTo>
                    <a:pt x="99867" y="84887"/>
                    <a:pt x="84832" y="99867"/>
                    <a:pt x="66395" y="99867"/>
                  </a:cubicBezTo>
                  <a:close/>
                </a:path>
              </a:pathLst>
            </a:custGeom>
            <a:grpFill/>
            <a:ln w="5477" cap="flat">
              <a:noFill/>
              <a:prstDash val="solid"/>
              <a:miter/>
            </a:ln>
          </p:spPr>
          <p:txBody>
            <a:bodyPr rtlCol="0" anchor="ctr"/>
            <a:lstStyle/>
            <a:p>
              <a:endParaRPr lang="de-DE"/>
            </a:p>
          </p:txBody>
        </p:sp>
      </p:grpSp>
      <p:grpSp>
        <p:nvGrpSpPr>
          <p:cNvPr id="91" name="Gruppieren 90">
            <a:extLst>
              <a:ext uri="{FF2B5EF4-FFF2-40B4-BE49-F238E27FC236}">
                <a16:creationId xmlns:a16="http://schemas.microsoft.com/office/drawing/2014/main" id="{18825DEC-AB11-547D-74F9-6D61C62297EE}"/>
              </a:ext>
            </a:extLst>
          </p:cNvPr>
          <p:cNvGrpSpPr/>
          <p:nvPr/>
        </p:nvGrpSpPr>
        <p:grpSpPr>
          <a:xfrm>
            <a:off x="2123728" y="4484403"/>
            <a:ext cx="311504" cy="379756"/>
            <a:chOff x="7527744" y="4301095"/>
            <a:chExt cx="610247" cy="743955"/>
          </a:xfrm>
        </p:grpSpPr>
        <p:sp>
          <p:nvSpPr>
            <p:cNvPr id="95" name="Freihandform: Form 94">
              <a:extLst>
                <a:ext uri="{FF2B5EF4-FFF2-40B4-BE49-F238E27FC236}">
                  <a16:creationId xmlns:a16="http://schemas.microsoft.com/office/drawing/2014/main" id="{FD787646-ED14-86CC-9E4A-79FC258BE02C}"/>
                </a:ext>
              </a:extLst>
            </p:cNvPr>
            <p:cNvSpPr/>
            <p:nvPr/>
          </p:nvSpPr>
          <p:spPr>
            <a:xfrm>
              <a:off x="7527744" y="4301095"/>
              <a:ext cx="610247" cy="743955"/>
            </a:xfrm>
            <a:custGeom>
              <a:avLst/>
              <a:gdLst>
                <a:gd name="connsiteX0" fmla="*/ 518826 w 610248"/>
                <a:gd name="connsiteY0" fmla="*/ 0 h 743955"/>
                <a:gd name="connsiteX1" fmla="*/ 91423 w 610248"/>
                <a:gd name="connsiteY1" fmla="*/ 0 h 743955"/>
                <a:gd name="connsiteX2" fmla="*/ 0 w 610248"/>
                <a:gd name="connsiteY2" fmla="*/ 91423 h 743955"/>
                <a:gd name="connsiteX3" fmla="*/ 0 w 610248"/>
                <a:gd name="connsiteY3" fmla="*/ 652532 h 743955"/>
                <a:gd name="connsiteX4" fmla="*/ 91423 w 610248"/>
                <a:gd name="connsiteY4" fmla="*/ 743955 h 743955"/>
                <a:gd name="connsiteX5" fmla="*/ 518826 w 610248"/>
                <a:gd name="connsiteY5" fmla="*/ 743955 h 743955"/>
                <a:gd name="connsiteX6" fmla="*/ 610249 w 610248"/>
                <a:gd name="connsiteY6" fmla="*/ 652532 h 743955"/>
                <a:gd name="connsiteX7" fmla="*/ 610249 w 610248"/>
                <a:gd name="connsiteY7" fmla="*/ 91423 h 743955"/>
                <a:gd name="connsiteX8" fmla="*/ 518826 w 610248"/>
                <a:gd name="connsiteY8" fmla="*/ 0 h 743955"/>
                <a:gd name="connsiteX9" fmla="*/ 566823 w 610248"/>
                <a:gd name="connsiteY9" fmla="*/ 652532 h 743955"/>
                <a:gd name="connsiteX10" fmla="*/ 517683 w 610248"/>
                <a:gd name="connsiteY10" fmla="*/ 701672 h 743955"/>
                <a:gd name="connsiteX11" fmla="*/ 91423 w 610248"/>
                <a:gd name="connsiteY11" fmla="*/ 701672 h 743955"/>
                <a:gd name="connsiteX12" fmla="*/ 42283 w 610248"/>
                <a:gd name="connsiteY12" fmla="*/ 652532 h 743955"/>
                <a:gd name="connsiteX13" fmla="*/ 42283 w 610248"/>
                <a:gd name="connsiteY13" fmla="*/ 91423 h 743955"/>
                <a:gd name="connsiteX14" fmla="*/ 91423 w 610248"/>
                <a:gd name="connsiteY14" fmla="*/ 42283 h 743955"/>
                <a:gd name="connsiteX15" fmla="*/ 518826 w 610248"/>
                <a:gd name="connsiteY15" fmla="*/ 42283 h 743955"/>
                <a:gd name="connsiteX16" fmla="*/ 567966 w 610248"/>
                <a:gd name="connsiteY16" fmla="*/ 91423 h 743955"/>
                <a:gd name="connsiteX17" fmla="*/ 566823 w 610248"/>
                <a:gd name="connsiteY17" fmla="*/ 652532 h 743955"/>
                <a:gd name="connsiteX18" fmla="*/ 566823 w 610248"/>
                <a:gd name="connsiteY18" fmla="*/ 652532 h 74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0248" h="743955">
                  <a:moveTo>
                    <a:pt x="518826" y="0"/>
                  </a:moveTo>
                  <a:lnTo>
                    <a:pt x="91423" y="0"/>
                  </a:lnTo>
                  <a:cubicBezTo>
                    <a:pt x="41140" y="0"/>
                    <a:pt x="0" y="41140"/>
                    <a:pt x="0" y="91423"/>
                  </a:cubicBezTo>
                  <a:lnTo>
                    <a:pt x="0" y="652532"/>
                  </a:lnTo>
                  <a:cubicBezTo>
                    <a:pt x="0" y="702815"/>
                    <a:pt x="41140" y="743955"/>
                    <a:pt x="91423" y="743955"/>
                  </a:cubicBezTo>
                  <a:lnTo>
                    <a:pt x="518826" y="743955"/>
                  </a:lnTo>
                  <a:cubicBezTo>
                    <a:pt x="569109" y="743955"/>
                    <a:pt x="610249" y="702815"/>
                    <a:pt x="610249" y="652532"/>
                  </a:cubicBezTo>
                  <a:lnTo>
                    <a:pt x="610249" y="91423"/>
                  </a:lnTo>
                  <a:cubicBezTo>
                    <a:pt x="609106" y="41140"/>
                    <a:pt x="569109" y="0"/>
                    <a:pt x="518826" y="0"/>
                  </a:cubicBezTo>
                  <a:close/>
                  <a:moveTo>
                    <a:pt x="566823" y="652532"/>
                  </a:moveTo>
                  <a:cubicBezTo>
                    <a:pt x="566823" y="679959"/>
                    <a:pt x="545110" y="701672"/>
                    <a:pt x="517683" y="701672"/>
                  </a:cubicBezTo>
                  <a:lnTo>
                    <a:pt x="91423" y="701672"/>
                  </a:lnTo>
                  <a:cubicBezTo>
                    <a:pt x="63996" y="701672"/>
                    <a:pt x="42283" y="679959"/>
                    <a:pt x="42283" y="652532"/>
                  </a:cubicBezTo>
                  <a:lnTo>
                    <a:pt x="42283" y="91423"/>
                  </a:lnTo>
                  <a:cubicBezTo>
                    <a:pt x="42283" y="63996"/>
                    <a:pt x="63996" y="42283"/>
                    <a:pt x="91423" y="42283"/>
                  </a:cubicBezTo>
                  <a:lnTo>
                    <a:pt x="518826" y="42283"/>
                  </a:lnTo>
                  <a:cubicBezTo>
                    <a:pt x="546253" y="42283"/>
                    <a:pt x="567966" y="63996"/>
                    <a:pt x="567966" y="91423"/>
                  </a:cubicBezTo>
                  <a:lnTo>
                    <a:pt x="566823" y="652532"/>
                  </a:lnTo>
                  <a:lnTo>
                    <a:pt x="566823" y="652532"/>
                  </a:lnTo>
                  <a:close/>
                </a:path>
              </a:pathLst>
            </a:custGeom>
            <a:solidFill>
              <a:srgbClr val="005F85"/>
            </a:solidFill>
            <a:ln w="11373" cap="flat">
              <a:solidFill>
                <a:srgbClr val="F0F1F1"/>
              </a:solidFill>
              <a:prstDash val="solid"/>
              <a:miter/>
            </a:ln>
          </p:spPr>
          <p:txBody>
            <a:bodyPr rtlCol="0" anchor="ctr"/>
            <a:lstStyle/>
            <a:p>
              <a:endParaRPr lang="de-DE"/>
            </a:p>
          </p:txBody>
        </p:sp>
        <p:sp>
          <p:nvSpPr>
            <p:cNvPr id="93" name="Freihandform: Form 92">
              <a:extLst>
                <a:ext uri="{FF2B5EF4-FFF2-40B4-BE49-F238E27FC236}">
                  <a16:creationId xmlns:a16="http://schemas.microsoft.com/office/drawing/2014/main" id="{8891BCF3-73C3-2EDF-8F33-BEBCEA4921A9}"/>
                </a:ext>
              </a:extLst>
            </p:cNvPr>
            <p:cNvSpPr/>
            <p:nvPr/>
          </p:nvSpPr>
          <p:spPr>
            <a:xfrm>
              <a:off x="7700682" y="4511550"/>
              <a:ext cx="264370" cy="323045"/>
            </a:xfrm>
            <a:custGeom>
              <a:avLst/>
              <a:gdLst>
                <a:gd name="connsiteX0" fmla="*/ 105209 w 264370"/>
                <a:gd name="connsiteY0" fmla="*/ 0 h 323044"/>
                <a:gd name="connsiteX1" fmla="*/ 249533 w 264370"/>
                <a:gd name="connsiteY1" fmla="*/ 0 h 323044"/>
                <a:gd name="connsiteX2" fmla="*/ 161185 w 264370"/>
                <a:gd name="connsiteY2" fmla="*/ 118697 h 323044"/>
                <a:gd name="connsiteX3" fmla="*/ 264371 w 264370"/>
                <a:gd name="connsiteY3" fmla="*/ 118697 h 323044"/>
                <a:gd name="connsiteX4" fmla="*/ 113302 w 264370"/>
                <a:gd name="connsiteY4" fmla="*/ 323045 h 323044"/>
                <a:gd name="connsiteX5" fmla="*/ 113302 w 264370"/>
                <a:gd name="connsiteY5" fmla="*/ 191534 h 323044"/>
                <a:gd name="connsiteX6" fmla="*/ 0 w 264370"/>
                <a:gd name="connsiteY6" fmla="*/ 191534 h 32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370" h="323044">
                  <a:moveTo>
                    <a:pt x="105209" y="0"/>
                  </a:moveTo>
                  <a:lnTo>
                    <a:pt x="249533" y="0"/>
                  </a:lnTo>
                  <a:lnTo>
                    <a:pt x="161185" y="118697"/>
                  </a:lnTo>
                  <a:lnTo>
                    <a:pt x="264371" y="118697"/>
                  </a:lnTo>
                  <a:lnTo>
                    <a:pt x="113302" y="323045"/>
                  </a:lnTo>
                  <a:lnTo>
                    <a:pt x="113302" y="191534"/>
                  </a:lnTo>
                  <a:lnTo>
                    <a:pt x="0" y="191534"/>
                  </a:lnTo>
                  <a:close/>
                </a:path>
              </a:pathLst>
            </a:custGeom>
            <a:solidFill>
              <a:schemeClr val="accent2"/>
            </a:solidFill>
            <a:ln w="45163" cap="rnd">
              <a:noFill/>
              <a:prstDash val="solid"/>
              <a:round/>
            </a:ln>
          </p:spPr>
          <p:txBody>
            <a:bodyPr rtlCol="0" anchor="ctr"/>
            <a:lstStyle/>
            <a:p>
              <a:endParaRPr lang="de-DE"/>
            </a:p>
          </p:txBody>
        </p:sp>
      </p:grpSp>
      <p:cxnSp>
        <p:nvCxnSpPr>
          <p:cNvPr id="97" name="Gerader Verbinder 96">
            <a:extLst>
              <a:ext uri="{FF2B5EF4-FFF2-40B4-BE49-F238E27FC236}">
                <a16:creationId xmlns:a16="http://schemas.microsoft.com/office/drawing/2014/main" id="{8F658D24-5F99-1E93-61B6-237817035FBB}"/>
              </a:ext>
            </a:extLst>
          </p:cNvPr>
          <p:cNvCxnSpPr>
            <a:cxnSpLocks/>
          </p:cNvCxnSpPr>
          <p:nvPr/>
        </p:nvCxnSpPr>
        <p:spPr>
          <a:xfrm>
            <a:off x="845382" y="6164887"/>
            <a:ext cx="8110231" cy="0"/>
          </a:xfrm>
          <a:prstGeom prst="line">
            <a:avLst/>
          </a:prstGeom>
          <a:ln w="2857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98" name="Gerader Verbinder 97">
            <a:extLst>
              <a:ext uri="{FF2B5EF4-FFF2-40B4-BE49-F238E27FC236}">
                <a16:creationId xmlns:a16="http://schemas.microsoft.com/office/drawing/2014/main" id="{BB6AF434-77C4-4A84-C3A8-72E4BEE0BF99}"/>
              </a:ext>
            </a:extLst>
          </p:cNvPr>
          <p:cNvCxnSpPr>
            <a:cxnSpLocks/>
          </p:cNvCxnSpPr>
          <p:nvPr/>
        </p:nvCxnSpPr>
        <p:spPr>
          <a:xfrm>
            <a:off x="1348302" y="5646727"/>
            <a:ext cx="7607311" cy="0"/>
          </a:xfrm>
          <a:prstGeom prst="line">
            <a:avLst/>
          </a:prstGeom>
          <a:ln w="2857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100" name="Gerader Verbinder 99">
            <a:extLst>
              <a:ext uri="{FF2B5EF4-FFF2-40B4-BE49-F238E27FC236}">
                <a16:creationId xmlns:a16="http://schemas.microsoft.com/office/drawing/2014/main" id="{1330C191-7214-9FD2-4517-727A38FCE8E5}"/>
              </a:ext>
            </a:extLst>
          </p:cNvPr>
          <p:cNvCxnSpPr>
            <a:cxnSpLocks/>
          </p:cNvCxnSpPr>
          <p:nvPr/>
        </p:nvCxnSpPr>
        <p:spPr>
          <a:xfrm>
            <a:off x="2110302" y="4945687"/>
            <a:ext cx="6845311" cy="0"/>
          </a:xfrm>
          <a:prstGeom prst="line">
            <a:avLst/>
          </a:prstGeom>
          <a:ln w="2857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101" name="Gerader Verbinder 100">
            <a:extLst>
              <a:ext uri="{FF2B5EF4-FFF2-40B4-BE49-F238E27FC236}">
                <a16:creationId xmlns:a16="http://schemas.microsoft.com/office/drawing/2014/main" id="{EBEA6A86-708B-98A1-55C3-57D6DB2C6818}"/>
              </a:ext>
            </a:extLst>
          </p:cNvPr>
          <p:cNvCxnSpPr>
            <a:cxnSpLocks/>
          </p:cNvCxnSpPr>
          <p:nvPr/>
        </p:nvCxnSpPr>
        <p:spPr>
          <a:xfrm>
            <a:off x="2491302" y="4366567"/>
            <a:ext cx="6464311" cy="0"/>
          </a:xfrm>
          <a:prstGeom prst="line">
            <a:avLst/>
          </a:prstGeom>
          <a:ln w="2857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102" name="Gerader Verbinder 101">
            <a:extLst>
              <a:ext uri="{FF2B5EF4-FFF2-40B4-BE49-F238E27FC236}">
                <a16:creationId xmlns:a16="http://schemas.microsoft.com/office/drawing/2014/main" id="{9874C005-761D-304F-8A00-F8CC4DC6109E}"/>
              </a:ext>
            </a:extLst>
          </p:cNvPr>
          <p:cNvCxnSpPr>
            <a:cxnSpLocks/>
          </p:cNvCxnSpPr>
          <p:nvPr/>
        </p:nvCxnSpPr>
        <p:spPr>
          <a:xfrm>
            <a:off x="3169482" y="3750320"/>
            <a:ext cx="5786131" cy="0"/>
          </a:xfrm>
          <a:prstGeom prst="line">
            <a:avLst/>
          </a:prstGeom>
          <a:ln w="2857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103" name="Gerader Verbinder 102">
            <a:extLst>
              <a:ext uri="{FF2B5EF4-FFF2-40B4-BE49-F238E27FC236}">
                <a16:creationId xmlns:a16="http://schemas.microsoft.com/office/drawing/2014/main" id="{FEC7B8F4-7DC9-3A4A-2FE7-B68942B45D06}"/>
              </a:ext>
            </a:extLst>
          </p:cNvPr>
          <p:cNvCxnSpPr>
            <a:cxnSpLocks/>
          </p:cNvCxnSpPr>
          <p:nvPr/>
        </p:nvCxnSpPr>
        <p:spPr>
          <a:xfrm>
            <a:off x="3824802" y="3109267"/>
            <a:ext cx="5130811" cy="0"/>
          </a:xfrm>
          <a:prstGeom prst="line">
            <a:avLst/>
          </a:prstGeom>
          <a:ln w="28575">
            <a:solidFill>
              <a:schemeClr val="accent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94720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27">
            <a:extLst>
              <a:ext uri="{FF2B5EF4-FFF2-40B4-BE49-F238E27FC236}">
                <a16:creationId xmlns:a16="http://schemas.microsoft.com/office/drawing/2014/main" id="{877C7CF3-F171-86FC-BB47-01775F1B9AF1}"/>
              </a:ext>
            </a:extLst>
          </p:cNvPr>
          <p:cNvSpPr>
            <a:spLocks noGrp="1"/>
          </p:cNvSpPr>
          <p:nvPr>
            <p:ph type="subTitle" idx="1"/>
          </p:nvPr>
        </p:nvSpPr>
        <p:spPr/>
        <p:txBody>
          <a:bodyPr/>
          <a:lstStyle/>
          <a:p>
            <a:r>
              <a:rPr lang="de-DE" dirty="0"/>
              <a:t>Politik kann durch Gesetze und Anreize nachhaltiges Verhalten fördern.</a:t>
            </a:r>
          </a:p>
        </p:txBody>
      </p:sp>
      <p:sp>
        <p:nvSpPr>
          <p:cNvPr id="30" name="Textplatzhalter 29">
            <a:extLst>
              <a:ext uri="{FF2B5EF4-FFF2-40B4-BE49-F238E27FC236}">
                <a16:creationId xmlns:a16="http://schemas.microsoft.com/office/drawing/2014/main" id="{3FE3CF71-4E33-6892-9DC1-B46FB31373D4}"/>
              </a:ext>
            </a:extLst>
          </p:cNvPr>
          <p:cNvSpPr>
            <a:spLocks noGrp="1"/>
          </p:cNvSpPr>
          <p:nvPr>
            <p:ph type="subTitle" idx="3"/>
          </p:nvPr>
        </p:nvSpPr>
        <p:spPr/>
        <p:txBody>
          <a:bodyPr/>
          <a:lstStyle/>
          <a:p>
            <a:r>
              <a:rPr lang="de-DE" dirty="0"/>
              <a:t>Verantwortung sollte nicht auf die Bürger*innen abgewälzt werden.</a:t>
            </a:r>
          </a:p>
          <a:p>
            <a:endParaRPr lang="de-DE" dirty="0"/>
          </a:p>
        </p:txBody>
      </p:sp>
      <p:sp>
        <p:nvSpPr>
          <p:cNvPr id="32" name="Textplatzhalter 31">
            <a:extLst>
              <a:ext uri="{FF2B5EF4-FFF2-40B4-BE49-F238E27FC236}">
                <a16:creationId xmlns:a16="http://schemas.microsoft.com/office/drawing/2014/main" id="{7AAC8C3C-DD4B-527A-F702-DC9BA3075AA9}"/>
              </a:ext>
            </a:extLst>
          </p:cNvPr>
          <p:cNvSpPr>
            <a:spLocks noGrp="1"/>
          </p:cNvSpPr>
          <p:nvPr>
            <p:ph type="subTitle" idx="5"/>
          </p:nvPr>
        </p:nvSpPr>
        <p:spPr>
          <a:xfrm>
            <a:off x="2328000" y="5204056"/>
            <a:ext cx="2244000" cy="784800"/>
          </a:xfrm>
        </p:spPr>
        <p:txBody>
          <a:bodyPr/>
          <a:lstStyle/>
          <a:p>
            <a:r>
              <a:rPr lang="de-DE" dirty="0"/>
              <a:t>Es stehen vielfältige Instrumente zur Verfügung.</a:t>
            </a:r>
          </a:p>
          <a:p>
            <a:endParaRPr lang="de-DE" dirty="0"/>
          </a:p>
        </p:txBody>
      </p:sp>
      <p:sp>
        <p:nvSpPr>
          <p:cNvPr id="34" name="Textplatzhalter 33">
            <a:extLst>
              <a:ext uri="{FF2B5EF4-FFF2-40B4-BE49-F238E27FC236}">
                <a16:creationId xmlns:a16="http://schemas.microsoft.com/office/drawing/2014/main" id="{242A0341-C0C2-CBF2-FF01-9F19DBF5AABD}"/>
              </a:ext>
            </a:extLst>
          </p:cNvPr>
          <p:cNvSpPr>
            <a:spLocks noGrp="1"/>
          </p:cNvSpPr>
          <p:nvPr>
            <p:ph type="subTitle" idx="7"/>
          </p:nvPr>
        </p:nvSpPr>
        <p:spPr/>
        <p:txBody>
          <a:bodyPr/>
          <a:lstStyle/>
          <a:p>
            <a:r>
              <a:rPr lang="de-DE" dirty="0"/>
              <a:t>Durch Politik entsteht „mehr Gleichheit“ (z.B. durch Verbot von Flug-Obst könnte sich niemand mehr Flug-Mangos kaufen).</a:t>
            </a:r>
          </a:p>
          <a:p>
            <a:endParaRPr lang="de-DE" dirty="0"/>
          </a:p>
        </p:txBody>
      </p:sp>
      <p:sp>
        <p:nvSpPr>
          <p:cNvPr id="36" name="Textplatzhalter 35">
            <a:extLst>
              <a:ext uri="{FF2B5EF4-FFF2-40B4-BE49-F238E27FC236}">
                <a16:creationId xmlns:a16="http://schemas.microsoft.com/office/drawing/2014/main" id="{3D2A9E49-9888-209F-9B66-0784AADE0F0D}"/>
              </a:ext>
            </a:extLst>
          </p:cNvPr>
          <p:cNvSpPr>
            <a:spLocks noGrp="1"/>
          </p:cNvSpPr>
          <p:nvPr>
            <p:ph type="subTitle" idx="9"/>
          </p:nvPr>
        </p:nvSpPr>
        <p:spPr>
          <a:xfrm>
            <a:off x="4750588" y="5204056"/>
            <a:ext cx="2244000" cy="784800"/>
          </a:xfrm>
        </p:spPr>
        <p:txBody>
          <a:bodyPr/>
          <a:lstStyle/>
          <a:p>
            <a:r>
              <a:rPr lang="de-DE" dirty="0"/>
              <a:t>Politik kann auch für soziale Gerechtigkeit von Maßnahmen sorgen /Umverteilung, wenn Gemeinwohl gefährdet ist.</a:t>
            </a:r>
          </a:p>
          <a:p>
            <a:endParaRPr lang="de-DE" dirty="0"/>
          </a:p>
        </p:txBody>
      </p:sp>
      <p:sp>
        <p:nvSpPr>
          <p:cNvPr id="15" name="Textplatzhalter 14">
            <a:extLst>
              <a:ext uri="{FF2B5EF4-FFF2-40B4-BE49-F238E27FC236}">
                <a16:creationId xmlns:a16="http://schemas.microsoft.com/office/drawing/2014/main" id="{FB621CBC-7D77-4AF6-F580-4F652E240697}"/>
              </a:ext>
            </a:extLst>
          </p:cNvPr>
          <p:cNvSpPr>
            <a:spLocks noGrp="1"/>
          </p:cNvSpPr>
          <p:nvPr>
            <p:ph type="body" sz="quarter" idx="14"/>
          </p:nvPr>
        </p:nvSpPr>
        <p:spPr/>
        <p:txBody>
          <a:bodyPr>
            <a:normAutofit/>
          </a:bodyPr>
          <a:lstStyle/>
          <a:p>
            <a:r>
              <a:rPr lang="de-DE" sz="1050" b="1" dirty="0">
                <a:latin typeface="+mj-lt"/>
              </a:rPr>
              <a:t>Verantwortung im Wechselspiel </a:t>
            </a:r>
            <a:r>
              <a:rPr lang="de-DE" sz="1050" dirty="0">
                <a:effectLst/>
                <a:latin typeface="+mj-lt"/>
              </a:rPr>
              <a:t>Die Rolle von Politik und Individuum für nachhaltigen Konsum</a:t>
            </a:r>
          </a:p>
        </p:txBody>
      </p:sp>
      <p:sp>
        <p:nvSpPr>
          <p:cNvPr id="9" name="Textplatzhalter 8">
            <a:extLst>
              <a:ext uri="{FF2B5EF4-FFF2-40B4-BE49-F238E27FC236}">
                <a16:creationId xmlns:a16="http://schemas.microsoft.com/office/drawing/2014/main" id="{BD563BC2-7F5C-14F3-C1E9-8BF79978A5C9}"/>
              </a:ext>
            </a:extLst>
          </p:cNvPr>
          <p:cNvSpPr>
            <a:spLocks noGrp="1"/>
          </p:cNvSpPr>
          <p:nvPr>
            <p:ph type="body" sz="quarter" idx="15"/>
          </p:nvPr>
        </p:nvSpPr>
        <p:spPr/>
        <p:txBody>
          <a:bodyPr/>
          <a:lstStyle/>
          <a:p>
            <a:r>
              <a:rPr lang="de-DE" dirty="0"/>
              <a:t>Warum die Politik den ersten Schritt machen</a:t>
            </a:r>
          </a:p>
          <a:p>
            <a:r>
              <a:rPr lang="de-DE" dirty="0"/>
              <a:t> sollte</a:t>
            </a:r>
          </a:p>
        </p:txBody>
      </p:sp>
      <p:sp>
        <p:nvSpPr>
          <p:cNvPr id="4" name="Foliennummernplatzhalter 3">
            <a:extLst>
              <a:ext uri="{FF2B5EF4-FFF2-40B4-BE49-F238E27FC236}">
                <a16:creationId xmlns:a16="http://schemas.microsoft.com/office/drawing/2014/main" id="{C1F879F8-72C5-3113-553B-EB27EEA801D9}"/>
              </a:ext>
            </a:extLst>
          </p:cNvPr>
          <p:cNvSpPr>
            <a:spLocks noGrp="1"/>
          </p:cNvSpPr>
          <p:nvPr>
            <p:ph type="sldNum" sz="quarter" idx="12"/>
          </p:nvPr>
        </p:nvSpPr>
        <p:spPr/>
        <p:txBody>
          <a:bodyPr/>
          <a:lstStyle/>
          <a:p>
            <a:fld id="{4F0D2E71-061B-4E4D-BF94-C6A9FAAAA5EA}" type="slidenum">
              <a:rPr lang="de-DE" smtClean="0"/>
              <a:pPr/>
              <a:t>11</a:t>
            </a:fld>
            <a:endParaRPr lang="de-DE"/>
          </a:p>
        </p:txBody>
      </p:sp>
      <p:grpSp>
        <p:nvGrpSpPr>
          <p:cNvPr id="109" name="Gruppieren 108">
            <a:extLst>
              <a:ext uri="{FF2B5EF4-FFF2-40B4-BE49-F238E27FC236}">
                <a16:creationId xmlns:a16="http://schemas.microsoft.com/office/drawing/2014/main" id="{34908B85-6BB2-AE90-17E0-DBF1E83576CB}"/>
              </a:ext>
            </a:extLst>
          </p:cNvPr>
          <p:cNvGrpSpPr/>
          <p:nvPr/>
        </p:nvGrpSpPr>
        <p:grpSpPr>
          <a:xfrm>
            <a:off x="1695115" y="1771672"/>
            <a:ext cx="888720" cy="1030758"/>
            <a:chOff x="3752850" y="2476500"/>
            <a:chExt cx="1642491" cy="1904999"/>
          </a:xfrm>
          <a:solidFill>
            <a:schemeClr val="accent2"/>
          </a:solidFill>
        </p:grpSpPr>
        <p:sp>
          <p:nvSpPr>
            <p:cNvPr id="106" name="Freihandform: Form 105">
              <a:extLst>
                <a:ext uri="{FF2B5EF4-FFF2-40B4-BE49-F238E27FC236}">
                  <a16:creationId xmlns:a16="http://schemas.microsoft.com/office/drawing/2014/main" id="{69396465-DE82-8C9E-C1F4-B82388DEAD3C}"/>
                </a:ext>
              </a:extLst>
            </p:cNvPr>
            <p:cNvSpPr/>
            <p:nvPr/>
          </p:nvSpPr>
          <p:spPr>
            <a:xfrm>
              <a:off x="4314825" y="2476500"/>
              <a:ext cx="518541" cy="518540"/>
            </a:xfrm>
            <a:custGeom>
              <a:avLst/>
              <a:gdLst>
                <a:gd name="connsiteX0" fmla="*/ 259271 w 518541"/>
                <a:gd name="connsiteY0" fmla="*/ 518541 h 518540"/>
                <a:gd name="connsiteX1" fmla="*/ 518541 w 518541"/>
                <a:gd name="connsiteY1" fmla="*/ 259271 h 518540"/>
                <a:gd name="connsiteX2" fmla="*/ 259271 w 518541"/>
                <a:gd name="connsiteY2" fmla="*/ 0 h 518540"/>
                <a:gd name="connsiteX3" fmla="*/ 0 w 518541"/>
                <a:gd name="connsiteY3" fmla="*/ 259271 h 518540"/>
                <a:gd name="connsiteX4" fmla="*/ 259271 w 518541"/>
                <a:gd name="connsiteY4" fmla="*/ 518541 h 518540"/>
                <a:gd name="connsiteX5" fmla="*/ 259271 w 518541"/>
                <a:gd name="connsiteY5" fmla="*/ 54388 h 518540"/>
                <a:gd name="connsiteX6" fmla="*/ 464153 w 518541"/>
                <a:gd name="connsiteY6" fmla="*/ 259271 h 518540"/>
                <a:gd name="connsiteX7" fmla="*/ 259271 w 518541"/>
                <a:gd name="connsiteY7" fmla="*/ 464153 h 518540"/>
                <a:gd name="connsiteX8" fmla="*/ 54388 w 518541"/>
                <a:gd name="connsiteY8" fmla="*/ 259271 h 518540"/>
                <a:gd name="connsiteX9" fmla="*/ 259271 w 518541"/>
                <a:gd name="connsiteY9" fmla="*/ 54388 h 51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541" h="518540">
                  <a:moveTo>
                    <a:pt x="259271" y="518541"/>
                  </a:moveTo>
                  <a:cubicBezTo>
                    <a:pt x="402241" y="518541"/>
                    <a:pt x="518541" y="402241"/>
                    <a:pt x="518541" y="259271"/>
                  </a:cubicBezTo>
                  <a:cubicBezTo>
                    <a:pt x="518541" y="116300"/>
                    <a:pt x="402146" y="0"/>
                    <a:pt x="259271" y="0"/>
                  </a:cubicBezTo>
                  <a:cubicBezTo>
                    <a:pt x="116396" y="0"/>
                    <a:pt x="0" y="116300"/>
                    <a:pt x="0" y="259271"/>
                  </a:cubicBezTo>
                  <a:cubicBezTo>
                    <a:pt x="0" y="402241"/>
                    <a:pt x="116300" y="518541"/>
                    <a:pt x="259271" y="518541"/>
                  </a:cubicBezTo>
                  <a:close/>
                  <a:moveTo>
                    <a:pt x="259271" y="54388"/>
                  </a:moveTo>
                  <a:cubicBezTo>
                    <a:pt x="372237" y="54388"/>
                    <a:pt x="464153" y="146304"/>
                    <a:pt x="464153" y="259271"/>
                  </a:cubicBezTo>
                  <a:cubicBezTo>
                    <a:pt x="464153" y="372237"/>
                    <a:pt x="372237" y="464153"/>
                    <a:pt x="259271" y="464153"/>
                  </a:cubicBezTo>
                  <a:cubicBezTo>
                    <a:pt x="146304" y="464153"/>
                    <a:pt x="54388" y="372237"/>
                    <a:pt x="54388" y="259271"/>
                  </a:cubicBezTo>
                  <a:cubicBezTo>
                    <a:pt x="54388" y="146304"/>
                    <a:pt x="146304" y="54388"/>
                    <a:pt x="259271" y="54388"/>
                  </a:cubicBezTo>
                  <a:close/>
                </a:path>
              </a:pathLst>
            </a:custGeom>
            <a:grpFill/>
            <a:ln w="9525" cap="flat">
              <a:noFill/>
              <a:prstDash val="solid"/>
              <a:miter/>
            </a:ln>
          </p:spPr>
          <p:txBody>
            <a:bodyPr rtlCol="0" anchor="ctr"/>
            <a:lstStyle/>
            <a:p>
              <a:endParaRPr lang="de-DE"/>
            </a:p>
          </p:txBody>
        </p:sp>
        <p:sp>
          <p:nvSpPr>
            <p:cNvPr id="107" name="Freihandform: Form 106">
              <a:extLst>
                <a:ext uri="{FF2B5EF4-FFF2-40B4-BE49-F238E27FC236}">
                  <a16:creationId xmlns:a16="http://schemas.microsoft.com/office/drawing/2014/main" id="{162DA366-F550-0ADB-8574-7993E3194788}"/>
                </a:ext>
              </a:extLst>
            </p:cNvPr>
            <p:cNvSpPr/>
            <p:nvPr/>
          </p:nvSpPr>
          <p:spPr>
            <a:xfrm>
              <a:off x="4314825" y="3806570"/>
              <a:ext cx="518541" cy="518541"/>
            </a:xfrm>
            <a:custGeom>
              <a:avLst/>
              <a:gdLst>
                <a:gd name="connsiteX0" fmla="*/ 259271 w 518541"/>
                <a:gd name="connsiteY0" fmla="*/ 0 h 518541"/>
                <a:gd name="connsiteX1" fmla="*/ 0 w 518541"/>
                <a:gd name="connsiteY1" fmla="*/ 259271 h 518541"/>
                <a:gd name="connsiteX2" fmla="*/ 259271 w 518541"/>
                <a:gd name="connsiteY2" fmla="*/ 518541 h 518541"/>
                <a:gd name="connsiteX3" fmla="*/ 518541 w 518541"/>
                <a:gd name="connsiteY3" fmla="*/ 259271 h 518541"/>
                <a:gd name="connsiteX4" fmla="*/ 259271 w 518541"/>
                <a:gd name="connsiteY4" fmla="*/ 0 h 518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541" h="518541">
                  <a:moveTo>
                    <a:pt x="259271" y="0"/>
                  </a:moveTo>
                  <a:cubicBezTo>
                    <a:pt x="116300" y="0"/>
                    <a:pt x="0" y="116300"/>
                    <a:pt x="0" y="259271"/>
                  </a:cubicBezTo>
                  <a:cubicBezTo>
                    <a:pt x="0" y="402241"/>
                    <a:pt x="116300" y="518541"/>
                    <a:pt x="259271" y="518541"/>
                  </a:cubicBezTo>
                  <a:cubicBezTo>
                    <a:pt x="402241" y="518541"/>
                    <a:pt x="518541" y="402241"/>
                    <a:pt x="518541" y="259271"/>
                  </a:cubicBezTo>
                  <a:cubicBezTo>
                    <a:pt x="518541" y="116300"/>
                    <a:pt x="402241" y="0"/>
                    <a:pt x="259271" y="0"/>
                  </a:cubicBezTo>
                  <a:close/>
                </a:path>
              </a:pathLst>
            </a:custGeom>
            <a:grpFill/>
            <a:ln w="9525" cap="flat">
              <a:noFill/>
              <a:prstDash val="solid"/>
              <a:miter/>
            </a:ln>
          </p:spPr>
          <p:txBody>
            <a:bodyPr rtlCol="0" anchor="ctr"/>
            <a:lstStyle/>
            <a:p>
              <a:endParaRPr lang="de-DE"/>
            </a:p>
          </p:txBody>
        </p:sp>
        <p:sp>
          <p:nvSpPr>
            <p:cNvPr id="108" name="Freihandform: Form 107">
              <a:extLst>
                <a:ext uri="{FF2B5EF4-FFF2-40B4-BE49-F238E27FC236}">
                  <a16:creationId xmlns:a16="http://schemas.microsoft.com/office/drawing/2014/main" id="{527A5A4E-5F06-E942-41E3-1BBF69E3161C}"/>
                </a:ext>
              </a:extLst>
            </p:cNvPr>
            <p:cNvSpPr/>
            <p:nvPr/>
          </p:nvSpPr>
          <p:spPr>
            <a:xfrm>
              <a:off x="3752850" y="2990564"/>
              <a:ext cx="1642491" cy="1390935"/>
            </a:xfrm>
            <a:custGeom>
              <a:avLst/>
              <a:gdLst>
                <a:gd name="connsiteX0" fmla="*/ 1374362 w 1642491"/>
                <a:gd name="connsiteY0" fmla="*/ 334994 h 1390935"/>
                <a:gd name="connsiteX1" fmla="*/ 1039368 w 1642491"/>
                <a:gd name="connsiteY1" fmla="*/ 0 h 1390935"/>
                <a:gd name="connsiteX2" fmla="*/ 1028605 w 1642491"/>
                <a:gd name="connsiteY2" fmla="*/ 0 h 1390935"/>
                <a:gd name="connsiteX3" fmla="*/ 821531 w 1642491"/>
                <a:gd name="connsiteY3" fmla="*/ 195453 h 1390935"/>
                <a:gd name="connsiteX4" fmla="*/ 620268 w 1642491"/>
                <a:gd name="connsiteY4" fmla="*/ 0 h 1390935"/>
                <a:gd name="connsiteX5" fmla="*/ 603123 w 1642491"/>
                <a:gd name="connsiteY5" fmla="*/ 0 h 1390935"/>
                <a:gd name="connsiteX6" fmla="*/ 268129 w 1642491"/>
                <a:gd name="connsiteY6" fmla="*/ 334994 h 1390935"/>
                <a:gd name="connsiteX7" fmla="*/ 268129 w 1642491"/>
                <a:gd name="connsiteY7" fmla="*/ 370999 h 1390935"/>
                <a:gd name="connsiteX8" fmla="*/ 0 w 1642491"/>
                <a:gd name="connsiteY8" fmla="*/ 370999 h 1390935"/>
                <a:gd name="connsiteX9" fmla="*/ 0 w 1642491"/>
                <a:gd name="connsiteY9" fmla="*/ 686276 h 1390935"/>
                <a:gd name="connsiteX10" fmla="*/ 164116 w 1642491"/>
                <a:gd name="connsiteY10" fmla="*/ 686276 h 1390935"/>
                <a:gd name="connsiteX11" fmla="*/ 164116 w 1642491"/>
                <a:gd name="connsiteY11" fmla="*/ 1390936 h 1390935"/>
                <a:gd name="connsiteX12" fmla="*/ 218504 w 1642491"/>
                <a:gd name="connsiteY12" fmla="*/ 1390936 h 1390935"/>
                <a:gd name="connsiteX13" fmla="*/ 218504 w 1642491"/>
                <a:gd name="connsiteY13" fmla="*/ 686276 h 1390935"/>
                <a:gd name="connsiteX14" fmla="*/ 1423988 w 1642491"/>
                <a:gd name="connsiteY14" fmla="*/ 686276 h 1390935"/>
                <a:gd name="connsiteX15" fmla="*/ 1423988 w 1642491"/>
                <a:gd name="connsiteY15" fmla="*/ 1390936 h 1390935"/>
                <a:gd name="connsiteX16" fmla="*/ 1478375 w 1642491"/>
                <a:gd name="connsiteY16" fmla="*/ 1390936 h 1390935"/>
                <a:gd name="connsiteX17" fmla="*/ 1478375 w 1642491"/>
                <a:gd name="connsiteY17" fmla="*/ 686276 h 1390935"/>
                <a:gd name="connsiteX18" fmla="*/ 1642491 w 1642491"/>
                <a:gd name="connsiteY18" fmla="*/ 686276 h 1390935"/>
                <a:gd name="connsiteX19" fmla="*/ 1642491 w 1642491"/>
                <a:gd name="connsiteY19" fmla="*/ 370999 h 1390935"/>
                <a:gd name="connsiteX20" fmla="*/ 1374458 w 1642491"/>
                <a:gd name="connsiteY20" fmla="*/ 370999 h 1390935"/>
                <a:gd name="connsiteX21" fmla="*/ 1374458 w 1642491"/>
                <a:gd name="connsiteY21" fmla="*/ 334994 h 1390935"/>
                <a:gd name="connsiteX22" fmla="*/ 322421 w 1642491"/>
                <a:gd name="connsiteY22" fmla="*/ 334994 h 1390935"/>
                <a:gd name="connsiteX23" fmla="*/ 598170 w 1642491"/>
                <a:gd name="connsiteY23" fmla="*/ 54388 h 1390935"/>
                <a:gd name="connsiteX24" fmla="*/ 820865 w 1642491"/>
                <a:gd name="connsiteY24" fmla="*/ 270700 h 1390935"/>
                <a:gd name="connsiteX25" fmla="*/ 1049846 w 1642491"/>
                <a:gd name="connsiteY25" fmla="*/ 54483 h 1390935"/>
                <a:gd name="connsiteX26" fmla="*/ 1319879 w 1642491"/>
                <a:gd name="connsiteY26" fmla="*/ 334994 h 1390935"/>
                <a:gd name="connsiteX27" fmla="*/ 1319879 w 1642491"/>
                <a:gd name="connsiteY27" fmla="*/ 370999 h 1390935"/>
                <a:gd name="connsiteX28" fmla="*/ 1180338 w 1642491"/>
                <a:gd name="connsiteY28" fmla="*/ 370999 h 1390935"/>
                <a:gd name="connsiteX29" fmla="*/ 1180338 w 1642491"/>
                <a:gd name="connsiteY29" fmla="*/ 245269 h 1390935"/>
                <a:gd name="connsiteX30" fmla="*/ 1089755 w 1642491"/>
                <a:gd name="connsiteY30" fmla="*/ 245269 h 1390935"/>
                <a:gd name="connsiteX31" fmla="*/ 1089755 w 1642491"/>
                <a:gd name="connsiteY31" fmla="*/ 370999 h 1390935"/>
                <a:gd name="connsiteX32" fmla="*/ 552450 w 1642491"/>
                <a:gd name="connsiteY32" fmla="*/ 370999 h 1390935"/>
                <a:gd name="connsiteX33" fmla="*/ 552450 w 1642491"/>
                <a:gd name="connsiteY33" fmla="*/ 245269 h 1390935"/>
                <a:gd name="connsiteX34" fmla="*/ 461867 w 1642491"/>
                <a:gd name="connsiteY34" fmla="*/ 245269 h 1390935"/>
                <a:gd name="connsiteX35" fmla="*/ 461867 w 1642491"/>
                <a:gd name="connsiteY35" fmla="*/ 370999 h 1390935"/>
                <a:gd name="connsiteX36" fmla="*/ 322326 w 1642491"/>
                <a:gd name="connsiteY36" fmla="*/ 370999 h 1390935"/>
                <a:gd name="connsiteX37" fmla="*/ 322326 w 1642491"/>
                <a:gd name="connsiteY37" fmla="*/ 334994 h 1390935"/>
                <a:gd name="connsiteX38" fmla="*/ 1588008 w 1642491"/>
                <a:gd name="connsiteY38" fmla="*/ 425291 h 1390935"/>
                <a:gd name="connsiteX39" fmla="*/ 1588008 w 1642491"/>
                <a:gd name="connsiteY39" fmla="*/ 631888 h 1390935"/>
                <a:gd name="connsiteX40" fmla="*/ 54388 w 1642491"/>
                <a:gd name="connsiteY40" fmla="*/ 631888 h 1390935"/>
                <a:gd name="connsiteX41" fmla="*/ 54388 w 1642491"/>
                <a:gd name="connsiteY41" fmla="*/ 425291 h 1390935"/>
                <a:gd name="connsiteX42" fmla="*/ 1588103 w 1642491"/>
                <a:gd name="connsiteY42" fmla="*/ 425291 h 139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42491" h="1390935">
                  <a:moveTo>
                    <a:pt x="1374362" y="334994"/>
                  </a:moveTo>
                  <a:cubicBezTo>
                    <a:pt x="1374362" y="150304"/>
                    <a:pt x="1224058" y="0"/>
                    <a:pt x="1039368" y="0"/>
                  </a:cubicBezTo>
                  <a:lnTo>
                    <a:pt x="1028605" y="0"/>
                  </a:lnTo>
                  <a:lnTo>
                    <a:pt x="821531" y="195453"/>
                  </a:lnTo>
                  <a:lnTo>
                    <a:pt x="620268" y="0"/>
                  </a:lnTo>
                  <a:lnTo>
                    <a:pt x="603123" y="0"/>
                  </a:lnTo>
                  <a:cubicBezTo>
                    <a:pt x="418433" y="0"/>
                    <a:pt x="268129" y="150304"/>
                    <a:pt x="268129" y="334994"/>
                  </a:cubicBezTo>
                  <a:lnTo>
                    <a:pt x="268129" y="370999"/>
                  </a:lnTo>
                  <a:lnTo>
                    <a:pt x="0" y="370999"/>
                  </a:lnTo>
                  <a:lnTo>
                    <a:pt x="0" y="686276"/>
                  </a:lnTo>
                  <a:lnTo>
                    <a:pt x="164116" y="686276"/>
                  </a:lnTo>
                  <a:lnTo>
                    <a:pt x="164116" y="1390936"/>
                  </a:lnTo>
                  <a:lnTo>
                    <a:pt x="218504" y="1390936"/>
                  </a:lnTo>
                  <a:lnTo>
                    <a:pt x="218504" y="686276"/>
                  </a:lnTo>
                  <a:lnTo>
                    <a:pt x="1423988" y="686276"/>
                  </a:lnTo>
                  <a:lnTo>
                    <a:pt x="1423988" y="1390936"/>
                  </a:lnTo>
                  <a:lnTo>
                    <a:pt x="1478375" y="1390936"/>
                  </a:lnTo>
                  <a:lnTo>
                    <a:pt x="1478375" y="686276"/>
                  </a:lnTo>
                  <a:lnTo>
                    <a:pt x="1642491" y="686276"/>
                  </a:lnTo>
                  <a:lnTo>
                    <a:pt x="1642491" y="370999"/>
                  </a:lnTo>
                  <a:lnTo>
                    <a:pt x="1374458" y="370999"/>
                  </a:lnTo>
                  <a:lnTo>
                    <a:pt x="1374458" y="334994"/>
                  </a:lnTo>
                  <a:close/>
                  <a:moveTo>
                    <a:pt x="322421" y="334994"/>
                  </a:moveTo>
                  <a:cubicBezTo>
                    <a:pt x="322421" y="181832"/>
                    <a:pt x="445675" y="56959"/>
                    <a:pt x="598170" y="54388"/>
                  </a:cubicBezTo>
                  <a:lnTo>
                    <a:pt x="820865" y="270700"/>
                  </a:lnTo>
                  <a:lnTo>
                    <a:pt x="1049846" y="54483"/>
                  </a:lnTo>
                  <a:cubicBezTo>
                    <a:pt x="1199674" y="60103"/>
                    <a:pt x="1319879" y="183737"/>
                    <a:pt x="1319879" y="334994"/>
                  </a:cubicBezTo>
                  <a:lnTo>
                    <a:pt x="1319879" y="370999"/>
                  </a:lnTo>
                  <a:lnTo>
                    <a:pt x="1180338" y="370999"/>
                  </a:lnTo>
                  <a:lnTo>
                    <a:pt x="1180338" y="245269"/>
                  </a:lnTo>
                  <a:lnTo>
                    <a:pt x="1089755" y="245269"/>
                  </a:lnTo>
                  <a:lnTo>
                    <a:pt x="1089755" y="370999"/>
                  </a:lnTo>
                  <a:lnTo>
                    <a:pt x="552450" y="370999"/>
                  </a:lnTo>
                  <a:lnTo>
                    <a:pt x="552450" y="245269"/>
                  </a:lnTo>
                  <a:lnTo>
                    <a:pt x="461867" y="245269"/>
                  </a:lnTo>
                  <a:lnTo>
                    <a:pt x="461867" y="370999"/>
                  </a:lnTo>
                  <a:lnTo>
                    <a:pt x="322326" y="370999"/>
                  </a:lnTo>
                  <a:lnTo>
                    <a:pt x="322326" y="334994"/>
                  </a:lnTo>
                  <a:close/>
                  <a:moveTo>
                    <a:pt x="1588008" y="425291"/>
                  </a:moveTo>
                  <a:lnTo>
                    <a:pt x="1588008" y="631888"/>
                  </a:lnTo>
                  <a:lnTo>
                    <a:pt x="54388" y="631888"/>
                  </a:lnTo>
                  <a:lnTo>
                    <a:pt x="54388" y="425291"/>
                  </a:lnTo>
                  <a:lnTo>
                    <a:pt x="1588103" y="425291"/>
                  </a:lnTo>
                  <a:close/>
                </a:path>
              </a:pathLst>
            </a:custGeom>
            <a:grpFill/>
            <a:ln w="9525" cap="flat">
              <a:noFill/>
              <a:prstDash val="solid"/>
              <a:miter/>
            </a:ln>
          </p:spPr>
          <p:txBody>
            <a:bodyPr rtlCol="0" anchor="ctr"/>
            <a:lstStyle/>
            <a:p>
              <a:endParaRPr lang="de-DE"/>
            </a:p>
          </p:txBody>
        </p:sp>
      </p:grpSp>
      <p:sp>
        <p:nvSpPr>
          <p:cNvPr id="110" name="Grafik 69">
            <a:extLst>
              <a:ext uri="{FF2B5EF4-FFF2-40B4-BE49-F238E27FC236}">
                <a16:creationId xmlns:a16="http://schemas.microsoft.com/office/drawing/2014/main" id="{BD4A445B-4DAC-CEA6-1C94-5B6503B60880}"/>
              </a:ext>
            </a:extLst>
          </p:cNvPr>
          <p:cNvSpPr/>
          <p:nvPr/>
        </p:nvSpPr>
        <p:spPr>
          <a:xfrm>
            <a:off x="2942859" y="4203264"/>
            <a:ext cx="1134390" cy="1032526"/>
          </a:xfrm>
          <a:custGeom>
            <a:avLst/>
            <a:gdLst>
              <a:gd name="connsiteX0" fmla="*/ 1819656 w 1905097"/>
              <a:gd name="connsiteY0" fmla="*/ 413195 h 1734026"/>
              <a:gd name="connsiteX1" fmla="*/ 1827371 w 1905097"/>
              <a:gd name="connsiteY1" fmla="*/ 374237 h 1734026"/>
              <a:gd name="connsiteX2" fmla="*/ 1798034 w 1905097"/>
              <a:gd name="connsiteY2" fmla="*/ 303562 h 1734026"/>
              <a:gd name="connsiteX3" fmla="*/ 1746790 w 1905097"/>
              <a:gd name="connsiteY3" fmla="*/ 276130 h 1734026"/>
              <a:gd name="connsiteX4" fmla="*/ 1760030 w 1905097"/>
              <a:gd name="connsiteY4" fmla="*/ 226123 h 1734026"/>
              <a:gd name="connsiteX5" fmla="*/ 1717072 w 1905097"/>
              <a:gd name="connsiteY5" fmla="*/ 143923 h 1734026"/>
              <a:gd name="connsiteX6" fmla="*/ 1610201 w 1905097"/>
              <a:gd name="connsiteY6" fmla="*/ 140303 h 1734026"/>
              <a:gd name="connsiteX7" fmla="*/ 1560481 w 1905097"/>
              <a:gd name="connsiteY7" fmla="*/ 71152 h 1734026"/>
              <a:gd name="connsiteX8" fmla="*/ 1438942 w 1905097"/>
              <a:gd name="connsiteY8" fmla="*/ 89821 h 1734026"/>
              <a:gd name="connsiteX9" fmla="*/ 1245394 w 1905097"/>
              <a:gd name="connsiteY9" fmla="*/ 283369 h 1734026"/>
              <a:gd name="connsiteX10" fmla="*/ 1194530 w 1905097"/>
              <a:gd name="connsiteY10" fmla="*/ 175832 h 1734026"/>
              <a:gd name="connsiteX11" fmla="*/ 1069658 w 1905097"/>
              <a:gd name="connsiteY11" fmla="*/ 124111 h 1734026"/>
              <a:gd name="connsiteX12" fmla="*/ 1045655 w 1905097"/>
              <a:gd name="connsiteY12" fmla="*/ 124111 h 1734026"/>
              <a:gd name="connsiteX13" fmla="*/ 1045655 w 1905097"/>
              <a:gd name="connsiteY13" fmla="*/ 494538 h 1734026"/>
              <a:gd name="connsiteX14" fmla="*/ 894683 w 1905097"/>
              <a:gd name="connsiteY14" fmla="*/ 494538 h 1734026"/>
              <a:gd name="connsiteX15" fmla="*/ 546830 w 1905097"/>
              <a:gd name="connsiteY15" fmla="*/ 842582 h 1734026"/>
              <a:gd name="connsiteX16" fmla="*/ 524542 w 1905097"/>
              <a:gd name="connsiteY16" fmla="*/ 770096 h 1734026"/>
              <a:gd name="connsiteX17" fmla="*/ 562166 w 1905097"/>
              <a:gd name="connsiteY17" fmla="*/ 679323 h 1734026"/>
              <a:gd name="connsiteX18" fmla="*/ 631317 w 1905097"/>
              <a:gd name="connsiteY18" fmla="*/ 610172 h 1734026"/>
              <a:gd name="connsiteX19" fmla="*/ 243078 w 1905097"/>
              <a:gd name="connsiteY19" fmla="*/ 610172 h 1734026"/>
              <a:gd name="connsiteX20" fmla="*/ 190214 w 1905097"/>
              <a:gd name="connsiteY20" fmla="*/ 572738 h 1734026"/>
              <a:gd name="connsiteX21" fmla="*/ 203454 w 1905097"/>
              <a:gd name="connsiteY21" fmla="*/ 521113 h 1734026"/>
              <a:gd name="connsiteX22" fmla="*/ 240506 w 1905097"/>
              <a:gd name="connsiteY22" fmla="*/ 505682 h 1734026"/>
              <a:gd name="connsiteX23" fmla="*/ 240506 w 1905097"/>
              <a:gd name="connsiteY23" fmla="*/ 505682 h 1734026"/>
              <a:gd name="connsiteX24" fmla="*/ 574072 w 1905097"/>
              <a:gd name="connsiteY24" fmla="*/ 505682 h 1734026"/>
              <a:gd name="connsiteX25" fmla="*/ 574072 w 1905097"/>
              <a:gd name="connsiteY25" fmla="*/ 457676 h 1734026"/>
              <a:gd name="connsiteX26" fmla="*/ 240125 w 1905097"/>
              <a:gd name="connsiteY26" fmla="*/ 457676 h 1734026"/>
              <a:gd name="connsiteX27" fmla="*/ 186309 w 1905097"/>
              <a:gd name="connsiteY27" fmla="*/ 457676 h 1734026"/>
              <a:gd name="connsiteX28" fmla="*/ 131921 w 1905097"/>
              <a:gd name="connsiteY28" fmla="*/ 414909 h 1734026"/>
              <a:gd name="connsiteX29" fmla="*/ 146399 w 1905097"/>
              <a:gd name="connsiteY29" fmla="*/ 368522 h 1734026"/>
              <a:gd name="connsiteX30" fmla="*/ 183166 w 1905097"/>
              <a:gd name="connsiteY30" fmla="*/ 353187 h 1734026"/>
              <a:gd name="connsiteX31" fmla="*/ 574262 w 1905097"/>
              <a:gd name="connsiteY31" fmla="*/ 353187 h 1734026"/>
              <a:gd name="connsiteX32" fmla="*/ 574262 w 1905097"/>
              <a:gd name="connsiteY32" fmla="*/ 305181 h 1734026"/>
              <a:gd name="connsiteX33" fmla="*/ 240411 w 1905097"/>
              <a:gd name="connsiteY33" fmla="*/ 305181 h 1734026"/>
              <a:gd name="connsiteX34" fmla="*/ 188119 w 1905097"/>
              <a:gd name="connsiteY34" fmla="*/ 252984 h 1734026"/>
              <a:gd name="connsiteX35" fmla="*/ 203359 w 1905097"/>
              <a:gd name="connsiteY35" fmla="*/ 216122 h 1734026"/>
              <a:gd name="connsiteX36" fmla="*/ 240411 w 1905097"/>
              <a:gd name="connsiteY36" fmla="*/ 200692 h 1734026"/>
              <a:gd name="connsiteX37" fmla="*/ 616839 w 1905097"/>
              <a:gd name="connsiteY37" fmla="*/ 200692 h 1734026"/>
              <a:gd name="connsiteX38" fmla="*/ 616839 w 1905097"/>
              <a:gd name="connsiteY38" fmla="*/ 152686 h 1734026"/>
              <a:gd name="connsiteX39" fmla="*/ 282988 w 1905097"/>
              <a:gd name="connsiteY39" fmla="*/ 152686 h 1734026"/>
              <a:gd name="connsiteX40" fmla="*/ 230696 w 1905097"/>
              <a:gd name="connsiteY40" fmla="*/ 100394 h 1734026"/>
              <a:gd name="connsiteX41" fmla="*/ 246221 w 1905097"/>
              <a:gd name="connsiteY41" fmla="*/ 63437 h 1734026"/>
              <a:gd name="connsiteX42" fmla="*/ 282988 w 1905097"/>
              <a:gd name="connsiteY42" fmla="*/ 48101 h 1734026"/>
              <a:gd name="connsiteX43" fmla="*/ 760095 w 1905097"/>
              <a:gd name="connsiteY43" fmla="*/ 48101 h 1734026"/>
              <a:gd name="connsiteX44" fmla="*/ 924306 w 1905097"/>
              <a:gd name="connsiteY44" fmla="*/ 78676 h 1734026"/>
              <a:gd name="connsiteX45" fmla="*/ 1105757 w 1905097"/>
              <a:gd name="connsiteY45" fmla="*/ 112395 h 1734026"/>
              <a:gd name="connsiteX46" fmla="*/ 1263206 w 1905097"/>
              <a:gd name="connsiteY46" fmla="*/ 112395 h 1734026"/>
              <a:gd name="connsiteX47" fmla="*/ 1263206 w 1905097"/>
              <a:gd name="connsiteY47" fmla="*/ 64389 h 1734026"/>
              <a:gd name="connsiteX48" fmla="*/ 1105757 w 1905097"/>
              <a:gd name="connsiteY48" fmla="*/ 64389 h 1734026"/>
              <a:gd name="connsiteX49" fmla="*/ 941642 w 1905097"/>
              <a:gd name="connsiteY49" fmla="*/ 33814 h 1734026"/>
              <a:gd name="connsiteX50" fmla="*/ 760190 w 1905097"/>
              <a:gd name="connsiteY50" fmla="*/ 0 h 1734026"/>
              <a:gd name="connsiteX51" fmla="*/ 282988 w 1905097"/>
              <a:gd name="connsiteY51" fmla="*/ 0 h 1734026"/>
              <a:gd name="connsiteX52" fmla="*/ 212312 w 1905097"/>
              <a:gd name="connsiteY52" fmla="*/ 29337 h 1734026"/>
              <a:gd name="connsiteX53" fmla="*/ 182785 w 1905097"/>
              <a:gd name="connsiteY53" fmla="*/ 100203 h 1734026"/>
              <a:gd name="connsiteX54" fmla="*/ 202502 w 1905097"/>
              <a:gd name="connsiteY54" fmla="*/ 159830 h 1734026"/>
              <a:gd name="connsiteX55" fmla="*/ 169450 w 1905097"/>
              <a:gd name="connsiteY55" fmla="*/ 181832 h 1734026"/>
              <a:gd name="connsiteX56" fmla="*/ 140208 w 1905097"/>
              <a:gd name="connsiteY56" fmla="*/ 252603 h 1734026"/>
              <a:gd name="connsiteX57" fmla="*/ 157067 w 1905097"/>
              <a:gd name="connsiteY57" fmla="*/ 308229 h 1734026"/>
              <a:gd name="connsiteX58" fmla="*/ 140399 w 1905097"/>
              <a:gd name="connsiteY58" fmla="*/ 314611 h 1734026"/>
              <a:gd name="connsiteX59" fmla="*/ 55436 w 1905097"/>
              <a:gd name="connsiteY59" fmla="*/ 229648 h 1734026"/>
              <a:gd name="connsiteX60" fmla="*/ 21527 w 1905097"/>
              <a:gd name="connsiteY60" fmla="*/ 263557 h 1734026"/>
              <a:gd name="connsiteX61" fmla="*/ 103156 w 1905097"/>
              <a:gd name="connsiteY61" fmla="*/ 345186 h 1734026"/>
              <a:gd name="connsiteX62" fmla="*/ 84677 w 1905097"/>
              <a:gd name="connsiteY62" fmla="*/ 422815 h 1734026"/>
              <a:gd name="connsiteX63" fmla="*/ 157734 w 1905097"/>
              <a:gd name="connsiteY63" fmla="*/ 501015 h 1734026"/>
              <a:gd name="connsiteX64" fmla="*/ 144018 w 1905097"/>
              <a:gd name="connsiteY64" fmla="*/ 585026 h 1734026"/>
              <a:gd name="connsiteX65" fmla="*/ 243078 w 1905097"/>
              <a:gd name="connsiteY65" fmla="*/ 657701 h 1734026"/>
              <a:gd name="connsiteX66" fmla="*/ 516826 w 1905097"/>
              <a:gd name="connsiteY66" fmla="*/ 657701 h 1734026"/>
              <a:gd name="connsiteX67" fmla="*/ 476726 w 1905097"/>
              <a:gd name="connsiteY67" fmla="*/ 769715 h 1734026"/>
              <a:gd name="connsiteX68" fmla="*/ 528447 w 1905097"/>
              <a:gd name="connsiteY68" fmla="*/ 894588 h 1734026"/>
              <a:gd name="connsiteX69" fmla="*/ 545402 w 1905097"/>
              <a:gd name="connsiteY69" fmla="*/ 911543 h 1734026"/>
              <a:gd name="connsiteX70" fmla="*/ 604647 w 1905097"/>
              <a:gd name="connsiteY70" fmla="*/ 852297 h 1734026"/>
              <a:gd name="connsiteX71" fmla="*/ 681323 w 1905097"/>
              <a:gd name="connsiteY71" fmla="*/ 922592 h 1734026"/>
              <a:gd name="connsiteX72" fmla="*/ 1172813 w 1905097"/>
              <a:gd name="connsiteY72" fmla="*/ 922592 h 1734026"/>
              <a:gd name="connsiteX73" fmla="*/ 1137285 w 1905097"/>
              <a:gd name="connsiteY73" fmla="*/ 989457 h 1734026"/>
              <a:gd name="connsiteX74" fmla="*/ 1046417 w 1905097"/>
              <a:gd name="connsiteY74" fmla="*/ 1027081 h 1734026"/>
              <a:gd name="connsiteX75" fmla="*/ 948690 w 1905097"/>
              <a:gd name="connsiteY75" fmla="*/ 1027081 h 1734026"/>
              <a:gd name="connsiteX76" fmla="*/ 1223296 w 1905097"/>
              <a:gd name="connsiteY76" fmla="*/ 1301687 h 1734026"/>
              <a:gd name="connsiteX77" fmla="*/ 1234154 w 1905097"/>
              <a:gd name="connsiteY77" fmla="*/ 1365504 h 1734026"/>
              <a:gd name="connsiteX78" fmla="*/ 1188339 w 1905097"/>
              <a:gd name="connsiteY78" fmla="*/ 1392746 h 1734026"/>
              <a:gd name="connsiteX79" fmla="*/ 1151287 w 1905097"/>
              <a:gd name="connsiteY79" fmla="*/ 1377506 h 1734026"/>
              <a:gd name="connsiteX80" fmla="*/ 1151287 w 1905097"/>
              <a:gd name="connsiteY80" fmla="*/ 1377506 h 1734026"/>
              <a:gd name="connsiteX81" fmla="*/ 915353 w 1905097"/>
              <a:gd name="connsiteY81" fmla="*/ 1141667 h 1734026"/>
              <a:gd name="connsiteX82" fmla="*/ 881444 w 1905097"/>
              <a:gd name="connsiteY82" fmla="*/ 1175576 h 1734026"/>
              <a:gd name="connsiteX83" fmla="*/ 1117568 w 1905097"/>
              <a:gd name="connsiteY83" fmla="*/ 1411700 h 1734026"/>
              <a:gd name="connsiteX84" fmla="*/ 1117568 w 1905097"/>
              <a:gd name="connsiteY84" fmla="*/ 1411700 h 1734026"/>
              <a:gd name="connsiteX85" fmla="*/ 1155668 w 1905097"/>
              <a:gd name="connsiteY85" fmla="*/ 1449705 h 1734026"/>
              <a:gd name="connsiteX86" fmla="*/ 1163860 w 1905097"/>
              <a:gd name="connsiteY86" fmla="*/ 1518476 h 1734026"/>
              <a:gd name="connsiteX87" fmla="*/ 1120807 w 1905097"/>
              <a:gd name="connsiteY87" fmla="*/ 1541050 h 1734026"/>
              <a:gd name="connsiteX88" fmla="*/ 1120807 w 1905097"/>
              <a:gd name="connsiteY88" fmla="*/ 1541050 h 1734026"/>
              <a:gd name="connsiteX89" fmla="*/ 1084040 w 1905097"/>
              <a:gd name="connsiteY89" fmla="*/ 1525905 h 1734026"/>
              <a:gd name="connsiteX90" fmla="*/ 1043654 w 1905097"/>
              <a:gd name="connsiteY90" fmla="*/ 1485519 h 1734026"/>
              <a:gd name="connsiteX91" fmla="*/ 1043559 w 1905097"/>
              <a:gd name="connsiteY91" fmla="*/ 1485424 h 1734026"/>
              <a:gd name="connsiteX92" fmla="*/ 807530 w 1905097"/>
              <a:gd name="connsiteY92" fmla="*/ 1249394 h 1734026"/>
              <a:gd name="connsiteX93" fmla="*/ 773621 w 1905097"/>
              <a:gd name="connsiteY93" fmla="*/ 1283303 h 1734026"/>
              <a:gd name="connsiteX94" fmla="*/ 1009745 w 1905097"/>
              <a:gd name="connsiteY94" fmla="*/ 1519428 h 1734026"/>
              <a:gd name="connsiteX95" fmla="*/ 1009745 w 1905097"/>
              <a:gd name="connsiteY95" fmla="*/ 1519428 h 1734026"/>
              <a:gd name="connsiteX96" fmla="*/ 1024890 w 1905097"/>
              <a:gd name="connsiteY96" fmla="*/ 1556290 h 1734026"/>
              <a:gd name="connsiteX97" fmla="*/ 1009650 w 1905097"/>
              <a:gd name="connsiteY97" fmla="*/ 1593247 h 1734026"/>
              <a:gd name="connsiteX98" fmla="*/ 935736 w 1905097"/>
              <a:gd name="connsiteY98" fmla="*/ 1593247 h 1734026"/>
              <a:gd name="connsiteX99" fmla="*/ 905637 w 1905097"/>
              <a:gd name="connsiteY99" fmla="*/ 1563148 h 1734026"/>
              <a:gd name="connsiteX100" fmla="*/ 905637 w 1905097"/>
              <a:gd name="connsiteY100" fmla="*/ 1563148 h 1734026"/>
              <a:gd name="connsiteX101" fmla="*/ 669512 w 1905097"/>
              <a:gd name="connsiteY101" fmla="*/ 1327023 h 1734026"/>
              <a:gd name="connsiteX102" fmla="*/ 635603 w 1905097"/>
              <a:gd name="connsiteY102" fmla="*/ 1360932 h 1734026"/>
              <a:gd name="connsiteX103" fmla="*/ 871728 w 1905097"/>
              <a:gd name="connsiteY103" fmla="*/ 1597057 h 1734026"/>
              <a:gd name="connsiteX104" fmla="*/ 871728 w 1905097"/>
              <a:gd name="connsiteY104" fmla="*/ 1670971 h 1734026"/>
              <a:gd name="connsiteX105" fmla="*/ 834962 w 1905097"/>
              <a:gd name="connsiteY105" fmla="*/ 1686116 h 1734026"/>
              <a:gd name="connsiteX106" fmla="*/ 834295 w 1905097"/>
              <a:gd name="connsiteY106" fmla="*/ 1686116 h 1734026"/>
              <a:gd name="connsiteX107" fmla="*/ 797814 w 1905097"/>
              <a:gd name="connsiteY107" fmla="*/ 1670971 h 1734026"/>
              <a:gd name="connsiteX108" fmla="*/ 460439 w 1905097"/>
              <a:gd name="connsiteY108" fmla="*/ 1333595 h 1734026"/>
              <a:gd name="connsiteX109" fmla="*/ 365950 w 1905097"/>
              <a:gd name="connsiteY109" fmla="*/ 1195864 h 1734026"/>
              <a:gd name="connsiteX110" fmla="*/ 261556 w 1905097"/>
              <a:gd name="connsiteY110" fmla="*/ 1043750 h 1734026"/>
              <a:gd name="connsiteX111" fmla="*/ 33909 w 1905097"/>
              <a:gd name="connsiteY111" fmla="*/ 816293 h 1734026"/>
              <a:gd name="connsiteX112" fmla="*/ 0 w 1905097"/>
              <a:gd name="connsiteY112" fmla="*/ 850202 h 1734026"/>
              <a:gd name="connsiteX113" fmla="*/ 227457 w 1905097"/>
              <a:gd name="connsiteY113" fmla="*/ 1077659 h 1734026"/>
              <a:gd name="connsiteX114" fmla="*/ 321945 w 1905097"/>
              <a:gd name="connsiteY114" fmla="*/ 1215295 h 1734026"/>
              <a:gd name="connsiteX115" fmla="*/ 379190 w 1905097"/>
              <a:gd name="connsiteY115" fmla="*/ 1312926 h 1734026"/>
              <a:gd name="connsiteX116" fmla="*/ 302990 w 1905097"/>
              <a:gd name="connsiteY116" fmla="*/ 1389126 h 1734026"/>
              <a:gd name="connsiteX117" fmla="*/ 336899 w 1905097"/>
              <a:gd name="connsiteY117" fmla="*/ 1423035 h 1734026"/>
              <a:gd name="connsiteX118" fmla="*/ 409861 w 1905097"/>
              <a:gd name="connsiteY118" fmla="*/ 1350074 h 1734026"/>
              <a:gd name="connsiteX119" fmla="*/ 426339 w 1905097"/>
              <a:gd name="connsiteY119" fmla="*/ 1367409 h 1734026"/>
              <a:gd name="connsiteX120" fmla="*/ 679418 w 1905097"/>
              <a:gd name="connsiteY120" fmla="*/ 1620488 h 1734026"/>
              <a:gd name="connsiteX121" fmla="*/ 606838 w 1905097"/>
              <a:gd name="connsiteY121" fmla="*/ 1693069 h 1734026"/>
              <a:gd name="connsiteX122" fmla="*/ 640747 w 1905097"/>
              <a:gd name="connsiteY122" fmla="*/ 1726978 h 1734026"/>
              <a:gd name="connsiteX123" fmla="*/ 713327 w 1905097"/>
              <a:gd name="connsiteY123" fmla="*/ 1654397 h 1734026"/>
              <a:gd name="connsiteX124" fmla="*/ 763715 w 1905097"/>
              <a:gd name="connsiteY124" fmla="*/ 1704785 h 1734026"/>
              <a:gd name="connsiteX125" fmla="*/ 833819 w 1905097"/>
              <a:gd name="connsiteY125" fmla="*/ 1734026 h 1734026"/>
              <a:gd name="connsiteX126" fmla="*/ 835152 w 1905097"/>
              <a:gd name="connsiteY126" fmla="*/ 1734026 h 1734026"/>
              <a:gd name="connsiteX127" fmla="*/ 905542 w 1905097"/>
              <a:gd name="connsiteY127" fmla="*/ 1704785 h 1734026"/>
              <a:gd name="connsiteX128" fmla="*/ 933736 w 1905097"/>
              <a:gd name="connsiteY128" fmla="*/ 1648682 h 1734026"/>
              <a:gd name="connsiteX129" fmla="*/ 972693 w 1905097"/>
              <a:gd name="connsiteY129" fmla="*/ 1656493 h 1734026"/>
              <a:gd name="connsiteX130" fmla="*/ 1043464 w 1905097"/>
              <a:gd name="connsiteY130" fmla="*/ 1627156 h 1734026"/>
              <a:gd name="connsiteX131" fmla="*/ 1070896 w 1905097"/>
              <a:gd name="connsiteY131" fmla="*/ 1575911 h 1734026"/>
              <a:gd name="connsiteX132" fmla="*/ 1120140 w 1905097"/>
              <a:gd name="connsiteY132" fmla="*/ 1589056 h 1734026"/>
              <a:gd name="connsiteX133" fmla="*/ 1120902 w 1905097"/>
              <a:gd name="connsiteY133" fmla="*/ 1589056 h 1734026"/>
              <a:gd name="connsiteX134" fmla="*/ 1203008 w 1905097"/>
              <a:gd name="connsiteY134" fmla="*/ 1546098 h 1734026"/>
              <a:gd name="connsiteX135" fmla="*/ 1206627 w 1905097"/>
              <a:gd name="connsiteY135" fmla="*/ 1439228 h 1734026"/>
              <a:gd name="connsiteX136" fmla="*/ 1275779 w 1905097"/>
              <a:gd name="connsiteY136" fmla="*/ 1389507 h 1734026"/>
              <a:gd name="connsiteX137" fmla="*/ 1257110 w 1905097"/>
              <a:gd name="connsiteY137" fmla="*/ 1267968 h 1734026"/>
              <a:gd name="connsiteX138" fmla="*/ 1178528 w 1905097"/>
              <a:gd name="connsiteY138" fmla="*/ 1189387 h 1734026"/>
              <a:gd name="connsiteX139" fmla="*/ 1248632 w 1905097"/>
              <a:gd name="connsiteY139" fmla="*/ 1119283 h 1734026"/>
              <a:gd name="connsiteX140" fmla="*/ 1386268 w 1905097"/>
              <a:gd name="connsiteY140" fmla="*/ 1024795 h 1734026"/>
              <a:gd name="connsiteX141" fmla="*/ 1538478 w 1905097"/>
              <a:gd name="connsiteY141" fmla="*/ 920401 h 1734026"/>
              <a:gd name="connsiteX142" fmla="*/ 1875854 w 1905097"/>
              <a:gd name="connsiteY142" fmla="*/ 583025 h 1734026"/>
              <a:gd name="connsiteX143" fmla="*/ 1905095 w 1905097"/>
              <a:gd name="connsiteY143" fmla="*/ 512350 h 1734026"/>
              <a:gd name="connsiteX144" fmla="*/ 1875854 w 1905097"/>
              <a:gd name="connsiteY144" fmla="*/ 441389 h 1734026"/>
              <a:gd name="connsiteX145" fmla="*/ 1819751 w 1905097"/>
              <a:gd name="connsiteY145" fmla="*/ 413099 h 1734026"/>
              <a:gd name="connsiteX146" fmla="*/ 638461 w 1905097"/>
              <a:gd name="connsiteY146" fmla="*/ 818674 h 1734026"/>
              <a:gd name="connsiteX147" fmla="*/ 914590 w 1905097"/>
              <a:gd name="connsiteY147" fmla="*/ 542354 h 1734026"/>
              <a:gd name="connsiteX148" fmla="*/ 1045750 w 1905097"/>
              <a:gd name="connsiteY148" fmla="*/ 542354 h 1734026"/>
              <a:gd name="connsiteX149" fmla="*/ 1045750 w 1905097"/>
              <a:gd name="connsiteY149" fmla="*/ 646367 h 1734026"/>
              <a:gd name="connsiteX150" fmla="*/ 817245 w 1905097"/>
              <a:gd name="connsiteY150" fmla="*/ 874871 h 1734026"/>
              <a:gd name="connsiteX151" fmla="*/ 699802 w 1905097"/>
              <a:gd name="connsiteY151" fmla="*/ 874871 h 1734026"/>
              <a:gd name="connsiteX152" fmla="*/ 638461 w 1905097"/>
              <a:gd name="connsiteY152" fmla="*/ 818579 h 1734026"/>
              <a:gd name="connsiteX153" fmla="*/ 1841849 w 1905097"/>
              <a:gd name="connsiteY153" fmla="*/ 549212 h 1734026"/>
              <a:gd name="connsiteX154" fmla="*/ 1504474 w 1905097"/>
              <a:gd name="connsiteY154" fmla="*/ 886587 h 1734026"/>
              <a:gd name="connsiteX155" fmla="*/ 1366742 w 1905097"/>
              <a:gd name="connsiteY155" fmla="*/ 981075 h 1734026"/>
              <a:gd name="connsiteX156" fmla="*/ 1214628 w 1905097"/>
              <a:gd name="connsiteY156" fmla="*/ 1085469 h 1734026"/>
              <a:gd name="connsiteX157" fmla="*/ 1144524 w 1905097"/>
              <a:gd name="connsiteY157" fmla="*/ 1155573 h 1734026"/>
              <a:gd name="connsiteX158" fmla="*/ 1063466 w 1905097"/>
              <a:gd name="connsiteY158" fmla="*/ 1074515 h 1734026"/>
              <a:gd name="connsiteX159" fmla="*/ 1171004 w 1905097"/>
              <a:gd name="connsiteY159" fmla="*/ 1023652 h 1734026"/>
              <a:gd name="connsiteX160" fmla="*/ 1222724 w 1905097"/>
              <a:gd name="connsiteY160" fmla="*/ 898779 h 1734026"/>
              <a:gd name="connsiteX161" fmla="*/ 1222724 w 1905097"/>
              <a:gd name="connsiteY161" fmla="*/ 874776 h 1734026"/>
              <a:gd name="connsiteX162" fmla="*/ 884968 w 1905097"/>
              <a:gd name="connsiteY162" fmla="*/ 874776 h 1734026"/>
              <a:gd name="connsiteX163" fmla="*/ 1093661 w 1905097"/>
              <a:gd name="connsiteY163" fmla="*/ 666179 h 1734026"/>
              <a:gd name="connsiteX164" fmla="*/ 1093661 w 1905097"/>
              <a:gd name="connsiteY164" fmla="*/ 174212 h 1734026"/>
              <a:gd name="connsiteX165" fmla="*/ 1160526 w 1905097"/>
              <a:gd name="connsiteY165" fmla="*/ 209741 h 1734026"/>
              <a:gd name="connsiteX166" fmla="*/ 1198150 w 1905097"/>
              <a:gd name="connsiteY166" fmla="*/ 300609 h 1734026"/>
              <a:gd name="connsiteX167" fmla="*/ 1198150 w 1905097"/>
              <a:gd name="connsiteY167" fmla="*/ 398431 h 1734026"/>
              <a:gd name="connsiteX168" fmla="*/ 1472756 w 1905097"/>
              <a:gd name="connsiteY168" fmla="*/ 123825 h 1734026"/>
              <a:gd name="connsiteX169" fmla="*/ 1536573 w 1905097"/>
              <a:gd name="connsiteY169" fmla="*/ 112967 h 1734026"/>
              <a:gd name="connsiteX170" fmla="*/ 1563719 w 1905097"/>
              <a:gd name="connsiteY170" fmla="*/ 158782 h 1734026"/>
              <a:gd name="connsiteX171" fmla="*/ 1548479 w 1905097"/>
              <a:gd name="connsiteY171" fmla="*/ 195834 h 1734026"/>
              <a:gd name="connsiteX172" fmla="*/ 1548479 w 1905097"/>
              <a:gd name="connsiteY172" fmla="*/ 195834 h 1734026"/>
              <a:gd name="connsiteX173" fmla="*/ 1312640 w 1905097"/>
              <a:gd name="connsiteY173" fmla="*/ 431768 h 1734026"/>
              <a:gd name="connsiteX174" fmla="*/ 1346549 w 1905097"/>
              <a:gd name="connsiteY174" fmla="*/ 465677 h 1734026"/>
              <a:gd name="connsiteX175" fmla="*/ 1582674 w 1905097"/>
              <a:gd name="connsiteY175" fmla="*/ 229553 h 1734026"/>
              <a:gd name="connsiteX176" fmla="*/ 1582674 w 1905097"/>
              <a:gd name="connsiteY176" fmla="*/ 229553 h 1734026"/>
              <a:gd name="connsiteX177" fmla="*/ 1620774 w 1905097"/>
              <a:gd name="connsiteY177" fmla="*/ 191453 h 1734026"/>
              <a:gd name="connsiteX178" fmla="*/ 1689545 w 1905097"/>
              <a:gd name="connsiteY178" fmla="*/ 183261 h 1734026"/>
              <a:gd name="connsiteX179" fmla="*/ 1712119 w 1905097"/>
              <a:gd name="connsiteY179" fmla="*/ 226314 h 1734026"/>
              <a:gd name="connsiteX180" fmla="*/ 1696974 w 1905097"/>
              <a:gd name="connsiteY180" fmla="*/ 263081 h 1734026"/>
              <a:gd name="connsiteX181" fmla="*/ 1656493 w 1905097"/>
              <a:gd name="connsiteY181" fmla="*/ 303562 h 1734026"/>
              <a:gd name="connsiteX182" fmla="*/ 1420463 w 1905097"/>
              <a:gd name="connsiteY182" fmla="*/ 539591 h 1734026"/>
              <a:gd name="connsiteX183" fmla="*/ 1454372 w 1905097"/>
              <a:gd name="connsiteY183" fmla="*/ 573500 h 1734026"/>
              <a:gd name="connsiteX184" fmla="*/ 1690402 w 1905097"/>
              <a:gd name="connsiteY184" fmla="*/ 337471 h 1734026"/>
              <a:gd name="connsiteX185" fmla="*/ 1690402 w 1905097"/>
              <a:gd name="connsiteY185" fmla="*/ 337471 h 1734026"/>
              <a:gd name="connsiteX186" fmla="*/ 1764316 w 1905097"/>
              <a:gd name="connsiteY186" fmla="*/ 337471 h 1734026"/>
              <a:gd name="connsiteX187" fmla="*/ 1779556 w 1905097"/>
              <a:gd name="connsiteY187" fmla="*/ 374237 h 1734026"/>
              <a:gd name="connsiteX188" fmla="*/ 1764316 w 1905097"/>
              <a:gd name="connsiteY188" fmla="*/ 411290 h 1734026"/>
              <a:gd name="connsiteX189" fmla="*/ 1734217 w 1905097"/>
              <a:gd name="connsiteY189" fmla="*/ 441389 h 1734026"/>
              <a:gd name="connsiteX190" fmla="*/ 1734217 w 1905097"/>
              <a:gd name="connsiteY190" fmla="*/ 441389 h 1734026"/>
              <a:gd name="connsiteX191" fmla="*/ 1498092 w 1905097"/>
              <a:gd name="connsiteY191" fmla="*/ 677513 h 1734026"/>
              <a:gd name="connsiteX192" fmla="*/ 1532001 w 1905097"/>
              <a:gd name="connsiteY192" fmla="*/ 711422 h 1734026"/>
              <a:gd name="connsiteX193" fmla="*/ 1768126 w 1905097"/>
              <a:gd name="connsiteY193" fmla="*/ 475298 h 1734026"/>
              <a:gd name="connsiteX194" fmla="*/ 1842040 w 1905097"/>
              <a:gd name="connsiteY194" fmla="*/ 475298 h 1734026"/>
              <a:gd name="connsiteX195" fmla="*/ 1857185 w 1905097"/>
              <a:gd name="connsiteY195" fmla="*/ 512350 h 1734026"/>
              <a:gd name="connsiteX196" fmla="*/ 1842040 w 1905097"/>
              <a:gd name="connsiteY196" fmla="*/ 549116 h 173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905097" h="1734026">
                <a:moveTo>
                  <a:pt x="1819656" y="413195"/>
                </a:moveTo>
                <a:cubicBezTo>
                  <a:pt x="1824704" y="401003"/>
                  <a:pt x="1827371" y="387858"/>
                  <a:pt x="1827371" y="374237"/>
                </a:cubicBezTo>
                <a:cubicBezTo>
                  <a:pt x="1827371" y="347567"/>
                  <a:pt x="1816989" y="322421"/>
                  <a:pt x="1798034" y="303562"/>
                </a:cubicBezTo>
                <a:cubicBezTo>
                  <a:pt x="1783842" y="289370"/>
                  <a:pt x="1766030" y="279940"/>
                  <a:pt x="1746790" y="276130"/>
                </a:cubicBezTo>
                <a:cubicBezTo>
                  <a:pt x="1755553" y="261080"/>
                  <a:pt x="1760125" y="243840"/>
                  <a:pt x="1760030" y="226123"/>
                </a:cubicBezTo>
                <a:cubicBezTo>
                  <a:pt x="1760030" y="193548"/>
                  <a:pt x="1743932" y="162878"/>
                  <a:pt x="1717072" y="143923"/>
                </a:cubicBezTo>
                <a:cubicBezTo>
                  <a:pt x="1686973" y="122777"/>
                  <a:pt x="1643729" y="122301"/>
                  <a:pt x="1610201" y="140303"/>
                </a:cubicBezTo>
                <a:cubicBezTo>
                  <a:pt x="1604867" y="111443"/>
                  <a:pt x="1587151" y="86392"/>
                  <a:pt x="1560481" y="71152"/>
                </a:cubicBezTo>
                <a:cubicBezTo>
                  <a:pt x="1524381" y="50578"/>
                  <a:pt x="1469898" y="58960"/>
                  <a:pt x="1438942" y="89821"/>
                </a:cubicBezTo>
                <a:lnTo>
                  <a:pt x="1245394" y="283369"/>
                </a:lnTo>
                <a:cubicBezTo>
                  <a:pt x="1241489" y="242697"/>
                  <a:pt x="1223772" y="204978"/>
                  <a:pt x="1194530" y="175832"/>
                </a:cubicBezTo>
                <a:cubicBezTo>
                  <a:pt x="1161193" y="142494"/>
                  <a:pt x="1116806" y="124111"/>
                  <a:pt x="1069658" y="124111"/>
                </a:cubicBezTo>
                <a:lnTo>
                  <a:pt x="1045655" y="124111"/>
                </a:lnTo>
                <a:lnTo>
                  <a:pt x="1045655" y="494538"/>
                </a:lnTo>
                <a:cubicBezTo>
                  <a:pt x="1045655" y="494538"/>
                  <a:pt x="894683" y="494538"/>
                  <a:pt x="894683" y="494538"/>
                </a:cubicBezTo>
                <a:lnTo>
                  <a:pt x="546830" y="842582"/>
                </a:lnTo>
                <a:cubicBezTo>
                  <a:pt x="532352" y="821436"/>
                  <a:pt x="524542" y="796385"/>
                  <a:pt x="524542" y="770096"/>
                </a:cubicBezTo>
                <a:cubicBezTo>
                  <a:pt x="524542" y="735806"/>
                  <a:pt x="537877" y="703612"/>
                  <a:pt x="562166" y="679323"/>
                </a:cubicBezTo>
                <a:lnTo>
                  <a:pt x="631317" y="610172"/>
                </a:lnTo>
                <a:lnTo>
                  <a:pt x="243078" y="610172"/>
                </a:lnTo>
                <a:cubicBezTo>
                  <a:pt x="221171" y="610172"/>
                  <a:pt x="195548" y="591979"/>
                  <a:pt x="190214" y="572738"/>
                </a:cubicBezTo>
                <a:cubicBezTo>
                  <a:pt x="185071" y="553879"/>
                  <a:pt x="189929" y="534543"/>
                  <a:pt x="203454" y="521113"/>
                </a:cubicBezTo>
                <a:cubicBezTo>
                  <a:pt x="213360" y="511207"/>
                  <a:pt x="226505" y="505682"/>
                  <a:pt x="240506" y="505682"/>
                </a:cubicBezTo>
                <a:lnTo>
                  <a:pt x="240506" y="505682"/>
                </a:lnTo>
                <a:cubicBezTo>
                  <a:pt x="240506" y="505682"/>
                  <a:pt x="574072" y="505682"/>
                  <a:pt x="574072" y="505682"/>
                </a:cubicBezTo>
                <a:lnTo>
                  <a:pt x="574072" y="457676"/>
                </a:lnTo>
                <a:lnTo>
                  <a:pt x="240125" y="457676"/>
                </a:lnTo>
                <a:cubicBezTo>
                  <a:pt x="240125" y="457676"/>
                  <a:pt x="186309" y="457676"/>
                  <a:pt x="186309" y="457676"/>
                </a:cubicBezTo>
                <a:cubicBezTo>
                  <a:pt x="161735" y="457676"/>
                  <a:pt x="135827" y="437293"/>
                  <a:pt x="131921" y="414909"/>
                </a:cubicBezTo>
                <a:cubicBezTo>
                  <a:pt x="128873" y="397669"/>
                  <a:pt x="134112" y="380810"/>
                  <a:pt x="146399" y="368522"/>
                </a:cubicBezTo>
                <a:cubicBezTo>
                  <a:pt x="156115" y="358616"/>
                  <a:pt x="169164" y="353187"/>
                  <a:pt x="183166" y="353187"/>
                </a:cubicBezTo>
                <a:lnTo>
                  <a:pt x="574262" y="353187"/>
                </a:lnTo>
                <a:lnTo>
                  <a:pt x="574262" y="305181"/>
                </a:lnTo>
                <a:lnTo>
                  <a:pt x="240411" y="305181"/>
                </a:lnTo>
                <a:cubicBezTo>
                  <a:pt x="211646" y="305181"/>
                  <a:pt x="188119" y="281750"/>
                  <a:pt x="188119" y="252984"/>
                </a:cubicBezTo>
                <a:cubicBezTo>
                  <a:pt x="188119" y="239078"/>
                  <a:pt x="193548" y="225933"/>
                  <a:pt x="203359" y="216122"/>
                </a:cubicBezTo>
                <a:cubicBezTo>
                  <a:pt x="213265" y="206216"/>
                  <a:pt x="226409" y="200692"/>
                  <a:pt x="240411" y="200692"/>
                </a:cubicBezTo>
                <a:lnTo>
                  <a:pt x="616839" y="200692"/>
                </a:lnTo>
                <a:lnTo>
                  <a:pt x="616839" y="152686"/>
                </a:lnTo>
                <a:lnTo>
                  <a:pt x="282988" y="152686"/>
                </a:lnTo>
                <a:cubicBezTo>
                  <a:pt x="254222" y="152686"/>
                  <a:pt x="230696" y="129254"/>
                  <a:pt x="230696" y="100394"/>
                </a:cubicBezTo>
                <a:cubicBezTo>
                  <a:pt x="230696" y="86487"/>
                  <a:pt x="236125" y="73438"/>
                  <a:pt x="246221" y="63437"/>
                </a:cubicBezTo>
                <a:cubicBezTo>
                  <a:pt x="255937" y="53531"/>
                  <a:pt x="268986" y="48101"/>
                  <a:pt x="282988" y="48101"/>
                </a:cubicBezTo>
                <a:lnTo>
                  <a:pt x="760095" y="48101"/>
                </a:lnTo>
                <a:cubicBezTo>
                  <a:pt x="816483" y="48101"/>
                  <a:pt x="871728" y="58388"/>
                  <a:pt x="924306" y="78676"/>
                </a:cubicBezTo>
                <a:cubicBezTo>
                  <a:pt x="982409" y="101060"/>
                  <a:pt x="1043464" y="112395"/>
                  <a:pt x="1105757" y="112395"/>
                </a:cubicBezTo>
                <a:lnTo>
                  <a:pt x="1263206" y="112395"/>
                </a:lnTo>
                <a:lnTo>
                  <a:pt x="1263206" y="64389"/>
                </a:lnTo>
                <a:lnTo>
                  <a:pt x="1105757" y="64389"/>
                </a:lnTo>
                <a:cubicBezTo>
                  <a:pt x="1049369" y="64389"/>
                  <a:pt x="994124" y="54102"/>
                  <a:pt x="941642" y="33814"/>
                </a:cubicBezTo>
                <a:cubicBezTo>
                  <a:pt x="883539" y="11430"/>
                  <a:pt x="822484" y="0"/>
                  <a:pt x="760190" y="0"/>
                </a:cubicBezTo>
                <a:lnTo>
                  <a:pt x="282988" y="0"/>
                </a:lnTo>
                <a:cubicBezTo>
                  <a:pt x="256127" y="0"/>
                  <a:pt x="230981" y="10478"/>
                  <a:pt x="212312" y="29337"/>
                </a:cubicBezTo>
                <a:cubicBezTo>
                  <a:pt x="193262" y="48197"/>
                  <a:pt x="182785" y="73343"/>
                  <a:pt x="182785" y="100203"/>
                </a:cubicBezTo>
                <a:cubicBezTo>
                  <a:pt x="182785" y="122492"/>
                  <a:pt x="190119" y="143161"/>
                  <a:pt x="202502" y="159830"/>
                </a:cubicBezTo>
                <a:cubicBezTo>
                  <a:pt x="190310" y="164783"/>
                  <a:pt x="179070" y="172212"/>
                  <a:pt x="169450" y="181832"/>
                </a:cubicBezTo>
                <a:cubicBezTo>
                  <a:pt x="150590" y="200692"/>
                  <a:pt x="140208" y="225838"/>
                  <a:pt x="140208" y="252603"/>
                </a:cubicBezTo>
                <a:cubicBezTo>
                  <a:pt x="140208" y="273177"/>
                  <a:pt x="146399" y="292322"/>
                  <a:pt x="157067" y="308229"/>
                </a:cubicBezTo>
                <a:cubicBezTo>
                  <a:pt x="151257" y="309753"/>
                  <a:pt x="145733" y="312039"/>
                  <a:pt x="140399" y="314611"/>
                </a:cubicBezTo>
                <a:lnTo>
                  <a:pt x="55436" y="229648"/>
                </a:lnTo>
                <a:lnTo>
                  <a:pt x="21527" y="263557"/>
                </a:lnTo>
                <a:lnTo>
                  <a:pt x="103156" y="345186"/>
                </a:lnTo>
                <a:cubicBezTo>
                  <a:pt x="86773" y="367093"/>
                  <a:pt x="79820" y="395192"/>
                  <a:pt x="84677" y="422815"/>
                </a:cubicBezTo>
                <a:cubicBezTo>
                  <a:pt x="91059" y="459105"/>
                  <a:pt x="121349" y="489966"/>
                  <a:pt x="157734" y="501015"/>
                </a:cubicBezTo>
                <a:cubicBezTo>
                  <a:pt x="141065" y="525209"/>
                  <a:pt x="135922" y="555498"/>
                  <a:pt x="144018" y="585026"/>
                </a:cubicBezTo>
                <a:cubicBezTo>
                  <a:pt x="154972" y="625126"/>
                  <a:pt x="199454" y="657701"/>
                  <a:pt x="243078" y="657701"/>
                </a:cubicBezTo>
                <a:lnTo>
                  <a:pt x="516826" y="657701"/>
                </a:lnTo>
                <a:cubicBezTo>
                  <a:pt x="490823" y="689229"/>
                  <a:pt x="476726" y="728377"/>
                  <a:pt x="476726" y="769715"/>
                </a:cubicBezTo>
                <a:cubicBezTo>
                  <a:pt x="476726" y="816864"/>
                  <a:pt x="495110" y="861251"/>
                  <a:pt x="528447" y="894588"/>
                </a:cubicBezTo>
                <a:lnTo>
                  <a:pt x="545402" y="911543"/>
                </a:lnTo>
                <a:lnTo>
                  <a:pt x="604647" y="852297"/>
                </a:lnTo>
                <a:lnTo>
                  <a:pt x="681323" y="922592"/>
                </a:lnTo>
                <a:lnTo>
                  <a:pt x="1172813" y="922592"/>
                </a:lnTo>
                <a:cubicBezTo>
                  <a:pt x="1168051" y="947738"/>
                  <a:pt x="1155859" y="970883"/>
                  <a:pt x="1137285" y="989457"/>
                </a:cubicBezTo>
                <a:cubicBezTo>
                  <a:pt x="1113092" y="1013651"/>
                  <a:pt x="1080802" y="1027081"/>
                  <a:pt x="1046417" y="1027081"/>
                </a:cubicBezTo>
                <a:lnTo>
                  <a:pt x="948690" y="1027081"/>
                </a:lnTo>
                <a:cubicBezTo>
                  <a:pt x="948690" y="1027081"/>
                  <a:pt x="1223296" y="1301687"/>
                  <a:pt x="1223296" y="1301687"/>
                </a:cubicBezTo>
                <a:cubicBezTo>
                  <a:pt x="1238822" y="1317212"/>
                  <a:pt x="1244060" y="1348169"/>
                  <a:pt x="1234154" y="1365504"/>
                </a:cubicBezTo>
                <a:cubicBezTo>
                  <a:pt x="1224439" y="1382554"/>
                  <a:pt x="1207294" y="1392746"/>
                  <a:pt x="1188339" y="1392746"/>
                </a:cubicBezTo>
                <a:cubicBezTo>
                  <a:pt x="1174242" y="1392746"/>
                  <a:pt x="1161098" y="1387316"/>
                  <a:pt x="1151287" y="1377506"/>
                </a:cubicBezTo>
                <a:lnTo>
                  <a:pt x="1151287" y="1377506"/>
                </a:lnTo>
                <a:cubicBezTo>
                  <a:pt x="1151287" y="1377506"/>
                  <a:pt x="915353" y="1141667"/>
                  <a:pt x="915353" y="1141667"/>
                </a:cubicBezTo>
                <a:lnTo>
                  <a:pt x="881444" y="1175576"/>
                </a:lnTo>
                <a:lnTo>
                  <a:pt x="1117568" y="1411700"/>
                </a:lnTo>
                <a:lnTo>
                  <a:pt x="1117568" y="1411700"/>
                </a:lnTo>
                <a:cubicBezTo>
                  <a:pt x="1117568" y="1411700"/>
                  <a:pt x="1155668" y="1449705"/>
                  <a:pt x="1155668" y="1449705"/>
                </a:cubicBezTo>
                <a:cubicBezTo>
                  <a:pt x="1173004" y="1467041"/>
                  <a:pt x="1177004" y="1499806"/>
                  <a:pt x="1163860" y="1518476"/>
                </a:cubicBezTo>
                <a:cubicBezTo>
                  <a:pt x="1153763" y="1532763"/>
                  <a:pt x="1138142" y="1541050"/>
                  <a:pt x="1120807" y="1541050"/>
                </a:cubicBezTo>
                <a:lnTo>
                  <a:pt x="1120807" y="1541050"/>
                </a:lnTo>
                <a:cubicBezTo>
                  <a:pt x="1106996" y="1540669"/>
                  <a:pt x="1093946" y="1535811"/>
                  <a:pt x="1084040" y="1525905"/>
                </a:cubicBezTo>
                <a:lnTo>
                  <a:pt x="1043654" y="1485519"/>
                </a:lnTo>
                <a:cubicBezTo>
                  <a:pt x="1043654" y="1485519"/>
                  <a:pt x="1043654" y="1485519"/>
                  <a:pt x="1043559" y="1485424"/>
                </a:cubicBezTo>
                <a:lnTo>
                  <a:pt x="807530" y="1249394"/>
                </a:lnTo>
                <a:lnTo>
                  <a:pt x="773621" y="1283303"/>
                </a:lnTo>
                <a:lnTo>
                  <a:pt x="1009745" y="1519428"/>
                </a:lnTo>
                <a:lnTo>
                  <a:pt x="1009745" y="1519428"/>
                </a:lnTo>
                <a:cubicBezTo>
                  <a:pt x="1019556" y="1529239"/>
                  <a:pt x="1024890" y="1542383"/>
                  <a:pt x="1024890" y="1556290"/>
                </a:cubicBezTo>
                <a:cubicBezTo>
                  <a:pt x="1024890" y="1570196"/>
                  <a:pt x="1019461" y="1583436"/>
                  <a:pt x="1009650" y="1593247"/>
                </a:cubicBezTo>
                <a:cubicBezTo>
                  <a:pt x="989838" y="1613059"/>
                  <a:pt x="955358" y="1612868"/>
                  <a:pt x="935736" y="1593247"/>
                </a:cubicBezTo>
                <a:lnTo>
                  <a:pt x="905637" y="1563148"/>
                </a:lnTo>
                <a:lnTo>
                  <a:pt x="905637" y="1563148"/>
                </a:lnTo>
                <a:lnTo>
                  <a:pt x="669512" y="1327023"/>
                </a:lnTo>
                <a:lnTo>
                  <a:pt x="635603" y="1360932"/>
                </a:lnTo>
                <a:lnTo>
                  <a:pt x="871728" y="1597057"/>
                </a:lnTo>
                <a:cubicBezTo>
                  <a:pt x="892112" y="1617440"/>
                  <a:pt x="892112" y="1650587"/>
                  <a:pt x="871728" y="1670971"/>
                </a:cubicBezTo>
                <a:cubicBezTo>
                  <a:pt x="861917" y="1680781"/>
                  <a:pt x="849059" y="1686116"/>
                  <a:pt x="834962" y="1686116"/>
                </a:cubicBezTo>
                <a:cubicBezTo>
                  <a:pt x="834771" y="1686116"/>
                  <a:pt x="834485" y="1686116"/>
                  <a:pt x="834295" y="1686116"/>
                </a:cubicBezTo>
                <a:cubicBezTo>
                  <a:pt x="820579" y="1686116"/>
                  <a:pt x="807625" y="1680781"/>
                  <a:pt x="797814" y="1670971"/>
                </a:cubicBezTo>
                <a:lnTo>
                  <a:pt x="460439" y="1333595"/>
                </a:lnTo>
                <a:cubicBezTo>
                  <a:pt x="420624" y="1293781"/>
                  <a:pt x="388811" y="1247394"/>
                  <a:pt x="365950" y="1195864"/>
                </a:cubicBezTo>
                <a:cubicBezTo>
                  <a:pt x="340709" y="1138904"/>
                  <a:pt x="305562" y="1087755"/>
                  <a:pt x="261556" y="1043750"/>
                </a:cubicBezTo>
                <a:lnTo>
                  <a:pt x="33909" y="816293"/>
                </a:lnTo>
                <a:lnTo>
                  <a:pt x="0" y="850202"/>
                </a:lnTo>
                <a:lnTo>
                  <a:pt x="227457" y="1077659"/>
                </a:lnTo>
                <a:cubicBezTo>
                  <a:pt x="267272" y="1117473"/>
                  <a:pt x="299085" y="1163860"/>
                  <a:pt x="321945" y="1215295"/>
                </a:cubicBezTo>
                <a:cubicBezTo>
                  <a:pt x="337375" y="1250061"/>
                  <a:pt x="356521" y="1282732"/>
                  <a:pt x="379190" y="1312926"/>
                </a:cubicBezTo>
                <a:lnTo>
                  <a:pt x="302990" y="1389126"/>
                </a:lnTo>
                <a:lnTo>
                  <a:pt x="336899" y="1423035"/>
                </a:lnTo>
                <a:lnTo>
                  <a:pt x="409861" y="1350074"/>
                </a:lnTo>
                <a:cubicBezTo>
                  <a:pt x="415195" y="1355979"/>
                  <a:pt x="420719" y="1361789"/>
                  <a:pt x="426339" y="1367409"/>
                </a:cubicBezTo>
                <a:lnTo>
                  <a:pt x="679418" y="1620488"/>
                </a:lnTo>
                <a:lnTo>
                  <a:pt x="606838" y="1693069"/>
                </a:lnTo>
                <a:lnTo>
                  <a:pt x="640747" y="1726978"/>
                </a:lnTo>
                <a:lnTo>
                  <a:pt x="713327" y="1654397"/>
                </a:lnTo>
                <a:lnTo>
                  <a:pt x="763715" y="1704785"/>
                </a:lnTo>
                <a:cubicBezTo>
                  <a:pt x="782574" y="1723644"/>
                  <a:pt x="807530" y="1734026"/>
                  <a:pt x="833819" y="1734026"/>
                </a:cubicBezTo>
                <a:lnTo>
                  <a:pt x="835152" y="1734026"/>
                </a:lnTo>
                <a:cubicBezTo>
                  <a:pt x="861727" y="1734026"/>
                  <a:pt x="886682" y="1723644"/>
                  <a:pt x="905542" y="1704785"/>
                </a:cubicBezTo>
                <a:cubicBezTo>
                  <a:pt x="921353" y="1688973"/>
                  <a:pt x="930783" y="1669161"/>
                  <a:pt x="933736" y="1648682"/>
                </a:cubicBezTo>
                <a:cubicBezTo>
                  <a:pt x="945928" y="1653826"/>
                  <a:pt x="959072" y="1656493"/>
                  <a:pt x="972693" y="1656493"/>
                </a:cubicBezTo>
                <a:cubicBezTo>
                  <a:pt x="999363" y="1656493"/>
                  <a:pt x="1024509" y="1646110"/>
                  <a:pt x="1043464" y="1627156"/>
                </a:cubicBezTo>
                <a:cubicBezTo>
                  <a:pt x="1057656" y="1612964"/>
                  <a:pt x="1067086" y="1595152"/>
                  <a:pt x="1070896" y="1575911"/>
                </a:cubicBezTo>
                <a:cubicBezTo>
                  <a:pt x="1085755" y="1584484"/>
                  <a:pt x="1102709" y="1589056"/>
                  <a:pt x="1120140" y="1589056"/>
                </a:cubicBezTo>
                <a:cubicBezTo>
                  <a:pt x="1120426" y="1589056"/>
                  <a:pt x="1120616" y="1589056"/>
                  <a:pt x="1120902" y="1589056"/>
                </a:cubicBezTo>
                <a:cubicBezTo>
                  <a:pt x="1153478" y="1589056"/>
                  <a:pt x="1184148" y="1573054"/>
                  <a:pt x="1203008" y="1546098"/>
                </a:cubicBezTo>
                <a:cubicBezTo>
                  <a:pt x="1224153" y="1515999"/>
                  <a:pt x="1224629" y="1472756"/>
                  <a:pt x="1206627" y="1439228"/>
                </a:cubicBezTo>
                <a:cubicBezTo>
                  <a:pt x="1235488" y="1433894"/>
                  <a:pt x="1260539" y="1416177"/>
                  <a:pt x="1275779" y="1389507"/>
                </a:cubicBezTo>
                <a:cubicBezTo>
                  <a:pt x="1296353" y="1353407"/>
                  <a:pt x="1287971" y="1298924"/>
                  <a:pt x="1257110" y="1267968"/>
                </a:cubicBezTo>
                <a:lnTo>
                  <a:pt x="1178528" y="1189387"/>
                </a:lnTo>
                <a:lnTo>
                  <a:pt x="1248632" y="1119283"/>
                </a:lnTo>
                <a:cubicBezTo>
                  <a:pt x="1288447" y="1079468"/>
                  <a:pt x="1334834" y="1047655"/>
                  <a:pt x="1386268" y="1024795"/>
                </a:cubicBezTo>
                <a:cubicBezTo>
                  <a:pt x="1443228" y="999554"/>
                  <a:pt x="1494377" y="964406"/>
                  <a:pt x="1538478" y="920401"/>
                </a:cubicBezTo>
                <a:lnTo>
                  <a:pt x="1875854" y="583025"/>
                </a:lnTo>
                <a:cubicBezTo>
                  <a:pt x="1894808" y="563975"/>
                  <a:pt x="1905191" y="538829"/>
                  <a:pt x="1905095" y="512350"/>
                </a:cubicBezTo>
                <a:cubicBezTo>
                  <a:pt x="1905286" y="485585"/>
                  <a:pt x="1894904" y="460343"/>
                  <a:pt x="1875854" y="441389"/>
                </a:cubicBezTo>
                <a:cubicBezTo>
                  <a:pt x="1860423" y="425958"/>
                  <a:pt x="1840897" y="416242"/>
                  <a:pt x="1819751" y="413099"/>
                </a:cubicBezTo>
                <a:close/>
                <a:moveTo>
                  <a:pt x="638461" y="818674"/>
                </a:moveTo>
                <a:lnTo>
                  <a:pt x="914590" y="542354"/>
                </a:lnTo>
                <a:lnTo>
                  <a:pt x="1045750" y="542354"/>
                </a:lnTo>
                <a:lnTo>
                  <a:pt x="1045750" y="646367"/>
                </a:lnTo>
                <a:cubicBezTo>
                  <a:pt x="1045750" y="646367"/>
                  <a:pt x="817245" y="874871"/>
                  <a:pt x="817245" y="874871"/>
                </a:cubicBezTo>
                <a:lnTo>
                  <a:pt x="699802" y="874871"/>
                </a:lnTo>
                <a:cubicBezTo>
                  <a:pt x="699802" y="874871"/>
                  <a:pt x="638461" y="818579"/>
                  <a:pt x="638461" y="818579"/>
                </a:cubicBezTo>
                <a:close/>
                <a:moveTo>
                  <a:pt x="1841849" y="549212"/>
                </a:moveTo>
                <a:lnTo>
                  <a:pt x="1504474" y="886587"/>
                </a:lnTo>
                <a:cubicBezTo>
                  <a:pt x="1464564" y="926402"/>
                  <a:pt x="1418273" y="958215"/>
                  <a:pt x="1366742" y="981075"/>
                </a:cubicBezTo>
                <a:cubicBezTo>
                  <a:pt x="1309783" y="1006316"/>
                  <a:pt x="1258634" y="1041464"/>
                  <a:pt x="1214628" y="1085469"/>
                </a:cubicBezTo>
                <a:lnTo>
                  <a:pt x="1144524" y="1155573"/>
                </a:lnTo>
                <a:lnTo>
                  <a:pt x="1063466" y="1074515"/>
                </a:lnTo>
                <a:cubicBezTo>
                  <a:pt x="1104138" y="1070610"/>
                  <a:pt x="1141857" y="1052894"/>
                  <a:pt x="1171004" y="1023652"/>
                </a:cubicBezTo>
                <a:cubicBezTo>
                  <a:pt x="1204341" y="990314"/>
                  <a:pt x="1222724" y="945928"/>
                  <a:pt x="1222724" y="898779"/>
                </a:cubicBezTo>
                <a:lnTo>
                  <a:pt x="1222724" y="874776"/>
                </a:lnTo>
                <a:lnTo>
                  <a:pt x="884968" y="874776"/>
                </a:lnTo>
                <a:cubicBezTo>
                  <a:pt x="884968" y="874776"/>
                  <a:pt x="1093661" y="666179"/>
                  <a:pt x="1093661" y="666179"/>
                </a:cubicBezTo>
                <a:lnTo>
                  <a:pt x="1093661" y="174212"/>
                </a:lnTo>
                <a:cubicBezTo>
                  <a:pt x="1118711" y="178975"/>
                  <a:pt x="1141952" y="191167"/>
                  <a:pt x="1160526" y="209741"/>
                </a:cubicBezTo>
                <a:cubicBezTo>
                  <a:pt x="1184720" y="233934"/>
                  <a:pt x="1198150" y="266224"/>
                  <a:pt x="1198150" y="300609"/>
                </a:cubicBezTo>
                <a:lnTo>
                  <a:pt x="1198150" y="398431"/>
                </a:lnTo>
                <a:cubicBezTo>
                  <a:pt x="1198150" y="398431"/>
                  <a:pt x="1472756" y="123825"/>
                  <a:pt x="1472756" y="123825"/>
                </a:cubicBezTo>
                <a:cubicBezTo>
                  <a:pt x="1488281" y="108395"/>
                  <a:pt x="1519238" y="103061"/>
                  <a:pt x="1536573" y="112967"/>
                </a:cubicBezTo>
                <a:cubicBezTo>
                  <a:pt x="1553623" y="122682"/>
                  <a:pt x="1563719" y="139827"/>
                  <a:pt x="1563719" y="158782"/>
                </a:cubicBezTo>
                <a:cubicBezTo>
                  <a:pt x="1563719" y="172784"/>
                  <a:pt x="1558290" y="186023"/>
                  <a:pt x="1548479" y="195834"/>
                </a:cubicBezTo>
                <a:lnTo>
                  <a:pt x="1548479" y="195834"/>
                </a:lnTo>
                <a:cubicBezTo>
                  <a:pt x="1548479" y="195834"/>
                  <a:pt x="1312640" y="431768"/>
                  <a:pt x="1312640" y="431768"/>
                </a:cubicBezTo>
                <a:lnTo>
                  <a:pt x="1346549" y="465677"/>
                </a:lnTo>
                <a:lnTo>
                  <a:pt x="1582674" y="229553"/>
                </a:lnTo>
                <a:lnTo>
                  <a:pt x="1582674" y="229553"/>
                </a:lnTo>
                <a:cubicBezTo>
                  <a:pt x="1582674" y="229553"/>
                  <a:pt x="1620774" y="191453"/>
                  <a:pt x="1620774" y="191453"/>
                </a:cubicBezTo>
                <a:cubicBezTo>
                  <a:pt x="1638110" y="174117"/>
                  <a:pt x="1670876" y="170117"/>
                  <a:pt x="1689545" y="183261"/>
                </a:cubicBezTo>
                <a:cubicBezTo>
                  <a:pt x="1703832" y="193358"/>
                  <a:pt x="1712119" y="208979"/>
                  <a:pt x="1712119" y="226314"/>
                </a:cubicBezTo>
                <a:cubicBezTo>
                  <a:pt x="1712119" y="240221"/>
                  <a:pt x="1706785" y="253270"/>
                  <a:pt x="1696974" y="263081"/>
                </a:cubicBezTo>
                <a:lnTo>
                  <a:pt x="1656493" y="303562"/>
                </a:lnTo>
                <a:lnTo>
                  <a:pt x="1420463" y="539591"/>
                </a:lnTo>
                <a:lnTo>
                  <a:pt x="1454372" y="573500"/>
                </a:lnTo>
                <a:lnTo>
                  <a:pt x="1690402" y="337471"/>
                </a:lnTo>
                <a:lnTo>
                  <a:pt x="1690402" y="337471"/>
                </a:lnTo>
                <a:cubicBezTo>
                  <a:pt x="1710118" y="317754"/>
                  <a:pt x="1744599" y="317754"/>
                  <a:pt x="1764316" y="337471"/>
                </a:cubicBezTo>
                <a:cubicBezTo>
                  <a:pt x="1774127" y="347282"/>
                  <a:pt x="1779556" y="360426"/>
                  <a:pt x="1779556" y="374237"/>
                </a:cubicBezTo>
                <a:cubicBezTo>
                  <a:pt x="1779556" y="388049"/>
                  <a:pt x="1774127" y="401479"/>
                  <a:pt x="1764316" y="411290"/>
                </a:cubicBezTo>
                <a:lnTo>
                  <a:pt x="1734217" y="441389"/>
                </a:lnTo>
                <a:lnTo>
                  <a:pt x="1734217" y="441389"/>
                </a:lnTo>
                <a:lnTo>
                  <a:pt x="1498092" y="677513"/>
                </a:lnTo>
                <a:lnTo>
                  <a:pt x="1532001" y="711422"/>
                </a:lnTo>
                <a:lnTo>
                  <a:pt x="1768126" y="475298"/>
                </a:lnTo>
                <a:cubicBezTo>
                  <a:pt x="1787843" y="455581"/>
                  <a:pt x="1822323" y="455581"/>
                  <a:pt x="1842040" y="475298"/>
                </a:cubicBezTo>
                <a:cubicBezTo>
                  <a:pt x="1851946" y="485204"/>
                  <a:pt x="1857280" y="498253"/>
                  <a:pt x="1857185" y="512350"/>
                </a:cubicBezTo>
                <a:cubicBezTo>
                  <a:pt x="1857185" y="526256"/>
                  <a:pt x="1851851" y="539306"/>
                  <a:pt x="1842040" y="549116"/>
                </a:cubicBezTo>
                <a:close/>
              </a:path>
            </a:pathLst>
          </a:custGeom>
          <a:solidFill>
            <a:schemeClr val="accent2"/>
          </a:solidFill>
          <a:ln w="9525" cap="flat">
            <a:noFill/>
            <a:prstDash val="solid"/>
            <a:miter/>
          </a:ln>
        </p:spPr>
        <p:txBody>
          <a:bodyPr rtlCol="0" anchor="ctr"/>
          <a:lstStyle/>
          <a:p>
            <a:endParaRPr lang="de-DE"/>
          </a:p>
        </p:txBody>
      </p:sp>
      <p:grpSp>
        <p:nvGrpSpPr>
          <p:cNvPr id="111" name="Gruppieren 110">
            <a:extLst>
              <a:ext uri="{FF2B5EF4-FFF2-40B4-BE49-F238E27FC236}">
                <a16:creationId xmlns:a16="http://schemas.microsoft.com/office/drawing/2014/main" id="{153D2C5E-FC48-71DF-5C08-B4D7DB8E2882}"/>
              </a:ext>
            </a:extLst>
          </p:cNvPr>
          <p:cNvGrpSpPr/>
          <p:nvPr/>
        </p:nvGrpSpPr>
        <p:grpSpPr>
          <a:xfrm>
            <a:off x="5436096" y="4203264"/>
            <a:ext cx="994243" cy="1030758"/>
            <a:chOff x="6295237" y="1688550"/>
            <a:chExt cx="806047" cy="835650"/>
          </a:xfrm>
        </p:grpSpPr>
        <p:sp>
          <p:nvSpPr>
            <p:cNvPr id="112" name="Freihandform: Form 111">
              <a:extLst>
                <a:ext uri="{FF2B5EF4-FFF2-40B4-BE49-F238E27FC236}">
                  <a16:creationId xmlns:a16="http://schemas.microsoft.com/office/drawing/2014/main" id="{8C1B2520-890A-02DC-2ECA-4F412094BF72}"/>
                </a:ext>
              </a:extLst>
            </p:cNvPr>
            <p:cNvSpPr/>
            <p:nvPr/>
          </p:nvSpPr>
          <p:spPr>
            <a:xfrm>
              <a:off x="6356494" y="1809668"/>
              <a:ext cx="114661" cy="114661"/>
            </a:xfrm>
            <a:custGeom>
              <a:avLst/>
              <a:gdLst>
                <a:gd name="connsiteX0" fmla="*/ 114661 w 114661"/>
                <a:gd name="connsiteY0" fmla="*/ 57331 h 114661"/>
                <a:gd name="connsiteX1" fmla="*/ 57331 w 114661"/>
                <a:gd name="connsiteY1" fmla="*/ 114661 h 114661"/>
                <a:gd name="connsiteX2" fmla="*/ 0 w 114661"/>
                <a:gd name="connsiteY2" fmla="*/ 57331 h 114661"/>
                <a:gd name="connsiteX3" fmla="*/ 57331 w 114661"/>
                <a:gd name="connsiteY3" fmla="*/ 0 h 114661"/>
                <a:gd name="connsiteX4" fmla="*/ 114661 w 114661"/>
                <a:gd name="connsiteY4" fmla="*/ 57331 h 114661"/>
                <a:gd name="connsiteX5" fmla="*/ 114661 w 114661"/>
                <a:gd name="connsiteY5" fmla="*/ 57331 h 114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661" h="114661">
                  <a:moveTo>
                    <a:pt x="114661" y="57331"/>
                  </a:moveTo>
                  <a:cubicBezTo>
                    <a:pt x="114661" y="89006"/>
                    <a:pt x="89006" y="114661"/>
                    <a:pt x="57331" y="114661"/>
                  </a:cubicBezTo>
                  <a:cubicBezTo>
                    <a:pt x="25655" y="114661"/>
                    <a:pt x="0" y="89006"/>
                    <a:pt x="0" y="57331"/>
                  </a:cubicBezTo>
                  <a:cubicBezTo>
                    <a:pt x="0" y="25655"/>
                    <a:pt x="25655" y="0"/>
                    <a:pt x="57331" y="0"/>
                  </a:cubicBezTo>
                  <a:cubicBezTo>
                    <a:pt x="89006" y="0"/>
                    <a:pt x="114661" y="25655"/>
                    <a:pt x="114661" y="57331"/>
                  </a:cubicBezTo>
                  <a:lnTo>
                    <a:pt x="114661" y="57331"/>
                  </a:lnTo>
                  <a:close/>
                </a:path>
              </a:pathLst>
            </a:custGeom>
            <a:solidFill>
              <a:srgbClr val="005F85"/>
            </a:solidFill>
            <a:ln w="13058" cap="flat">
              <a:noFill/>
              <a:prstDash val="solid"/>
              <a:miter/>
            </a:ln>
          </p:spPr>
          <p:txBody>
            <a:bodyPr rtlCol="0" anchor="ctr"/>
            <a:lstStyle/>
            <a:p>
              <a:endParaRPr lang="de-DE"/>
            </a:p>
          </p:txBody>
        </p:sp>
        <p:sp>
          <p:nvSpPr>
            <p:cNvPr id="113" name="Freihandform: Form 112">
              <a:extLst>
                <a:ext uri="{FF2B5EF4-FFF2-40B4-BE49-F238E27FC236}">
                  <a16:creationId xmlns:a16="http://schemas.microsoft.com/office/drawing/2014/main" id="{BD45BDAA-ED73-F790-829D-7F95006E0E3E}"/>
                </a:ext>
              </a:extLst>
            </p:cNvPr>
            <p:cNvSpPr/>
            <p:nvPr/>
          </p:nvSpPr>
          <p:spPr>
            <a:xfrm>
              <a:off x="6295237" y="1940037"/>
              <a:ext cx="246600" cy="471210"/>
            </a:xfrm>
            <a:custGeom>
              <a:avLst/>
              <a:gdLst>
                <a:gd name="connsiteX0" fmla="*/ 246600 w 246600"/>
                <a:gd name="connsiteY0" fmla="*/ 156808 h 471210"/>
                <a:gd name="connsiteX1" fmla="*/ 246338 w 246600"/>
                <a:gd name="connsiteY1" fmla="*/ 172515 h 471210"/>
                <a:gd name="connsiteX2" fmla="*/ 245422 w 246600"/>
                <a:gd name="connsiteY2" fmla="*/ 215448 h 471210"/>
                <a:gd name="connsiteX3" fmla="*/ 245422 w 246600"/>
                <a:gd name="connsiteY3" fmla="*/ 216626 h 471210"/>
                <a:gd name="connsiteX4" fmla="*/ 227097 w 246600"/>
                <a:gd name="connsiteY4" fmla="*/ 234951 h 471210"/>
                <a:gd name="connsiteX5" fmla="*/ 208903 w 246600"/>
                <a:gd name="connsiteY5" fmla="*/ 216626 h 471210"/>
                <a:gd name="connsiteX6" fmla="*/ 208903 w 246600"/>
                <a:gd name="connsiteY6" fmla="*/ 168981 h 471210"/>
                <a:gd name="connsiteX7" fmla="*/ 198563 w 246600"/>
                <a:gd name="connsiteY7" fmla="*/ 68980 h 471210"/>
                <a:gd name="connsiteX8" fmla="*/ 190055 w 246600"/>
                <a:gd name="connsiteY8" fmla="*/ 61650 h 471210"/>
                <a:gd name="connsiteX9" fmla="*/ 190055 w 246600"/>
                <a:gd name="connsiteY9" fmla="*/ 440058 h 471210"/>
                <a:gd name="connsiteX10" fmla="*/ 158903 w 246600"/>
                <a:gd name="connsiteY10" fmla="*/ 471210 h 471210"/>
                <a:gd name="connsiteX11" fmla="*/ 137044 w 246600"/>
                <a:gd name="connsiteY11" fmla="*/ 462048 h 471210"/>
                <a:gd name="connsiteX12" fmla="*/ 127881 w 246600"/>
                <a:gd name="connsiteY12" fmla="*/ 440058 h 471210"/>
                <a:gd name="connsiteX13" fmla="*/ 127881 w 246600"/>
                <a:gd name="connsiteY13" fmla="*/ 302098 h 471210"/>
                <a:gd name="connsiteX14" fmla="*/ 128536 w 246600"/>
                <a:gd name="connsiteY14" fmla="*/ 300266 h 471210"/>
                <a:gd name="connsiteX15" fmla="*/ 128536 w 246600"/>
                <a:gd name="connsiteY15" fmla="*/ 216626 h 471210"/>
                <a:gd name="connsiteX16" fmla="*/ 123693 w 246600"/>
                <a:gd name="connsiteY16" fmla="*/ 209296 h 471210"/>
                <a:gd name="connsiteX17" fmla="*/ 118719 w 246600"/>
                <a:gd name="connsiteY17" fmla="*/ 216626 h 471210"/>
                <a:gd name="connsiteX18" fmla="*/ 118719 w 246600"/>
                <a:gd name="connsiteY18" fmla="*/ 242935 h 471210"/>
                <a:gd name="connsiteX19" fmla="*/ 117803 w 246600"/>
                <a:gd name="connsiteY19" fmla="*/ 408906 h 471210"/>
                <a:gd name="connsiteX20" fmla="*/ 117803 w 246600"/>
                <a:gd name="connsiteY20" fmla="*/ 438618 h 471210"/>
                <a:gd name="connsiteX21" fmla="*/ 87174 w 246600"/>
                <a:gd name="connsiteY21" fmla="*/ 469640 h 471210"/>
                <a:gd name="connsiteX22" fmla="*/ 65577 w 246600"/>
                <a:gd name="connsiteY22" fmla="*/ 460477 h 471210"/>
                <a:gd name="connsiteX23" fmla="*/ 56545 w 246600"/>
                <a:gd name="connsiteY23" fmla="*/ 438618 h 471210"/>
                <a:gd name="connsiteX24" fmla="*/ 56545 w 246600"/>
                <a:gd name="connsiteY24" fmla="*/ 189793 h 471210"/>
                <a:gd name="connsiteX25" fmla="*/ 56676 w 246600"/>
                <a:gd name="connsiteY25" fmla="*/ 61650 h 471210"/>
                <a:gd name="connsiteX26" fmla="*/ 47514 w 246600"/>
                <a:gd name="connsiteY26" fmla="*/ 68325 h 471210"/>
                <a:gd name="connsiteX27" fmla="*/ 37173 w 246600"/>
                <a:gd name="connsiteY27" fmla="*/ 168458 h 471210"/>
                <a:gd name="connsiteX28" fmla="*/ 37173 w 246600"/>
                <a:gd name="connsiteY28" fmla="*/ 182463 h 471210"/>
                <a:gd name="connsiteX29" fmla="*/ 36519 w 246600"/>
                <a:gd name="connsiteY29" fmla="*/ 215448 h 471210"/>
                <a:gd name="connsiteX30" fmla="*/ 36519 w 246600"/>
                <a:gd name="connsiteY30" fmla="*/ 216626 h 471210"/>
                <a:gd name="connsiteX31" fmla="*/ 18194 w 246600"/>
                <a:gd name="connsiteY31" fmla="*/ 234951 h 471210"/>
                <a:gd name="connsiteX32" fmla="*/ 0 w 246600"/>
                <a:gd name="connsiteY32" fmla="*/ 216626 h 471210"/>
                <a:gd name="connsiteX33" fmla="*/ 0 w 246600"/>
                <a:gd name="connsiteY33" fmla="*/ 156808 h 471210"/>
                <a:gd name="connsiteX34" fmla="*/ 15314 w 246600"/>
                <a:gd name="connsiteY34" fmla="*/ 45681 h 471210"/>
                <a:gd name="connsiteX35" fmla="*/ 66362 w 246600"/>
                <a:gd name="connsiteY35" fmla="*/ 0 h 471210"/>
                <a:gd name="connsiteX36" fmla="*/ 180892 w 246600"/>
                <a:gd name="connsiteY36" fmla="*/ 0 h 471210"/>
                <a:gd name="connsiteX37" fmla="*/ 231417 w 246600"/>
                <a:gd name="connsiteY37" fmla="*/ 45681 h 471210"/>
                <a:gd name="connsiteX38" fmla="*/ 246600 w 246600"/>
                <a:gd name="connsiteY38" fmla="*/ 156808 h 4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6600" h="471210">
                  <a:moveTo>
                    <a:pt x="246600" y="156808"/>
                  </a:moveTo>
                  <a:lnTo>
                    <a:pt x="246338" y="172515"/>
                  </a:lnTo>
                  <a:lnTo>
                    <a:pt x="245422" y="215448"/>
                  </a:lnTo>
                  <a:lnTo>
                    <a:pt x="245422" y="216626"/>
                  </a:lnTo>
                  <a:cubicBezTo>
                    <a:pt x="245422" y="226443"/>
                    <a:pt x="237569" y="234951"/>
                    <a:pt x="227097" y="234951"/>
                  </a:cubicBezTo>
                  <a:cubicBezTo>
                    <a:pt x="217411" y="234951"/>
                    <a:pt x="208903" y="226966"/>
                    <a:pt x="208903" y="216626"/>
                  </a:cubicBezTo>
                  <a:lnTo>
                    <a:pt x="208903" y="168981"/>
                  </a:lnTo>
                  <a:cubicBezTo>
                    <a:pt x="208903" y="168981"/>
                    <a:pt x="207071" y="86650"/>
                    <a:pt x="198563" y="68980"/>
                  </a:cubicBezTo>
                  <a:cubicBezTo>
                    <a:pt x="191233" y="56153"/>
                    <a:pt x="190055" y="61650"/>
                    <a:pt x="190055" y="61650"/>
                  </a:cubicBezTo>
                  <a:lnTo>
                    <a:pt x="190055" y="440058"/>
                  </a:lnTo>
                  <a:cubicBezTo>
                    <a:pt x="190055" y="457074"/>
                    <a:pt x="176049" y="471210"/>
                    <a:pt x="158903" y="471210"/>
                  </a:cubicBezTo>
                  <a:cubicBezTo>
                    <a:pt x="150395" y="471210"/>
                    <a:pt x="142672" y="467676"/>
                    <a:pt x="137044" y="462048"/>
                  </a:cubicBezTo>
                  <a:cubicBezTo>
                    <a:pt x="131415" y="456419"/>
                    <a:pt x="127881" y="448566"/>
                    <a:pt x="127881" y="440058"/>
                  </a:cubicBezTo>
                  <a:lnTo>
                    <a:pt x="127881" y="302098"/>
                  </a:lnTo>
                  <a:lnTo>
                    <a:pt x="128536" y="300266"/>
                  </a:lnTo>
                  <a:lnTo>
                    <a:pt x="128536" y="216626"/>
                  </a:lnTo>
                  <a:cubicBezTo>
                    <a:pt x="128536" y="216626"/>
                    <a:pt x="130368" y="209296"/>
                    <a:pt x="123693" y="209296"/>
                  </a:cubicBezTo>
                  <a:cubicBezTo>
                    <a:pt x="117017" y="209296"/>
                    <a:pt x="118719" y="216626"/>
                    <a:pt x="118719" y="216626"/>
                  </a:cubicBezTo>
                  <a:lnTo>
                    <a:pt x="118719" y="242935"/>
                  </a:lnTo>
                  <a:lnTo>
                    <a:pt x="117803" y="408906"/>
                  </a:lnTo>
                  <a:lnTo>
                    <a:pt x="117803" y="438618"/>
                  </a:lnTo>
                  <a:cubicBezTo>
                    <a:pt x="117803" y="455634"/>
                    <a:pt x="104059" y="469640"/>
                    <a:pt x="87174" y="469640"/>
                  </a:cubicBezTo>
                  <a:cubicBezTo>
                    <a:pt x="78797" y="469640"/>
                    <a:pt x="71205" y="466105"/>
                    <a:pt x="65577" y="460477"/>
                  </a:cubicBezTo>
                  <a:cubicBezTo>
                    <a:pt x="59948" y="454849"/>
                    <a:pt x="56545" y="447126"/>
                    <a:pt x="56545" y="438618"/>
                  </a:cubicBezTo>
                  <a:lnTo>
                    <a:pt x="56545" y="189793"/>
                  </a:lnTo>
                  <a:cubicBezTo>
                    <a:pt x="56545" y="189793"/>
                    <a:pt x="56676" y="61650"/>
                    <a:pt x="56676" y="61650"/>
                  </a:cubicBezTo>
                  <a:cubicBezTo>
                    <a:pt x="56676" y="61650"/>
                    <a:pt x="55498" y="56153"/>
                    <a:pt x="47514" y="68325"/>
                  </a:cubicBezTo>
                  <a:cubicBezTo>
                    <a:pt x="39006" y="86650"/>
                    <a:pt x="37173" y="168458"/>
                    <a:pt x="37173" y="168458"/>
                  </a:cubicBezTo>
                  <a:lnTo>
                    <a:pt x="37173" y="182463"/>
                  </a:lnTo>
                  <a:cubicBezTo>
                    <a:pt x="37173" y="182463"/>
                    <a:pt x="36519" y="215448"/>
                    <a:pt x="36519" y="215448"/>
                  </a:cubicBezTo>
                  <a:lnTo>
                    <a:pt x="36519" y="216626"/>
                  </a:lnTo>
                  <a:cubicBezTo>
                    <a:pt x="36519" y="226443"/>
                    <a:pt x="28665" y="234951"/>
                    <a:pt x="18194" y="234951"/>
                  </a:cubicBezTo>
                  <a:cubicBezTo>
                    <a:pt x="8508" y="234951"/>
                    <a:pt x="0" y="226966"/>
                    <a:pt x="0" y="216626"/>
                  </a:cubicBezTo>
                  <a:lnTo>
                    <a:pt x="0" y="156808"/>
                  </a:lnTo>
                  <a:cubicBezTo>
                    <a:pt x="0" y="143981"/>
                    <a:pt x="1832" y="81153"/>
                    <a:pt x="15314" y="45681"/>
                  </a:cubicBezTo>
                  <a:cubicBezTo>
                    <a:pt x="28665" y="10340"/>
                    <a:pt x="60341" y="0"/>
                    <a:pt x="66362" y="0"/>
                  </a:cubicBezTo>
                  <a:lnTo>
                    <a:pt x="180892" y="0"/>
                  </a:lnTo>
                  <a:cubicBezTo>
                    <a:pt x="186390" y="0"/>
                    <a:pt x="218066" y="10340"/>
                    <a:pt x="231417" y="45681"/>
                  </a:cubicBezTo>
                  <a:cubicBezTo>
                    <a:pt x="244768" y="81153"/>
                    <a:pt x="246600" y="143981"/>
                    <a:pt x="246600" y="156808"/>
                  </a:cubicBezTo>
                  <a:close/>
                </a:path>
              </a:pathLst>
            </a:custGeom>
            <a:solidFill>
              <a:srgbClr val="005F85"/>
            </a:solidFill>
            <a:ln w="13058" cap="flat">
              <a:noFill/>
              <a:prstDash val="solid"/>
              <a:miter/>
            </a:ln>
          </p:spPr>
          <p:txBody>
            <a:bodyPr rtlCol="0" anchor="ctr"/>
            <a:lstStyle/>
            <a:p>
              <a:endParaRPr lang="de-DE"/>
            </a:p>
          </p:txBody>
        </p:sp>
        <p:sp>
          <p:nvSpPr>
            <p:cNvPr id="114" name="Freihandform: Form 113">
              <a:extLst>
                <a:ext uri="{FF2B5EF4-FFF2-40B4-BE49-F238E27FC236}">
                  <a16:creationId xmlns:a16="http://schemas.microsoft.com/office/drawing/2014/main" id="{2C6012A3-E68A-87F2-8C25-08D81BD338A3}"/>
                </a:ext>
              </a:extLst>
            </p:cNvPr>
            <p:cNvSpPr/>
            <p:nvPr/>
          </p:nvSpPr>
          <p:spPr>
            <a:xfrm>
              <a:off x="6332279" y="2112028"/>
              <a:ext cx="130" cy="10471"/>
            </a:xfrm>
            <a:custGeom>
              <a:avLst/>
              <a:gdLst>
                <a:gd name="connsiteX0" fmla="*/ 131 w 130"/>
                <a:gd name="connsiteY0" fmla="*/ 0 h 10471"/>
                <a:gd name="connsiteX1" fmla="*/ 131 w 130"/>
                <a:gd name="connsiteY1" fmla="*/ 10471 h 10471"/>
                <a:gd name="connsiteX2" fmla="*/ 0 w 130"/>
                <a:gd name="connsiteY2" fmla="*/ 10471 h 10471"/>
                <a:gd name="connsiteX3" fmla="*/ 131 w 130"/>
                <a:gd name="connsiteY3" fmla="*/ 0 h 10471"/>
              </a:gdLst>
              <a:ahLst/>
              <a:cxnLst>
                <a:cxn ang="0">
                  <a:pos x="connsiteX0" y="connsiteY0"/>
                </a:cxn>
                <a:cxn ang="0">
                  <a:pos x="connsiteX1" y="connsiteY1"/>
                </a:cxn>
                <a:cxn ang="0">
                  <a:pos x="connsiteX2" y="connsiteY2"/>
                </a:cxn>
                <a:cxn ang="0">
                  <a:pos x="connsiteX3" y="connsiteY3"/>
                </a:cxn>
              </a:cxnLst>
              <a:rect l="l" t="t" r="r" b="b"/>
              <a:pathLst>
                <a:path w="130" h="10471">
                  <a:moveTo>
                    <a:pt x="131" y="0"/>
                  </a:moveTo>
                  <a:lnTo>
                    <a:pt x="131" y="10471"/>
                  </a:lnTo>
                  <a:lnTo>
                    <a:pt x="0" y="10471"/>
                  </a:lnTo>
                  <a:lnTo>
                    <a:pt x="131" y="0"/>
                  </a:lnTo>
                  <a:close/>
                </a:path>
              </a:pathLst>
            </a:custGeom>
            <a:solidFill>
              <a:srgbClr val="005F85"/>
            </a:solidFill>
            <a:ln w="13058" cap="flat">
              <a:noFill/>
              <a:prstDash val="solid"/>
              <a:miter/>
            </a:ln>
          </p:spPr>
          <p:txBody>
            <a:bodyPr rtlCol="0" anchor="ctr"/>
            <a:lstStyle/>
            <a:p>
              <a:endParaRPr lang="de-DE"/>
            </a:p>
          </p:txBody>
        </p:sp>
        <p:sp>
          <p:nvSpPr>
            <p:cNvPr id="115" name="Freihandform: Form 114">
              <a:extLst>
                <a:ext uri="{FF2B5EF4-FFF2-40B4-BE49-F238E27FC236}">
                  <a16:creationId xmlns:a16="http://schemas.microsoft.com/office/drawing/2014/main" id="{B1C23882-19EF-16EB-A9B7-3496B15E3BC4}"/>
                </a:ext>
              </a:extLst>
            </p:cNvPr>
            <p:cNvSpPr/>
            <p:nvPr/>
          </p:nvSpPr>
          <p:spPr>
            <a:xfrm>
              <a:off x="6804144" y="1764118"/>
              <a:ext cx="114661" cy="113090"/>
            </a:xfrm>
            <a:custGeom>
              <a:avLst/>
              <a:gdLst>
                <a:gd name="connsiteX0" fmla="*/ 114661 w 114661"/>
                <a:gd name="connsiteY0" fmla="*/ 56545 h 113090"/>
                <a:gd name="connsiteX1" fmla="*/ 57331 w 114661"/>
                <a:gd name="connsiteY1" fmla="*/ 113090 h 113090"/>
                <a:gd name="connsiteX2" fmla="*/ 0 w 114661"/>
                <a:gd name="connsiteY2" fmla="*/ 56545 h 113090"/>
                <a:gd name="connsiteX3" fmla="*/ 57331 w 114661"/>
                <a:gd name="connsiteY3" fmla="*/ 0 h 113090"/>
                <a:gd name="connsiteX4" fmla="*/ 114661 w 114661"/>
                <a:gd name="connsiteY4" fmla="*/ 56545 h 113090"/>
                <a:gd name="connsiteX5" fmla="*/ 114661 w 114661"/>
                <a:gd name="connsiteY5" fmla="*/ 56545 h 11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661" h="113090">
                  <a:moveTo>
                    <a:pt x="114661" y="56545"/>
                  </a:moveTo>
                  <a:cubicBezTo>
                    <a:pt x="114661" y="87828"/>
                    <a:pt x="89006" y="113090"/>
                    <a:pt x="57331" y="113090"/>
                  </a:cubicBezTo>
                  <a:cubicBezTo>
                    <a:pt x="25655" y="113090"/>
                    <a:pt x="0" y="87828"/>
                    <a:pt x="0" y="56545"/>
                  </a:cubicBezTo>
                  <a:cubicBezTo>
                    <a:pt x="0" y="25262"/>
                    <a:pt x="25655" y="0"/>
                    <a:pt x="57331" y="0"/>
                  </a:cubicBezTo>
                  <a:cubicBezTo>
                    <a:pt x="89006" y="0"/>
                    <a:pt x="114661" y="25262"/>
                    <a:pt x="114661" y="56545"/>
                  </a:cubicBezTo>
                  <a:lnTo>
                    <a:pt x="114661" y="56545"/>
                  </a:lnTo>
                  <a:close/>
                </a:path>
              </a:pathLst>
            </a:custGeom>
            <a:solidFill>
              <a:srgbClr val="005F85"/>
            </a:solidFill>
            <a:ln w="13058" cap="flat">
              <a:noFill/>
              <a:prstDash val="solid"/>
              <a:miter/>
            </a:ln>
          </p:spPr>
          <p:txBody>
            <a:bodyPr rtlCol="0" anchor="ctr"/>
            <a:lstStyle/>
            <a:p>
              <a:endParaRPr lang="de-DE"/>
            </a:p>
          </p:txBody>
        </p:sp>
        <p:sp>
          <p:nvSpPr>
            <p:cNvPr id="116" name="Freihandform: Form 115">
              <a:extLst>
                <a:ext uri="{FF2B5EF4-FFF2-40B4-BE49-F238E27FC236}">
                  <a16:creationId xmlns:a16="http://schemas.microsoft.com/office/drawing/2014/main" id="{1F1D7B95-60EC-C802-5717-F4829208BA74}"/>
                </a:ext>
              </a:extLst>
            </p:cNvPr>
            <p:cNvSpPr/>
            <p:nvPr/>
          </p:nvSpPr>
          <p:spPr>
            <a:xfrm>
              <a:off x="6728750" y="2070405"/>
              <a:ext cx="268589" cy="53403"/>
            </a:xfrm>
            <a:custGeom>
              <a:avLst/>
              <a:gdLst>
                <a:gd name="connsiteX0" fmla="*/ 21335 w 268589"/>
                <a:gd name="connsiteY0" fmla="*/ 0 h 53403"/>
                <a:gd name="connsiteX1" fmla="*/ 247255 w 268589"/>
                <a:gd name="connsiteY1" fmla="*/ 0 h 53403"/>
                <a:gd name="connsiteX2" fmla="*/ 268590 w 268589"/>
                <a:gd name="connsiteY2" fmla="*/ 21466 h 53403"/>
                <a:gd name="connsiteX3" fmla="*/ 268590 w 268589"/>
                <a:gd name="connsiteY3" fmla="*/ 31938 h 53403"/>
                <a:gd name="connsiteX4" fmla="*/ 247255 w 268589"/>
                <a:gd name="connsiteY4" fmla="*/ 53404 h 53403"/>
                <a:gd name="connsiteX5" fmla="*/ 21335 w 268589"/>
                <a:gd name="connsiteY5" fmla="*/ 53404 h 53403"/>
                <a:gd name="connsiteX6" fmla="*/ 0 w 268589"/>
                <a:gd name="connsiteY6" fmla="*/ 31938 h 53403"/>
                <a:gd name="connsiteX7" fmla="*/ 0 w 268589"/>
                <a:gd name="connsiteY7" fmla="*/ 21466 h 53403"/>
                <a:gd name="connsiteX8" fmla="*/ 21335 w 268589"/>
                <a:gd name="connsiteY8" fmla="*/ 0 h 53403"/>
                <a:gd name="connsiteX9" fmla="*/ 21335 w 268589"/>
                <a:gd name="connsiteY9" fmla="*/ 0 h 5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89" h="53403">
                  <a:moveTo>
                    <a:pt x="21335" y="0"/>
                  </a:moveTo>
                  <a:lnTo>
                    <a:pt x="247255" y="0"/>
                  </a:lnTo>
                  <a:cubicBezTo>
                    <a:pt x="258773" y="0"/>
                    <a:pt x="268590" y="9817"/>
                    <a:pt x="268590" y="21466"/>
                  </a:cubicBezTo>
                  <a:lnTo>
                    <a:pt x="268590" y="31938"/>
                  </a:lnTo>
                  <a:cubicBezTo>
                    <a:pt x="268590" y="43587"/>
                    <a:pt x="258904" y="53404"/>
                    <a:pt x="247255" y="53404"/>
                  </a:cubicBezTo>
                  <a:lnTo>
                    <a:pt x="21335" y="53404"/>
                  </a:lnTo>
                  <a:cubicBezTo>
                    <a:pt x="9817" y="53404"/>
                    <a:pt x="0" y="43587"/>
                    <a:pt x="0" y="31938"/>
                  </a:cubicBezTo>
                  <a:lnTo>
                    <a:pt x="0" y="21466"/>
                  </a:lnTo>
                  <a:cubicBezTo>
                    <a:pt x="0" y="9817"/>
                    <a:pt x="9686" y="0"/>
                    <a:pt x="21335" y="0"/>
                  </a:cubicBezTo>
                  <a:lnTo>
                    <a:pt x="21335" y="0"/>
                  </a:lnTo>
                  <a:close/>
                </a:path>
              </a:pathLst>
            </a:custGeom>
            <a:solidFill>
              <a:srgbClr val="005F85"/>
            </a:solidFill>
            <a:ln w="13058" cap="flat">
              <a:noFill/>
              <a:prstDash val="solid"/>
              <a:miter/>
            </a:ln>
          </p:spPr>
          <p:txBody>
            <a:bodyPr rtlCol="0" anchor="ctr"/>
            <a:lstStyle/>
            <a:p>
              <a:endParaRPr lang="de-DE"/>
            </a:p>
          </p:txBody>
        </p:sp>
        <p:sp>
          <p:nvSpPr>
            <p:cNvPr id="117" name="Freihandform: Form 116">
              <a:extLst>
                <a:ext uri="{FF2B5EF4-FFF2-40B4-BE49-F238E27FC236}">
                  <a16:creationId xmlns:a16="http://schemas.microsoft.com/office/drawing/2014/main" id="{3D5F676D-78E5-0755-A12A-C0275E001A64}"/>
                </a:ext>
              </a:extLst>
            </p:cNvPr>
            <p:cNvSpPr/>
            <p:nvPr/>
          </p:nvSpPr>
          <p:spPr>
            <a:xfrm>
              <a:off x="6728750" y="2357843"/>
              <a:ext cx="268589" cy="53403"/>
            </a:xfrm>
            <a:custGeom>
              <a:avLst/>
              <a:gdLst>
                <a:gd name="connsiteX0" fmla="*/ 21335 w 268589"/>
                <a:gd name="connsiteY0" fmla="*/ 0 h 53403"/>
                <a:gd name="connsiteX1" fmla="*/ 247255 w 268589"/>
                <a:gd name="connsiteY1" fmla="*/ 0 h 53403"/>
                <a:gd name="connsiteX2" fmla="*/ 268590 w 268589"/>
                <a:gd name="connsiteY2" fmla="*/ 21466 h 53403"/>
                <a:gd name="connsiteX3" fmla="*/ 268590 w 268589"/>
                <a:gd name="connsiteY3" fmla="*/ 31938 h 53403"/>
                <a:gd name="connsiteX4" fmla="*/ 247255 w 268589"/>
                <a:gd name="connsiteY4" fmla="*/ 53404 h 53403"/>
                <a:gd name="connsiteX5" fmla="*/ 21335 w 268589"/>
                <a:gd name="connsiteY5" fmla="*/ 53404 h 53403"/>
                <a:gd name="connsiteX6" fmla="*/ 0 w 268589"/>
                <a:gd name="connsiteY6" fmla="*/ 31938 h 53403"/>
                <a:gd name="connsiteX7" fmla="*/ 0 w 268589"/>
                <a:gd name="connsiteY7" fmla="*/ 21466 h 53403"/>
                <a:gd name="connsiteX8" fmla="*/ 21335 w 268589"/>
                <a:gd name="connsiteY8" fmla="*/ 0 h 53403"/>
                <a:gd name="connsiteX9" fmla="*/ 21335 w 268589"/>
                <a:gd name="connsiteY9" fmla="*/ 0 h 5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89" h="53403">
                  <a:moveTo>
                    <a:pt x="21335" y="0"/>
                  </a:moveTo>
                  <a:lnTo>
                    <a:pt x="247255" y="0"/>
                  </a:lnTo>
                  <a:cubicBezTo>
                    <a:pt x="258773" y="0"/>
                    <a:pt x="268590" y="9817"/>
                    <a:pt x="268590" y="21466"/>
                  </a:cubicBezTo>
                  <a:lnTo>
                    <a:pt x="268590" y="31938"/>
                  </a:lnTo>
                  <a:cubicBezTo>
                    <a:pt x="268590" y="43587"/>
                    <a:pt x="258904" y="53404"/>
                    <a:pt x="247255" y="53404"/>
                  </a:cubicBezTo>
                  <a:lnTo>
                    <a:pt x="21335" y="53404"/>
                  </a:lnTo>
                  <a:cubicBezTo>
                    <a:pt x="9817" y="53404"/>
                    <a:pt x="0" y="43587"/>
                    <a:pt x="0" y="31938"/>
                  </a:cubicBezTo>
                  <a:lnTo>
                    <a:pt x="0" y="21466"/>
                  </a:lnTo>
                  <a:cubicBezTo>
                    <a:pt x="0" y="9162"/>
                    <a:pt x="9686" y="0"/>
                    <a:pt x="21335" y="0"/>
                  </a:cubicBezTo>
                  <a:lnTo>
                    <a:pt x="21335" y="0"/>
                  </a:lnTo>
                  <a:close/>
                </a:path>
              </a:pathLst>
            </a:custGeom>
            <a:solidFill>
              <a:srgbClr val="005F85"/>
            </a:solidFill>
            <a:ln w="13058" cap="flat">
              <a:noFill/>
              <a:prstDash val="solid"/>
              <a:miter/>
            </a:ln>
          </p:spPr>
          <p:txBody>
            <a:bodyPr rtlCol="0" anchor="ctr"/>
            <a:lstStyle/>
            <a:p>
              <a:endParaRPr lang="de-DE"/>
            </a:p>
          </p:txBody>
        </p:sp>
        <p:sp>
          <p:nvSpPr>
            <p:cNvPr id="118" name="Freihandform: Form 117">
              <a:extLst>
                <a:ext uri="{FF2B5EF4-FFF2-40B4-BE49-F238E27FC236}">
                  <a16:creationId xmlns:a16="http://schemas.microsoft.com/office/drawing/2014/main" id="{74D79BC7-BFEC-25CC-7B24-A77660FEE48C}"/>
                </a:ext>
              </a:extLst>
            </p:cNvPr>
            <p:cNvSpPr/>
            <p:nvPr/>
          </p:nvSpPr>
          <p:spPr>
            <a:xfrm>
              <a:off x="6758724" y="2082970"/>
              <a:ext cx="211913" cy="262306"/>
            </a:xfrm>
            <a:custGeom>
              <a:avLst/>
              <a:gdLst>
                <a:gd name="connsiteX0" fmla="*/ 21335 w 211913"/>
                <a:gd name="connsiteY0" fmla="*/ 0 h 262306"/>
                <a:gd name="connsiteX1" fmla="*/ 190578 w 211913"/>
                <a:gd name="connsiteY1" fmla="*/ 0 h 262306"/>
                <a:gd name="connsiteX2" fmla="*/ 211914 w 211913"/>
                <a:gd name="connsiteY2" fmla="*/ 21335 h 262306"/>
                <a:gd name="connsiteX3" fmla="*/ 211914 w 211913"/>
                <a:gd name="connsiteY3" fmla="*/ 240972 h 262306"/>
                <a:gd name="connsiteX4" fmla="*/ 190578 w 211913"/>
                <a:gd name="connsiteY4" fmla="*/ 262307 h 262306"/>
                <a:gd name="connsiteX5" fmla="*/ 21335 w 211913"/>
                <a:gd name="connsiteY5" fmla="*/ 262307 h 262306"/>
                <a:gd name="connsiteX6" fmla="*/ 0 w 211913"/>
                <a:gd name="connsiteY6" fmla="*/ 240972 h 262306"/>
                <a:gd name="connsiteX7" fmla="*/ 0 w 211913"/>
                <a:gd name="connsiteY7" fmla="*/ 21335 h 262306"/>
                <a:gd name="connsiteX8" fmla="*/ 21335 w 211913"/>
                <a:gd name="connsiteY8" fmla="*/ 0 h 262306"/>
                <a:gd name="connsiteX9" fmla="*/ 21335 w 211913"/>
                <a:gd name="connsiteY9" fmla="*/ 0 h 26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913" h="262306">
                  <a:moveTo>
                    <a:pt x="21335" y="0"/>
                  </a:moveTo>
                  <a:lnTo>
                    <a:pt x="190578" y="0"/>
                  </a:lnTo>
                  <a:cubicBezTo>
                    <a:pt x="202228" y="0"/>
                    <a:pt x="211914" y="9817"/>
                    <a:pt x="211914" y="21335"/>
                  </a:cubicBezTo>
                  <a:lnTo>
                    <a:pt x="211914" y="240972"/>
                  </a:lnTo>
                  <a:cubicBezTo>
                    <a:pt x="211914" y="252621"/>
                    <a:pt x="202097" y="262307"/>
                    <a:pt x="190578" y="262307"/>
                  </a:cubicBezTo>
                  <a:lnTo>
                    <a:pt x="21335" y="262307"/>
                  </a:lnTo>
                  <a:cubicBezTo>
                    <a:pt x="9686" y="262307"/>
                    <a:pt x="0" y="252490"/>
                    <a:pt x="0" y="240972"/>
                  </a:cubicBezTo>
                  <a:lnTo>
                    <a:pt x="0" y="21335"/>
                  </a:lnTo>
                  <a:cubicBezTo>
                    <a:pt x="0" y="9162"/>
                    <a:pt x="9162" y="0"/>
                    <a:pt x="21335" y="0"/>
                  </a:cubicBezTo>
                  <a:lnTo>
                    <a:pt x="21335" y="0"/>
                  </a:lnTo>
                  <a:close/>
                </a:path>
              </a:pathLst>
            </a:custGeom>
            <a:solidFill>
              <a:srgbClr val="005F85"/>
            </a:solidFill>
            <a:ln w="13058" cap="flat">
              <a:noFill/>
              <a:prstDash val="solid"/>
              <a:miter/>
            </a:ln>
          </p:spPr>
          <p:txBody>
            <a:bodyPr rtlCol="0" anchor="ctr"/>
            <a:lstStyle/>
            <a:p>
              <a:endParaRPr lang="de-DE"/>
            </a:p>
          </p:txBody>
        </p:sp>
        <p:sp>
          <p:nvSpPr>
            <p:cNvPr id="119" name="Freihandform: Form 118">
              <a:extLst>
                <a:ext uri="{FF2B5EF4-FFF2-40B4-BE49-F238E27FC236}">
                  <a16:creationId xmlns:a16="http://schemas.microsoft.com/office/drawing/2014/main" id="{3DD3D3AF-61EC-D532-CAB6-9AD58BA1B740}"/>
                </a:ext>
              </a:extLst>
            </p:cNvPr>
            <p:cNvSpPr/>
            <p:nvPr/>
          </p:nvSpPr>
          <p:spPr>
            <a:xfrm>
              <a:off x="6779012" y="1962027"/>
              <a:ext cx="51825" cy="108378"/>
            </a:xfrm>
            <a:custGeom>
              <a:avLst/>
              <a:gdLst>
                <a:gd name="connsiteX0" fmla="*/ 44765 w 51825"/>
                <a:gd name="connsiteY0" fmla="*/ 1047 h 108378"/>
                <a:gd name="connsiteX1" fmla="*/ 25393 w 51825"/>
                <a:gd name="connsiteY1" fmla="*/ 9686 h 108378"/>
                <a:gd name="connsiteX2" fmla="*/ 25393 w 51825"/>
                <a:gd name="connsiteY2" fmla="*/ 25000 h 108378"/>
                <a:gd name="connsiteX3" fmla="*/ 0 w 51825"/>
                <a:gd name="connsiteY3" fmla="*/ 69765 h 108378"/>
                <a:gd name="connsiteX4" fmla="*/ 0 w 51825"/>
                <a:gd name="connsiteY4" fmla="*/ 108378 h 108378"/>
                <a:gd name="connsiteX5" fmla="*/ 12042 w 51825"/>
                <a:gd name="connsiteY5" fmla="*/ 108378 h 108378"/>
                <a:gd name="connsiteX6" fmla="*/ 12042 w 51825"/>
                <a:gd name="connsiteY6" fmla="*/ 72776 h 108378"/>
                <a:gd name="connsiteX7" fmla="*/ 35603 w 51825"/>
                <a:gd name="connsiteY7" fmla="*/ 31021 h 108378"/>
                <a:gd name="connsiteX8" fmla="*/ 50132 w 51825"/>
                <a:gd name="connsiteY8" fmla="*/ 21859 h 108378"/>
                <a:gd name="connsiteX9" fmla="*/ 44634 w 51825"/>
                <a:gd name="connsiteY9" fmla="*/ 1047 h 108378"/>
                <a:gd name="connsiteX10" fmla="*/ 44634 w 51825"/>
                <a:gd name="connsiteY10" fmla="*/ 1047 h 10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825" h="108378">
                  <a:moveTo>
                    <a:pt x="44765" y="1047"/>
                  </a:moveTo>
                  <a:cubicBezTo>
                    <a:pt x="36911" y="-1963"/>
                    <a:pt x="28404" y="1701"/>
                    <a:pt x="25393" y="9686"/>
                  </a:cubicBezTo>
                  <a:cubicBezTo>
                    <a:pt x="23037" y="14529"/>
                    <a:pt x="23037" y="20681"/>
                    <a:pt x="25393" y="25000"/>
                  </a:cubicBezTo>
                  <a:lnTo>
                    <a:pt x="0" y="69765"/>
                  </a:lnTo>
                  <a:lnTo>
                    <a:pt x="0" y="108378"/>
                  </a:lnTo>
                  <a:lnTo>
                    <a:pt x="12042" y="108378"/>
                  </a:lnTo>
                  <a:lnTo>
                    <a:pt x="12042" y="72776"/>
                  </a:lnTo>
                  <a:lnTo>
                    <a:pt x="35603" y="31021"/>
                  </a:lnTo>
                  <a:cubicBezTo>
                    <a:pt x="41624" y="31021"/>
                    <a:pt x="47645" y="27356"/>
                    <a:pt x="50132" y="21859"/>
                  </a:cubicBezTo>
                  <a:cubicBezTo>
                    <a:pt x="53797" y="14529"/>
                    <a:pt x="51310" y="5366"/>
                    <a:pt x="44634" y="1047"/>
                  </a:cubicBezTo>
                  <a:lnTo>
                    <a:pt x="44634" y="1047"/>
                  </a:lnTo>
                  <a:close/>
                </a:path>
              </a:pathLst>
            </a:custGeom>
            <a:solidFill>
              <a:srgbClr val="005F85"/>
            </a:solidFill>
            <a:ln w="13058" cap="flat">
              <a:noFill/>
              <a:prstDash val="solid"/>
              <a:miter/>
            </a:ln>
          </p:spPr>
          <p:txBody>
            <a:bodyPr rtlCol="0" anchor="ctr"/>
            <a:lstStyle/>
            <a:p>
              <a:endParaRPr lang="de-DE"/>
            </a:p>
          </p:txBody>
        </p:sp>
        <p:sp>
          <p:nvSpPr>
            <p:cNvPr id="120" name="Freihandform: Form 119">
              <a:extLst>
                <a:ext uri="{FF2B5EF4-FFF2-40B4-BE49-F238E27FC236}">
                  <a16:creationId xmlns:a16="http://schemas.microsoft.com/office/drawing/2014/main" id="{4A155F8D-D39D-93BD-E141-EDA3EF33E2CF}"/>
                </a:ext>
              </a:extLst>
            </p:cNvPr>
            <p:cNvSpPr/>
            <p:nvPr/>
          </p:nvSpPr>
          <p:spPr>
            <a:xfrm>
              <a:off x="6849694" y="1984119"/>
              <a:ext cx="28331" cy="86286"/>
            </a:xfrm>
            <a:custGeom>
              <a:avLst/>
              <a:gdLst>
                <a:gd name="connsiteX0" fmla="*/ 28142 w 28331"/>
                <a:gd name="connsiteY0" fmla="*/ 16128 h 86286"/>
                <a:gd name="connsiteX1" fmla="*/ 16231 w 28331"/>
                <a:gd name="connsiteY1" fmla="*/ 159 h 86286"/>
                <a:gd name="connsiteX2" fmla="*/ 0 w 28331"/>
                <a:gd name="connsiteY2" fmla="*/ 11809 h 86286"/>
                <a:gd name="connsiteX3" fmla="*/ 0 w 28331"/>
                <a:gd name="connsiteY3" fmla="*/ 16128 h 86286"/>
                <a:gd name="connsiteX4" fmla="*/ 8115 w 28331"/>
                <a:gd name="connsiteY4" fmla="*/ 30919 h 86286"/>
                <a:gd name="connsiteX5" fmla="*/ 8115 w 28331"/>
                <a:gd name="connsiteY5" fmla="*/ 30919 h 86286"/>
                <a:gd name="connsiteX6" fmla="*/ 8115 w 28331"/>
                <a:gd name="connsiteY6" fmla="*/ 86286 h 86286"/>
                <a:gd name="connsiteX7" fmla="*/ 20550 w 28331"/>
                <a:gd name="connsiteY7" fmla="*/ 86286 h 86286"/>
                <a:gd name="connsiteX8" fmla="*/ 20550 w 28331"/>
                <a:gd name="connsiteY8" fmla="*/ 30919 h 86286"/>
                <a:gd name="connsiteX9" fmla="*/ 20550 w 28331"/>
                <a:gd name="connsiteY9" fmla="*/ 30919 h 86286"/>
                <a:gd name="connsiteX10" fmla="*/ 28011 w 28331"/>
                <a:gd name="connsiteY10" fmla="*/ 16128 h 86286"/>
                <a:gd name="connsiteX11" fmla="*/ 28011 w 28331"/>
                <a:gd name="connsiteY11" fmla="*/ 16128 h 8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331" h="86286">
                  <a:moveTo>
                    <a:pt x="28142" y="16128"/>
                  </a:moveTo>
                  <a:cubicBezTo>
                    <a:pt x="29451" y="8144"/>
                    <a:pt x="23822" y="1337"/>
                    <a:pt x="16231" y="159"/>
                  </a:cubicBezTo>
                  <a:cubicBezTo>
                    <a:pt x="8770" y="-1019"/>
                    <a:pt x="1309" y="4479"/>
                    <a:pt x="0" y="11809"/>
                  </a:cubicBezTo>
                  <a:lnTo>
                    <a:pt x="0" y="16128"/>
                  </a:lnTo>
                  <a:cubicBezTo>
                    <a:pt x="0" y="22280"/>
                    <a:pt x="3141" y="27778"/>
                    <a:pt x="8115" y="30919"/>
                  </a:cubicBezTo>
                  <a:lnTo>
                    <a:pt x="8115" y="30919"/>
                  </a:lnTo>
                  <a:lnTo>
                    <a:pt x="8115" y="86286"/>
                  </a:lnTo>
                  <a:lnTo>
                    <a:pt x="20550" y="86286"/>
                  </a:lnTo>
                  <a:lnTo>
                    <a:pt x="20550" y="30919"/>
                  </a:lnTo>
                  <a:lnTo>
                    <a:pt x="20550" y="30919"/>
                  </a:lnTo>
                  <a:cubicBezTo>
                    <a:pt x="25524" y="27778"/>
                    <a:pt x="28665" y="22280"/>
                    <a:pt x="28011" y="16128"/>
                  </a:cubicBezTo>
                  <a:lnTo>
                    <a:pt x="28011" y="16128"/>
                  </a:lnTo>
                  <a:close/>
                </a:path>
              </a:pathLst>
            </a:custGeom>
            <a:solidFill>
              <a:srgbClr val="005F85"/>
            </a:solidFill>
            <a:ln w="13058" cap="flat">
              <a:noFill/>
              <a:prstDash val="solid"/>
              <a:miter/>
            </a:ln>
          </p:spPr>
          <p:txBody>
            <a:bodyPr rtlCol="0" anchor="ctr"/>
            <a:lstStyle/>
            <a:p>
              <a:endParaRPr lang="de-DE"/>
            </a:p>
          </p:txBody>
        </p:sp>
        <p:sp>
          <p:nvSpPr>
            <p:cNvPr id="121" name="Freihandform: Form 120">
              <a:extLst>
                <a:ext uri="{FF2B5EF4-FFF2-40B4-BE49-F238E27FC236}">
                  <a16:creationId xmlns:a16="http://schemas.microsoft.com/office/drawing/2014/main" id="{D528B85E-FE6D-12FF-BACC-7422FD4ACC1E}"/>
                </a:ext>
              </a:extLst>
            </p:cNvPr>
            <p:cNvSpPr/>
            <p:nvPr/>
          </p:nvSpPr>
          <p:spPr>
            <a:xfrm>
              <a:off x="6628225" y="1896188"/>
              <a:ext cx="205761" cy="138169"/>
            </a:xfrm>
            <a:custGeom>
              <a:avLst/>
              <a:gdLst>
                <a:gd name="connsiteX0" fmla="*/ 156023 w 205761"/>
                <a:gd name="connsiteY0" fmla="*/ 89137 h 138169"/>
                <a:gd name="connsiteX1" fmla="*/ 177227 w 205761"/>
                <a:gd name="connsiteY1" fmla="*/ 50393 h 138169"/>
                <a:gd name="connsiteX2" fmla="*/ 202751 w 205761"/>
                <a:gd name="connsiteY2" fmla="*/ 51048 h 138169"/>
                <a:gd name="connsiteX3" fmla="*/ 205762 w 205761"/>
                <a:gd name="connsiteY3" fmla="*/ 52880 h 138169"/>
                <a:gd name="connsiteX4" fmla="*/ 191756 w 205761"/>
                <a:gd name="connsiteY4" fmla="*/ 0 h 138169"/>
                <a:gd name="connsiteX5" fmla="*/ 162568 w 205761"/>
                <a:gd name="connsiteY5" fmla="*/ 13482 h 138169"/>
                <a:gd name="connsiteX6" fmla="*/ 100656 w 205761"/>
                <a:gd name="connsiteY6" fmla="*/ 75001 h 138169"/>
                <a:gd name="connsiteX7" fmla="*/ 44241 w 205761"/>
                <a:gd name="connsiteY7" fmla="*/ 17801 h 138169"/>
                <a:gd name="connsiteX8" fmla="*/ 9686 w 205761"/>
                <a:gd name="connsiteY8" fmla="*/ 13482 h 138169"/>
                <a:gd name="connsiteX9" fmla="*/ 0 w 205761"/>
                <a:gd name="connsiteY9" fmla="*/ 33116 h 138169"/>
                <a:gd name="connsiteX10" fmla="*/ 5497 w 205761"/>
                <a:gd name="connsiteY10" fmla="*/ 49084 h 138169"/>
                <a:gd name="connsiteX11" fmla="*/ 5497 w 205761"/>
                <a:gd name="connsiteY11" fmla="*/ 49084 h 138169"/>
                <a:gd name="connsiteX12" fmla="*/ 7330 w 205761"/>
                <a:gd name="connsiteY12" fmla="*/ 51571 h 138169"/>
                <a:gd name="connsiteX13" fmla="*/ 78404 w 205761"/>
                <a:gd name="connsiteY13" fmla="*/ 128536 h 138169"/>
                <a:gd name="connsiteX14" fmla="*/ 78404 w 205761"/>
                <a:gd name="connsiteY14" fmla="*/ 128536 h 138169"/>
                <a:gd name="connsiteX15" fmla="*/ 121468 w 205761"/>
                <a:gd name="connsiteY15" fmla="*/ 129714 h 138169"/>
                <a:gd name="connsiteX16" fmla="*/ 124478 w 205761"/>
                <a:gd name="connsiteY16" fmla="*/ 126572 h 138169"/>
                <a:gd name="connsiteX17" fmla="*/ 140840 w 205761"/>
                <a:gd name="connsiteY17" fmla="*/ 108771 h 138169"/>
                <a:gd name="connsiteX18" fmla="*/ 156023 w 205761"/>
                <a:gd name="connsiteY18" fmla="*/ 89137 h 138169"/>
                <a:gd name="connsiteX19" fmla="*/ 156023 w 205761"/>
                <a:gd name="connsiteY19" fmla="*/ 89137 h 13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5761" h="138169">
                  <a:moveTo>
                    <a:pt x="156023" y="89137"/>
                  </a:moveTo>
                  <a:cubicBezTo>
                    <a:pt x="153536" y="73168"/>
                    <a:pt x="162044" y="57200"/>
                    <a:pt x="177227" y="50393"/>
                  </a:cubicBezTo>
                  <a:cubicBezTo>
                    <a:pt x="185735" y="46728"/>
                    <a:pt x="194767" y="47252"/>
                    <a:pt x="202751" y="51048"/>
                  </a:cubicBezTo>
                  <a:cubicBezTo>
                    <a:pt x="203929" y="51702"/>
                    <a:pt x="204584" y="52226"/>
                    <a:pt x="205762" y="52880"/>
                  </a:cubicBezTo>
                  <a:lnTo>
                    <a:pt x="191756" y="0"/>
                  </a:lnTo>
                  <a:cubicBezTo>
                    <a:pt x="180892" y="0"/>
                    <a:pt x="169897" y="4974"/>
                    <a:pt x="162568" y="13482"/>
                  </a:cubicBezTo>
                  <a:lnTo>
                    <a:pt x="100656" y="75001"/>
                  </a:lnTo>
                  <a:lnTo>
                    <a:pt x="44241" y="17801"/>
                  </a:lnTo>
                  <a:cubicBezTo>
                    <a:pt x="35733" y="6675"/>
                    <a:pt x="20550" y="4843"/>
                    <a:pt x="9686" y="13482"/>
                  </a:cubicBezTo>
                  <a:cubicBezTo>
                    <a:pt x="3665" y="18456"/>
                    <a:pt x="0" y="25786"/>
                    <a:pt x="0" y="33116"/>
                  </a:cubicBezTo>
                  <a:cubicBezTo>
                    <a:pt x="0" y="38613"/>
                    <a:pt x="1832" y="44241"/>
                    <a:pt x="5497" y="49084"/>
                  </a:cubicBezTo>
                  <a:lnTo>
                    <a:pt x="5497" y="49084"/>
                  </a:lnTo>
                  <a:cubicBezTo>
                    <a:pt x="5497" y="49084"/>
                    <a:pt x="6675" y="50262"/>
                    <a:pt x="7330" y="51571"/>
                  </a:cubicBezTo>
                  <a:lnTo>
                    <a:pt x="78404" y="128536"/>
                  </a:lnTo>
                  <a:lnTo>
                    <a:pt x="78404" y="128536"/>
                  </a:lnTo>
                  <a:cubicBezTo>
                    <a:pt x="89923" y="140840"/>
                    <a:pt x="109295" y="141494"/>
                    <a:pt x="121468" y="129714"/>
                  </a:cubicBezTo>
                  <a:cubicBezTo>
                    <a:pt x="122646" y="128536"/>
                    <a:pt x="123300" y="127881"/>
                    <a:pt x="124478" y="126572"/>
                  </a:cubicBezTo>
                  <a:lnTo>
                    <a:pt x="140840" y="108771"/>
                  </a:lnTo>
                  <a:lnTo>
                    <a:pt x="156023" y="89137"/>
                  </a:lnTo>
                  <a:lnTo>
                    <a:pt x="156023" y="89137"/>
                  </a:lnTo>
                  <a:close/>
                </a:path>
              </a:pathLst>
            </a:custGeom>
            <a:solidFill>
              <a:srgbClr val="005F85"/>
            </a:solidFill>
            <a:ln w="13058" cap="flat">
              <a:noFill/>
              <a:prstDash val="solid"/>
              <a:miter/>
            </a:ln>
          </p:spPr>
          <p:txBody>
            <a:bodyPr rtlCol="0" anchor="ctr"/>
            <a:lstStyle/>
            <a:p>
              <a:endParaRPr lang="de-DE"/>
            </a:p>
          </p:txBody>
        </p:sp>
        <p:sp>
          <p:nvSpPr>
            <p:cNvPr id="122" name="Freihandform: Form 121">
              <a:extLst>
                <a:ext uri="{FF2B5EF4-FFF2-40B4-BE49-F238E27FC236}">
                  <a16:creationId xmlns:a16="http://schemas.microsoft.com/office/drawing/2014/main" id="{2DFC6829-333B-8AC4-C45A-BC1D3812836F}"/>
                </a:ext>
              </a:extLst>
            </p:cNvPr>
            <p:cNvSpPr/>
            <p:nvPr/>
          </p:nvSpPr>
          <p:spPr>
            <a:xfrm>
              <a:off x="6896946" y="1962027"/>
              <a:ext cx="53403" cy="108378"/>
            </a:xfrm>
            <a:custGeom>
              <a:avLst/>
              <a:gdLst>
                <a:gd name="connsiteX0" fmla="*/ 7330 w 53403"/>
                <a:gd name="connsiteY0" fmla="*/ 1047 h 108378"/>
                <a:gd name="connsiteX1" fmla="*/ 26964 w 53403"/>
                <a:gd name="connsiteY1" fmla="*/ 9686 h 108378"/>
                <a:gd name="connsiteX2" fmla="*/ 26964 w 53403"/>
                <a:gd name="connsiteY2" fmla="*/ 25000 h 108378"/>
                <a:gd name="connsiteX3" fmla="*/ 53404 w 53403"/>
                <a:gd name="connsiteY3" fmla="*/ 69765 h 108378"/>
                <a:gd name="connsiteX4" fmla="*/ 53404 w 53403"/>
                <a:gd name="connsiteY4" fmla="*/ 108378 h 108378"/>
                <a:gd name="connsiteX5" fmla="*/ 41100 w 53403"/>
                <a:gd name="connsiteY5" fmla="*/ 108378 h 108378"/>
                <a:gd name="connsiteX6" fmla="*/ 41100 w 53403"/>
                <a:gd name="connsiteY6" fmla="*/ 72776 h 108378"/>
                <a:gd name="connsiteX7" fmla="*/ 17147 w 53403"/>
                <a:gd name="connsiteY7" fmla="*/ 31021 h 108378"/>
                <a:gd name="connsiteX8" fmla="*/ 1832 w 53403"/>
                <a:gd name="connsiteY8" fmla="*/ 21859 h 108378"/>
                <a:gd name="connsiteX9" fmla="*/ 7330 w 53403"/>
                <a:gd name="connsiteY9" fmla="*/ 1047 h 108378"/>
                <a:gd name="connsiteX10" fmla="*/ 7330 w 53403"/>
                <a:gd name="connsiteY10" fmla="*/ 1047 h 10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03" h="108378">
                  <a:moveTo>
                    <a:pt x="7330" y="1047"/>
                  </a:moveTo>
                  <a:cubicBezTo>
                    <a:pt x="15314" y="-1963"/>
                    <a:pt x="23953" y="1701"/>
                    <a:pt x="26964" y="9686"/>
                  </a:cubicBezTo>
                  <a:cubicBezTo>
                    <a:pt x="29451" y="14529"/>
                    <a:pt x="29451" y="20681"/>
                    <a:pt x="26964" y="25000"/>
                  </a:cubicBezTo>
                  <a:lnTo>
                    <a:pt x="53404" y="69765"/>
                  </a:lnTo>
                  <a:lnTo>
                    <a:pt x="53404" y="108378"/>
                  </a:lnTo>
                  <a:lnTo>
                    <a:pt x="41100" y="108378"/>
                  </a:lnTo>
                  <a:lnTo>
                    <a:pt x="41100" y="72776"/>
                  </a:lnTo>
                  <a:lnTo>
                    <a:pt x="17147" y="31021"/>
                  </a:lnTo>
                  <a:cubicBezTo>
                    <a:pt x="10340" y="31021"/>
                    <a:pt x="4843" y="27356"/>
                    <a:pt x="1832" y="21859"/>
                  </a:cubicBezTo>
                  <a:cubicBezTo>
                    <a:pt x="-1832" y="14529"/>
                    <a:pt x="0" y="5366"/>
                    <a:pt x="7330" y="1047"/>
                  </a:cubicBezTo>
                  <a:lnTo>
                    <a:pt x="7330" y="1047"/>
                  </a:lnTo>
                  <a:close/>
                </a:path>
              </a:pathLst>
            </a:custGeom>
            <a:solidFill>
              <a:srgbClr val="005F85"/>
            </a:solidFill>
            <a:ln w="13058" cap="flat">
              <a:noFill/>
              <a:prstDash val="solid"/>
              <a:miter/>
            </a:ln>
          </p:spPr>
          <p:txBody>
            <a:bodyPr rtlCol="0" anchor="ctr"/>
            <a:lstStyle/>
            <a:p>
              <a:endParaRPr lang="de-DE"/>
            </a:p>
          </p:txBody>
        </p:sp>
        <p:sp>
          <p:nvSpPr>
            <p:cNvPr id="123" name="Freihandform: Form 122">
              <a:extLst>
                <a:ext uri="{FF2B5EF4-FFF2-40B4-BE49-F238E27FC236}">
                  <a16:creationId xmlns:a16="http://schemas.microsoft.com/office/drawing/2014/main" id="{8737D2EA-920F-9D40-7A4F-8F3D41BF88F2}"/>
                </a:ext>
              </a:extLst>
            </p:cNvPr>
            <p:cNvSpPr/>
            <p:nvPr/>
          </p:nvSpPr>
          <p:spPr>
            <a:xfrm>
              <a:off x="6849694" y="1896057"/>
              <a:ext cx="26701" cy="70812"/>
            </a:xfrm>
            <a:custGeom>
              <a:avLst/>
              <a:gdLst>
                <a:gd name="connsiteX0" fmla="*/ 24346 w 26701"/>
                <a:gd name="connsiteY0" fmla="*/ 57200 h 70812"/>
                <a:gd name="connsiteX1" fmla="*/ 18979 w 26701"/>
                <a:gd name="connsiteY1" fmla="*/ 14791 h 70812"/>
                <a:gd name="connsiteX2" fmla="*/ 26702 w 26701"/>
                <a:gd name="connsiteY2" fmla="*/ 0 h 70812"/>
                <a:gd name="connsiteX3" fmla="*/ 0 w 26701"/>
                <a:gd name="connsiteY3" fmla="*/ 0 h 70812"/>
                <a:gd name="connsiteX4" fmla="*/ 8246 w 26701"/>
                <a:gd name="connsiteY4" fmla="*/ 14791 h 70812"/>
                <a:gd name="connsiteX5" fmla="*/ 2880 w 26701"/>
                <a:gd name="connsiteY5" fmla="*/ 56022 h 70812"/>
                <a:gd name="connsiteX6" fmla="*/ 12435 w 26701"/>
                <a:gd name="connsiteY6" fmla="*/ 70812 h 70812"/>
                <a:gd name="connsiteX7" fmla="*/ 15969 w 26701"/>
                <a:gd name="connsiteY7" fmla="*/ 70812 h 70812"/>
                <a:gd name="connsiteX8" fmla="*/ 24215 w 26701"/>
                <a:gd name="connsiteY8" fmla="*/ 57331 h 70812"/>
                <a:gd name="connsiteX9" fmla="*/ 24215 w 26701"/>
                <a:gd name="connsiteY9" fmla="*/ 57331 h 7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01" h="70812">
                  <a:moveTo>
                    <a:pt x="24346" y="57200"/>
                  </a:moveTo>
                  <a:lnTo>
                    <a:pt x="18979" y="14791"/>
                  </a:lnTo>
                  <a:lnTo>
                    <a:pt x="26702" y="0"/>
                  </a:lnTo>
                  <a:lnTo>
                    <a:pt x="0" y="0"/>
                  </a:lnTo>
                  <a:lnTo>
                    <a:pt x="8246" y="14791"/>
                  </a:lnTo>
                  <a:lnTo>
                    <a:pt x="2880" y="56022"/>
                  </a:lnTo>
                  <a:cubicBezTo>
                    <a:pt x="7068" y="59687"/>
                    <a:pt x="10602" y="65184"/>
                    <a:pt x="12435" y="70812"/>
                  </a:cubicBezTo>
                  <a:lnTo>
                    <a:pt x="15969" y="70812"/>
                  </a:lnTo>
                  <a:cubicBezTo>
                    <a:pt x="17801" y="65839"/>
                    <a:pt x="20157" y="60996"/>
                    <a:pt x="24215" y="57331"/>
                  </a:cubicBezTo>
                  <a:lnTo>
                    <a:pt x="24215" y="57331"/>
                  </a:lnTo>
                  <a:close/>
                </a:path>
              </a:pathLst>
            </a:custGeom>
            <a:solidFill>
              <a:srgbClr val="005F85"/>
            </a:solidFill>
            <a:ln w="13058" cap="flat">
              <a:noFill/>
              <a:prstDash val="solid"/>
              <a:miter/>
            </a:ln>
          </p:spPr>
          <p:txBody>
            <a:bodyPr rtlCol="0" anchor="ctr"/>
            <a:lstStyle/>
            <a:p>
              <a:endParaRPr lang="de-DE"/>
            </a:p>
          </p:txBody>
        </p:sp>
        <p:sp>
          <p:nvSpPr>
            <p:cNvPr id="124" name="Freihandform: Form 123">
              <a:extLst>
                <a:ext uri="{FF2B5EF4-FFF2-40B4-BE49-F238E27FC236}">
                  <a16:creationId xmlns:a16="http://schemas.microsoft.com/office/drawing/2014/main" id="{4ACB1BF1-D575-7800-F261-6E5B779A4979}"/>
                </a:ext>
              </a:extLst>
            </p:cNvPr>
            <p:cNvSpPr/>
            <p:nvPr/>
          </p:nvSpPr>
          <p:spPr>
            <a:xfrm>
              <a:off x="6893805" y="1896188"/>
              <a:ext cx="207479" cy="136678"/>
            </a:xfrm>
            <a:custGeom>
              <a:avLst/>
              <a:gdLst>
                <a:gd name="connsiteX0" fmla="*/ 49870 w 207479"/>
                <a:gd name="connsiteY0" fmla="*/ 88875 h 136678"/>
                <a:gd name="connsiteX1" fmla="*/ 46205 w 207479"/>
                <a:gd name="connsiteY1" fmla="*/ 67409 h 136678"/>
                <a:gd name="connsiteX2" fmla="*/ 28534 w 207479"/>
                <a:gd name="connsiteY2" fmla="*/ 50262 h 136678"/>
                <a:gd name="connsiteX3" fmla="*/ 3011 w 207479"/>
                <a:gd name="connsiteY3" fmla="*/ 50917 h 136678"/>
                <a:gd name="connsiteX4" fmla="*/ 0 w 207479"/>
                <a:gd name="connsiteY4" fmla="*/ 52749 h 136678"/>
                <a:gd name="connsiteX5" fmla="*/ 14005 w 207479"/>
                <a:gd name="connsiteY5" fmla="*/ 0 h 136678"/>
                <a:gd name="connsiteX6" fmla="*/ 43194 w 207479"/>
                <a:gd name="connsiteY6" fmla="*/ 13482 h 136678"/>
                <a:gd name="connsiteX7" fmla="*/ 105368 w 207479"/>
                <a:gd name="connsiteY7" fmla="*/ 74870 h 136678"/>
                <a:gd name="connsiteX8" fmla="*/ 162044 w 207479"/>
                <a:gd name="connsiteY8" fmla="*/ 17801 h 136678"/>
                <a:gd name="connsiteX9" fmla="*/ 196207 w 207479"/>
                <a:gd name="connsiteY9" fmla="*/ 10471 h 136678"/>
                <a:gd name="connsiteX10" fmla="*/ 203537 w 207479"/>
                <a:gd name="connsiteY10" fmla="*/ 44896 h 136678"/>
                <a:gd name="connsiteX11" fmla="*/ 201050 w 207479"/>
                <a:gd name="connsiteY11" fmla="*/ 47906 h 136678"/>
                <a:gd name="connsiteX12" fmla="*/ 201050 w 207479"/>
                <a:gd name="connsiteY12" fmla="*/ 47906 h 136678"/>
                <a:gd name="connsiteX13" fmla="*/ 199217 w 207479"/>
                <a:gd name="connsiteY13" fmla="*/ 50393 h 136678"/>
                <a:gd name="connsiteX14" fmla="*/ 128012 w 207479"/>
                <a:gd name="connsiteY14" fmla="*/ 127096 h 136678"/>
                <a:gd name="connsiteX15" fmla="*/ 128012 w 207479"/>
                <a:gd name="connsiteY15" fmla="*/ 127096 h 136678"/>
                <a:gd name="connsiteX16" fmla="*/ 84818 w 207479"/>
                <a:gd name="connsiteY16" fmla="*/ 128274 h 136678"/>
                <a:gd name="connsiteX17" fmla="*/ 81807 w 207479"/>
                <a:gd name="connsiteY17" fmla="*/ 125263 h 136678"/>
                <a:gd name="connsiteX18" fmla="*/ 65315 w 207479"/>
                <a:gd name="connsiteY18" fmla="*/ 107462 h 136678"/>
                <a:gd name="connsiteX19" fmla="*/ 50132 w 207479"/>
                <a:gd name="connsiteY19" fmla="*/ 89006 h 136678"/>
                <a:gd name="connsiteX20" fmla="*/ 50132 w 207479"/>
                <a:gd name="connsiteY20" fmla="*/ 89006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7479" h="136678">
                  <a:moveTo>
                    <a:pt x="49870" y="88875"/>
                  </a:moveTo>
                  <a:cubicBezTo>
                    <a:pt x="51048" y="81546"/>
                    <a:pt x="49870" y="74085"/>
                    <a:pt x="46205" y="67409"/>
                  </a:cubicBezTo>
                  <a:cubicBezTo>
                    <a:pt x="42540" y="60079"/>
                    <a:pt x="36519" y="53927"/>
                    <a:pt x="28534" y="50262"/>
                  </a:cubicBezTo>
                  <a:cubicBezTo>
                    <a:pt x="20026" y="46597"/>
                    <a:pt x="10864" y="47252"/>
                    <a:pt x="3011" y="50917"/>
                  </a:cubicBezTo>
                  <a:cubicBezTo>
                    <a:pt x="1832" y="51571"/>
                    <a:pt x="1178" y="52095"/>
                    <a:pt x="0" y="52749"/>
                  </a:cubicBezTo>
                  <a:lnTo>
                    <a:pt x="14005" y="0"/>
                  </a:lnTo>
                  <a:cubicBezTo>
                    <a:pt x="25000" y="0"/>
                    <a:pt x="35864" y="4974"/>
                    <a:pt x="43194" y="13482"/>
                  </a:cubicBezTo>
                  <a:lnTo>
                    <a:pt x="105368" y="74870"/>
                  </a:lnTo>
                  <a:lnTo>
                    <a:pt x="162044" y="17801"/>
                  </a:lnTo>
                  <a:cubicBezTo>
                    <a:pt x="169374" y="6152"/>
                    <a:pt x="184557" y="3011"/>
                    <a:pt x="196207" y="10471"/>
                  </a:cubicBezTo>
                  <a:cubicBezTo>
                    <a:pt x="207725" y="17801"/>
                    <a:pt x="210867" y="33116"/>
                    <a:pt x="203537" y="44896"/>
                  </a:cubicBezTo>
                  <a:cubicBezTo>
                    <a:pt x="202882" y="46074"/>
                    <a:pt x="201704" y="47383"/>
                    <a:pt x="201050" y="47906"/>
                  </a:cubicBezTo>
                  <a:lnTo>
                    <a:pt x="201050" y="47906"/>
                  </a:lnTo>
                  <a:cubicBezTo>
                    <a:pt x="201050" y="47906"/>
                    <a:pt x="199872" y="49084"/>
                    <a:pt x="199217" y="50393"/>
                  </a:cubicBezTo>
                  <a:lnTo>
                    <a:pt x="128012" y="127096"/>
                  </a:lnTo>
                  <a:lnTo>
                    <a:pt x="128012" y="127096"/>
                  </a:lnTo>
                  <a:cubicBezTo>
                    <a:pt x="116494" y="139400"/>
                    <a:pt x="96991" y="139923"/>
                    <a:pt x="84818" y="128274"/>
                  </a:cubicBezTo>
                  <a:cubicBezTo>
                    <a:pt x="83640" y="127096"/>
                    <a:pt x="82985" y="126441"/>
                    <a:pt x="81807" y="125263"/>
                  </a:cubicBezTo>
                  <a:lnTo>
                    <a:pt x="65315" y="107462"/>
                  </a:lnTo>
                  <a:lnTo>
                    <a:pt x="50132" y="89006"/>
                  </a:lnTo>
                  <a:lnTo>
                    <a:pt x="50132" y="89006"/>
                  </a:lnTo>
                  <a:close/>
                </a:path>
              </a:pathLst>
            </a:custGeom>
            <a:solidFill>
              <a:srgbClr val="005F85"/>
            </a:solidFill>
            <a:ln w="13058" cap="flat">
              <a:noFill/>
              <a:prstDash val="solid"/>
              <a:miter/>
            </a:ln>
          </p:spPr>
          <p:txBody>
            <a:bodyPr rtlCol="0" anchor="ctr"/>
            <a:lstStyle/>
            <a:p>
              <a:endParaRPr lang="de-DE"/>
            </a:p>
          </p:txBody>
        </p:sp>
        <p:sp>
          <p:nvSpPr>
            <p:cNvPr id="125" name="Freihandform: Form 124">
              <a:extLst>
                <a:ext uri="{FF2B5EF4-FFF2-40B4-BE49-F238E27FC236}">
                  <a16:creationId xmlns:a16="http://schemas.microsoft.com/office/drawing/2014/main" id="{E75DB03C-A362-2BCF-113A-46102C0A3C78}"/>
                </a:ext>
              </a:extLst>
            </p:cNvPr>
            <p:cNvSpPr/>
            <p:nvPr/>
          </p:nvSpPr>
          <p:spPr>
            <a:xfrm>
              <a:off x="6480612" y="2452090"/>
              <a:ext cx="293733" cy="72110"/>
            </a:xfrm>
            <a:custGeom>
              <a:avLst/>
              <a:gdLst>
                <a:gd name="connsiteX0" fmla="*/ 109393 w 293733"/>
                <a:gd name="connsiteY0" fmla="*/ 70153 h 72110"/>
                <a:gd name="connsiteX1" fmla="*/ 3632 w 293733"/>
                <a:gd name="connsiteY1" fmla="*/ 30231 h 72110"/>
                <a:gd name="connsiteX2" fmla="*/ 3632 w 293733"/>
                <a:gd name="connsiteY2" fmla="*/ 12953 h 72110"/>
                <a:gd name="connsiteX3" fmla="*/ 16983 w 293733"/>
                <a:gd name="connsiteY3" fmla="*/ 10466 h 72110"/>
                <a:gd name="connsiteX4" fmla="*/ 275887 w 293733"/>
                <a:gd name="connsiteY4" fmla="*/ 1304 h 72110"/>
                <a:gd name="connsiteX5" fmla="*/ 292249 w 293733"/>
                <a:gd name="connsiteY5" fmla="*/ 6801 h 72110"/>
                <a:gd name="connsiteX6" fmla="*/ 290416 w 293733"/>
                <a:gd name="connsiteY6" fmla="*/ 20283 h 72110"/>
                <a:gd name="connsiteX7" fmla="*/ 109393 w 293733"/>
                <a:gd name="connsiteY7" fmla="*/ 70022 h 72110"/>
                <a:gd name="connsiteX8" fmla="*/ 109393 w 293733"/>
                <a:gd name="connsiteY8" fmla="*/ 70022 h 72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733" h="72110">
                  <a:moveTo>
                    <a:pt x="109393" y="70153"/>
                  </a:moveTo>
                  <a:cubicBezTo>
                    <a:pt x="71696" y="65179"/>
                    <a:pt x="35308" y="51697"/>
                    <a:pt x="3632" y="30231"/>
                  </a:cubicBezTo>
                  <a:cubicBezTo>
                    <a:pt x="-1211" y="25257"/>
                    <a:pt x="-1211" y="17927"/>
                    <a:pt x="3632" y="12953"/>
                  </a:cubicBezTo>
                  <a:cubicBezTo>
                    <a:pt x="7297" y="9288"/>
                    <a:pt x="12140" y="8634"/>
                    <a:pt x="16983" y="10466"/>
                  </a:cubicBezTo>
                  <a:cubicBezTo>
                    <a:pt x="95911" y="64001"/>
                    <a:pt x="200493" y="60205"/>
                    <a:pt x="275887" y="1304"/>
                  </a:cubicBezTo>
                  <a:cubicBezTo>
                    <a:pt x="281908" y="-1707"/>
                    <a:pt x="289238" y="649"/>
                    <a:pt x="292249" y="6801"/>
                  </a:cubicBezTo>
                  <a:cubicBezTo>
                    <a:pt x="294736" y="11120"/>
                    <a:pt x="294081" y="16618"/>
                    <a:pt x="290416" y="20283"/>
                  </a:cubicBezTo>
                  <a:cubicBezTo>
                    <a:pt x="238714" y="60205"/>
                    <a:pt x="173792" y="78661"/>
                    <a:pt x="109393" y="70022"/>
                  </a:cubicBezTo>
                  <a:lnTo>
                    <a:pt x="109393" y="70022"/>
                  </a:lnTo>
                  <a:close/>
                </a:path>
              </a:pathLst>
            </a:custGeom>
            <a:solidFill>
              <a:srgbClr val="005F85"/>
            </a:solidFill>
            <a:ln w="13058" cap="flat">
              <a:noFill/>
              <a:prstDash val="solid"/>
              <a:miter/>
            </a:ln>
          </p:spPr>
          <p:txBody>
            <a:bodyPr rtlCol="0" anchor="ctr"/>
            <a:lstStyle/>
            <a:p>
              <a:endParaRPr lang="de-DE"/>
            </a:p>
          </p:txBody>
        </p:sp>
        <p:sp>
          <p:nvSpPr>
            <p:cNvPr id="126" name="Freihandform: Form 125">
              <a:extLst>
                <a:ext uri="{FF2B5EF4-FFF2-40B4-BE49-F238E27FC236}">
                  <a16:creationId xmlns:a16="http://schemas.microsoft.com/office/drawing/2014/main" id="{41CCBA42-E895-2106-89B7-87A87AEED382}"/>
                </a:ext>
              </a:extLst>
            </p:cNvPr>
            <p:cNvSpPr/>
            <p:nvPr/>
          </p:nvSpPr>
          <p:spPr>
            <a:xfrm>
              <a:off x="6461729" y="1693319"/>
              <a:ext cx="320426" cy="78692"/>
            </a:xfrm>
            <a:custGeom>
              <a:avLst/>
              <a:gdLst>
                <a:gd name="connsiteX0" fmla="*/ 309299 w 320426"/>
                <a:gd name="connsiteY0" fmla="*/ 78522 h 78692"/>
                <a:gd name="connsiteX1" fmla="*/ 300791 w 320426"/>
                <a:gd name="connsiteY1" fmla="*/ 76035 h 78692"/>
                <a:gd name="connsiteX2" fmla="*/ 21206 w 320426"/>
                <a:gd name="connsiteY2" fmla="*/ 72370 h 78692"/>
                <a:gd name="connsiteX3" fmla="*/ 4059 w 320426"/>
                <a:gd name="connsiteY3" fmla="*/ 73548 h 78692"/>
                <a:gd name="connsiteX4" fmla="*/ 2881 w 320426"/>
                <a:gd name="connsiteY4" fmla="*/ 56270 h 78692"/>
                <a:gd name="connsiteX5" fmla="*/ 6546 w 320426"/>
                <a:gd name="connsiteY5" fmla="*/ 53129 h 78692"/>
                <a:gd name="connsiteX6" fmla="*/ 315974 w 320426"/>
                <a:gd name="connsiteY6" fmla="*/ 57448 h 78692"/>
                <a:gd name="connsiteX7" fmla="*/ 317807 w 320426"/>
                <a:gd name="connsiteY7" fmla="*/ 74726 h 78692"/>
                <a:gd name="connsiteX8" fmla="*/ 309299 w 320426"/>
                <a:gd name="connsiteY8" fmla="*/ 78391 h 78692"/>
                <a:gd name="connsiteX9" fmla="*/ 309299 w 320426"/>
                <a:gd name="connsiteY9" fmla="*/ 78391 h 7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426" h="78692">
                  <a:moveTo>
                    <a:pt x="309299" y="78522"/>
                  </a:moveTo>
                  <a:cubicBezTo>
                    <a:pt x="306288" y="79176"/>
                    <a:pt x="303147" y="77867"/>
                    <a:pt x="300791" y="76035"/>
                  </a:cubicBezTo>
                  <a:cubicBezTo>
                    <a:pt x="220162" y="8233"/>
                    <a:pt x="103668" y="7055"/>
                    <a:pt x="21206" y="72370"/>
                  </a:cubicBezTo>
                  <a:cubicBezTo>
                    <a:pt x="16887" y="77344"/>
                    <a:pt x="9033" y="77867"/>
                    <a:pt x="4059" y="73548"/>
                  </a:cubicBezTo>
                  <a:cubicBezTo>
                    <a:pt x="-784" y="69228"/>
                    <a:pt x="-1438" y="61244"/>
                    <a:pt x="2881" y="56270"/>
                  </a:cubicBezTo>
                  <a:cubicBezTo>
                    <a:pt x="3536" y="54437"/>
                    <a:pt x="4714" y="53783"/>
                    <a:pt x="6546" y="53129"/>
                  </a:cubicBezTo>
                  <a:cubicBezTo>
                    <a:pt x="97516" y="-18993"/>
                    <a:pt x="226837" y="-17815"/>
                    <a:pt x="315974" y="57448"/>
                  </a:cubicBezTo>
                  <a:cubicBezTo>
                    <a:pt x="320817" y="61767"/>
                    <a:pt x="322126" y="69752"/>
                    <a:pt x="317807" y="74726"/>
                  </a:cubicBezTo>
                  <a:cubicBezTo>
                    <a:pt x="315320" y="77213"/>
                    <a:pt x="312309" y="78391"/>
                    <a:pt x="309299" y="78391"/>
                  </a:cubicBezTo>
                  <a:lnTo>
                    <a:pt x="309299" y="78391"/>
                  </a:lnTo>
                  <a:close/>
                </a:path>
              </a:pathLst>
            </a:custGeom>
            <a:solidFill>
              <a:srgbClr val="005F85"/>
            </a:solidFill>
            <a:ln w="13058" cap="flat">
              <a:noFill/>
              <a:prstDash val="solid"/>
              <a:miter/>
            </a:ln>
          </p:spPr>
          <p:txBody>
            <a:bodyPr rtlCol="0" anchor="ctr"/>
            <a:lstStyle/>
            <a:p>
              <a:endParaRPr lang="de-DE"/>
            </a:p>
          </p:txBody>
        </p:sp>
        <p:sp>
          <p:nvSpPr>
            <p:cNvPr id="127" name="Freihandform: Form 126">
              <a:extLst>
                <a:ext uri="{FF2B5EF4-FFF2-40B4-BE49-F238E27FC236}">
                  <a16:creationId xmlns:a16="http://schemas.microsoft.com/office/drawing/2014/main" id="{29CA6071-D668-C58B-F7BB-13DDFD0C4EB4}"/>
                </a:ext>
              </a:extLst>
            </p:cNvPr>
            <p:cNvSpPr/>
            <p:nvPr/>
          </p:nvSpPr>
          <p:spPr>
            <a:xfrm>
              <a:off x="6454007" y="1688550"/>
              <a:ext cx="73955" cy="95987"/>
            </a:xfrm>
            <a:custGeom>
              <a:avLst/>
              <a:gdLst>
                <a:gd name="connsiteX0" fmla="*/ 63353 w 73955"/>
                <a:gd name="connsiteY0" fmla="*/ 95988 h 95987"/>
                <a:gd name="connsiteX1" fmla="*/ 58510 w 73955"/>
                <a:gd name="connsiteY1" fmla="*/ 95333 h 95987"/>
                <a:gd name="connsiteX2" fmla="*/ 9425 w 73955"/>
                <a:gd name="connsiteY2" fmla="*/ 77532 h 95987"/>
                <a:gd name="connsiteX3" fmla="*/ 263 w 73955"/>
                <a:gd name="connsiteY3" fmla="*/ 62741 h 95987"/>
                <a:gd name="connsiteX4" fmla="*/ 917 w 73955"/>
                <a:gd name="connsiteY4" fmla="*/ 60909 h 95987"/>
                <a:gd name="connsiteX5" fmla="*/ 18718 w 73955"/>
                <a:gd name="connsiteY5" fmla="*/ 10515 h 95987"/>
                <a:gd name="connsiteX6" fmla="*/ 32855 w 73955"/>
                <a:gd name="connsiteY6" fmla="*/ 44 h 95987"/>
                <a:gd name="connsiteX7" fmla="*/ 43326 w 73955"/>
                <a:gd name="connsiteY7" fmla="*/ 14180 h 95987"/>
                <a:gd name="connsiteX8" fmla="*/ 41494 w 73955"/>
                <a:gd name="connsiteY8" fmla="*/ 18500 h 95987"/>
                <a:gd name="connsiteX9" fmla="*/ 27357 w 73955"/>
                <a:gd name="connsiteY9" fmla="*/ 57767 h 95987"/>
                <a:gd name="connsiteX10" fmla="*/ 66625 w 73955"/>
                <a:gd name="connsiteY10" fmla="*/ 71904 h 95987"/>
                <a:gd name="connsiteX11" fmla="*/ 72777 w 73955"/>
                <a:gd name="connsiteY11" fmla="*/ 87872 h 95987"/>
                <a:gd name="connsiteX12" fmla="*/ 63614 w 73955"/>
                <a:gd name="connsiteY12" fmla="*/ 95857 h 95987"/>
                <a:gd name="connsiteX13" fmla="*/ 63614 w 73955"/>
                <a:gd name="connsiteY13" fmla="*/ 95857 h 9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55" h="95987">
                  <a:moveTo>
                    <a:pt x="63353" y="95988"/>
                  </a:moveTo>
                  <a:cubicBezTo>
                    <a:pt x="61520" y="95988"/>
                    <a:pt x="59688" y="95988"/>
                    <a:pt x="58510" y="95333"/>
                  </a:cubicBezTo>
                  <a:lnTo>
                    <a:pt x="9425" y="77532"/>
                  </a:lnTo>
                  <a:cubicBezTo>
                    <a:pt x="2619" y="75699"/>
                    <a:pt x="-1046" y="69548"/>
                    <a:pt x="263" y="62741"/>
                  </a:cubicBezTo>
                  <a:cubicBezTo>
                    <a:pt x="263" y="62087"/>
                    <a:pt x="917" y="61563"/>
                    <a:pt x="917" y="60909"/>
                  </a:cubicBezTo>
                  <a:lnTo>
                    <a:pt x="18718" y="10515"/>
                  </a:lnTo>
                  <a:cubicBezTo>
                    <a:pt x="19896" y="3709"/>
                    <a:pt x="26048" y="-480"/>
                    <a:pt x="32855" y="44"/>
                  </a:cubicBezTo>
                  <a:cubicBezTo>
                    <a:pt x="39661" y="698"/>
                    <a:pt x="43850" y="7374"/>
                    <a:pt x="43326" y="14180"/>
                  </a:cubicBezTo>
                  <a:cubicBezTo>
                    <a:pt x="43326" y="16013"/>
                    <a:pt x="42672" y="17191"/>
                    <a:pt x="41494" y="18500"/>
                  </a:cubicBezTo>
                  <a:lnTo>
                    <a:pt x="27357" y="57767"/>
                  </a:lnTo>
                  <a:lnTo>
                    <a:pt x="66625" y="71904"/>
                  </a:lnTo>
                  <a:cubicBezTo>
                    <a:pt x="72777" y="74390"/>
                    <a:pt x="75787" y="81720"/>
                    <a:pt x="72777" y="87872"/>
                  </a:cubicBezTo>
                  <a:cubicBezTo>
                    <a:pt x="71599" y="92192"/>
                    <a:pt x="67934" y="94679"/>
                    <a:pt x="63614" y="95857"/>
                  </a:cubicBezTo>
                  <a:lnTo>
                    <a:pt x="63614" y="95857"/>
                  </a:lnTo>
                  <a:close/>
                </a:path>
              </a:pathLst>
            </a:custGeom>
            <a:solidFill>
              <a:srgbClr val="005F85"/>
            </a:solidFill>
            <a:ln w="13058" cap="flat">
              <a:noFill/>
              <a:prstDash val="solid"/>
              <a:miter/>
            </a:ln>
          </p:spPr>
          <p:txBody>
            <a:bodyPr rtlCol="0" anchor="ctr"/>
            <a:lstStyle/>
            <a:p>
              <a:endParaRPr lang="de-DE"/>
            </a:p>
          </p:txBody>
        </p:sp>
        <p:sp>
          <p:nvSpPr>
            <p:cNvPr id="128" name="Freihandform: Form 127">
              <a:extLst>
                <a:ext uri="{FF2B5EF4-FFF2-40B4-BE49-F238E27FC236}">
                  <a16:creationId xmlns:a16="http://schemas.microsoft.com/office/drawing/2014/main" id="{E1010DA8-AA70-4E8E-F04D-CBCE205A1A18}"/>
                </a:ext>
              </a:extLst>
            </p:cNvPr>
            <p:cNvSpPr/>
            <p:nvPr/>
          </p:nvSpPr>
          <p:spPr>
            <a:xfrm>
              <a:off x="6705286" y="2439650"/>
              <a:ext cx="73704" cy="81720"/>
            </a:xfrm>
            <a:custGeom>
              <a:avLst/>
              <a:gdLst>
                <a:gd name="connsiteX0" fmla="*/ 55009 w 73704"/>
                <a:gd name="connsiteY0" fmla="*/ 81546 h 81720"/>
                <a:gd name="connsiteX1" fmla="*/ 44800 w 73704"/>
                <a:gd name="connsiteY1" fmla="*/ 68849 h 81720"/>
                <a:gd name="connsiteX2" fmla="*/ 48988 w 73704"/>
                <a:gd name="connsiteY2" fmla="*/ 27749 h 81720"/>
                <a:gd name="connsiteX3" fmla="*/ 8281 w 73704"/>
                <a:gd name="connsiteY3" fmla="*/ 23561 h 81720"/>
                <a:gd name="connsiteX4" fmla="*/ 8281 w 73704"/>
                <a:gd name="connsiteY4" fmla="*/ 23561 h 81720"/>
                <a:gd name="connsiteX5" fmla="*/ 427 w 73704"/>
                <a:gd name="connsiteY5" fmla="*/ 8508 h 81720"/>
                <a:gd name="connsiteX6" fmla="*/ 10637 w 73704"/>
                <a:gd name="connsiteY6" fmla="*/ 0 h 81720"/>
                <a:gd name="connsiteX7" fmla="*/ 61554 w 73704"/>
                <a:gd name="connsiteY7" fmla="*/ 5497 h 81720"/>
                <a:gd name="connsiteX8" fmla="*/ 71109 w 73704"/>
                <a:gd name="connsiteY8" fmla="*/ 9686 h 81720"/>
                <a:gd name="connsiteX9" fmla="*/ 73465 w 73704"/>
                <a:gd name="connsiteY9" fmla="*/ 19372 h 81720"/>
                <a:gd name="connsiteX10" fmla="*/ 68098 w 73704"/>
                <a:gd name="connsiteY10" fmla="*/ 71336 h 81720"/>
                <a:gd name="connsiteX11" fmla="*/ 54878 w 73704"/>
                <a:gd name="connsiteY11" fmla="*/ 81676 h 81720"/>
                <a:gd name="connsiteX12" fmla="*/ 54878 w 73704"/>
                <a:gd name="connsiteY12" fmla="*/ 81676 h 8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04" h="81720">
                  <a:moveTo>
                    <a:pt x="55009" y="81546"/>
                  </a:moveTo>
                  <a:cubicBezTo>
                    <a:pt x="48988" y="80368"/>
                    <a:pt x="44276" y="74870"/>
                    <a:pt x="44800" y="68849"/>
                  </a:cubicBezTo>
                  <a:lnTo>
                    <a:pt x="48988" y="27749"/>
                  </a:lnTo>
                  <a:lnTo>
                    <a:pt x="8281" y="23561"/>
                  </a:lnTo>
                  <a:lnTo>
                    <a:pt x="8281" y="23561"/>
                  </a:lnTo>
                  <a:cubicBezTo>
                    <a:pt x="2260" y="21728"/>
                    <a:pt x="-1274" y="14529"/>
                    <a:pt x="427" y="8508"/>
                  </a:cubicBezTo>
                  <a:cubicBezTo>
                    <a:pt x="2260" y="3665"/>
                    <a:pt x="5794" y="654"/>
                    <a:pt x="10637" y="0"/>
                  </a:cubicBezTo>
                  <a:lnTo>
                    <a:pt x="61554" y="5497"/>
                  </a:lnTo>
                  <a:cubicBezTo>
                    <a:pt x="65088" y="5497"/>
                    <a:pt x="68753" y="7330"/>
                    <a:pt x="71109" y="9686"/>
                  </a:cubicBezTo>
                  <a:cubicBezTo>
                    <a:pt x="73465" y="12697"/>
                    <a:pt x="74119" y="16361"/>
                    <a:pt x="73465" y="19372"/>
                  </a:cubicBezTo>
                  <a:lnTo>
                    <a:pt x="68098" y="71336"/>
                  </a:lnTo>
                  <a:cubicBezTo>
                    <a:pt x="67444" y="78012"/>
                    <a:pt x="61554" y="82200"/>
                    <a:pt x="54878" y="81676"/>
                  </a:cubicBezTo>
                  <a:lnTo>
                    <a:pt x="54878" y="81676"/>
                  </a:lnTo>
                  <a:close/>
                </a:path>
              </a:pathLst>
            </a:custGeom>
            <a:solidFill>
              <a:srgbClr val="005F85"/>
            </a:solidFill>
            <a:ln w="13058" cap="flat">
              <a:noFill/>
              <a:prstDash val="solid"/>
              <a:miter/>
            </a:ln>
          </p:spPr>
          <p:txBody>
            <a:bodyPr rtlCol="0" anchor="ctr"/>
            <a:lstStyle/>
            <a:p>
              <a:endParaRPr lang="de-DE"/>
            </a:p>
          </p:txBody>
        </p:sp>
      </p:grpSp>
      <p:grpSp>
        <p:nvGrpSpPr>
          <p:cNvPr id="129" name="Grafik 185">
            <a:extLst>
              <a:ext uri="{FF2B5EF4-FFF2-40B4-BE49-F238E27FC236}">
                <a16:creationId xmlns:a16="http://schemas.microsoft.com/office/drawing/2014/main" id="{E839229F-EA49-55FC-DF0C-A138F4EC78CC}"/>
              </a:ext>
            </a:extLst>
          </p:cNvPr>
          <p:cNvGrpSpPr/>
          <p:nvPr/>
        </p:nvGrpSpPr>
        <p:grpSpPr>
          <a:xfrm>
            <a:off x="6269189" y="1765120"/>
            <a:ext cx="1062804" cy="1027554"/>
            <a:chOff x="523181" y="5644948"/>
            <a:chExt cx="901653" cy="871748"/>
          </a:xfrm>
          <a:solidFill>
            <a:schemeClr val="accent2"/>
          </a:solidFill>
        </p:grpSpPr>
        <p:sp>
          <p:nvSpPr>
            <p:cNvPr id="130" name="Freihandform: Form 129">
              <a:extLst>
                <a:ext uri="{FF2B5EF4-FFF2-40B4-BE49-F238E27FC236}">
                  <a16:creationId xmlns:a16="http://schemas.microsoft.com/office/drawing/2014/main" id="{1C368648-16B1-D567-19B7-F91C54365D34}"/>
                </a:ext>
              </a:extLst>
            </p:cNvPr>
            <p:cNvSpPr/>
            <p:nvPr/>
          </p:nvSpPr>
          <p:spPr>
            <a:xfrm>
              <a:off x="523181" y="5644948"/>
              <a:ext cx="652151" cy="502735"/>
            </a:xfrm>
            <a:custGeom>
              <a:avLst/>
              <a:gdLst>
                <a:gd name="connsiteX0" fmla="*/ 277487 w 652151"/>
                <a:gd name="connsiteY0" fmla="*/ 502571 h 502735"/>
                <a:gd name="connsiteX1" fmla="*/ 327969 w 652151"/>
                <a:gd name="connsiteY1" fmla="*/ 452089 h 502735"/>
                <a:gd name="connsiteX2" fmla="*/ 327969 w 652151"/>
                <a:gd name="connsiteY2" fmla="*/ 345528 h 502735"/>
                <a:gd name="connsiteX3" fmla="*/ 351015 w 652151"/>
                <a:gd name="connsiteY3" fmla="*/ 322482 h 502735"/>
                <a:gd name="connsiteX4" fmla="*/ 601669 w 652151"/>
                <a:gd name="connsiteY4" fmla="*/ 322482 h 502735"/>
                <a:gd name="connsiteX5" fmla="*/ 652151 w 652151"/>
                <a:gd name="connsiteY5" fmla="*/ 272000 h 502735"/>
                <a:gd name="connsiteX6" fmla="*/ 601669 w 652151"/>
                <a:gd name="connsiteY6" fmla="*/ 221517 h 502735"/>
                <a:gd name="connsiteX7" fmla="*/ 496041 w 652151"/>
                <a:gd name="connsiteY7" fmla="*/ 221517 h 502735"/>
                <a:gd name="connsiteX8" fmla="*/ 501748 w 652151"/>
                <a:gd name="connsiteY8" fmla="*/ 198197 h 502735"/>
                <a:gd name="connsiteX9" fmla="*/ 485670 w 652151"/>
                <a:gd name="connsiteY9" fmla="*/ 161268 h 502735"/>
                <a:gd name="connsiteX10" fmla="*/ 501748 w 652151"/>
                <a:gd name="connsiteY10" fmla="*/ 124340 h 502735"/>
                <a:gd name="connsiteX11" fmla="*/ 485670 w 652151"/>
                <a:gd name="connsiteY11" fmla="*/ 87411 h 502735"/>
                <a:gd name="connsiteX12" fmla="*/ 501748 w 652151"/>
                <a:gd name="connsiteY12" fmla="*/ 50482 h 502735"/>
                <a:gd name="connsiteX13" fmla="*/ 451266 w 652151"/>
                <a:gd name="connsiteY13" fmla="*/ 0 h 502735"/>
                <a:gd name="connsiteX14" fmla="*/ 273810 w 652151"/>
                <a:gd name="connsiteY14" fmla="*/ 0 h 502735"/>
                <a:gd name="connsiteX15" fmla="*/ 190076 w 652151"/>
                <a:gd name="connsiteY15" fmla="*/ 19479 h 502735"/>
                <a:gd name="connsiteX16" fmla="*/ 167194 w 652151"/>
                <a:gd name="connsiteY16" fmla="*/ 30618 h 502735"/>
                <a:gd name="connsiteX17" fmla="*/ 13608 w 652151"/>
                <a:gd name="connsiteY17" fmla="*/ 30618 h 502735"/>
                <a:gd name="connsiteX18" fmla="*/ 0 w 652151"/>
                <a:gd name="connsiteY18" fmla="*/ 44227 h 502735"/>
                <a:gd name="connsiteX19" fmla="*/ 13608 w 652151"/>
                <a:gd name="connsiteY19" fmla="*/ 57835 h 502735"/>
                <a:gd name="connsiteX20" fmla="*/ 173450 w 652151"/>
                <a:gd name="connsiteY20" fmla="*/ 57835 h 502735"/>
                <a:gd name="connsiteX21" fmla="*/ 201983 w 652151"/>
                <a:gd name="connsiteY21" fmla="*/ 43952 h 502735"/>
                <a:gd name="connsiteX22" fmla="*/ 273865 w 652151"/>
                <a:gd name="connsiteY22" fmla="*/ 27216 h 502735"/>
                <a:gd name="connsiteX23" fmla="*/ 451266 w 652151"/>
                <a:gd name="connsiteY23" fmla="*/ 27216 h 502735"/>
                <a:gd name="connsiteX24" fmla="*/ 474586 w 652151"/>
                <a:gd name="connsiteY24" fmla="*/ 50537 h 502735"/>
                <a:gd name="connsiteX25" fmla="*/ 451266 w 652151"/>
                <a:gd name="connsiteY25" fmla="*/ 73857 h 502735"/>
                <a:gd name="connsiteX26" fmla="*/ 432829 w 652151"/>
                <a:gd name="connsiteY26" fmla="*/ 73857 h 502735"/>
                <a:gd name="connsiteX27" fmla="*/ 419221 w 652151"/>
                <a:gd name="connsiteY27" fmla="*/ 87466 h 502735"/>
                <a:gd name="connsiteX28" fmla="*/ 432829 w 652151"/>
                <a:gd name="connsiteY28" fmla="*/ 101074 h 502735"/>
                <a:gd name="connsiteX29" fmla="*/ 451266 w 652151"/>
                <a:gd name="connsiteY29" fmla="*/ 101074 h 502735"/>
                <a:gd name="connsiteX30" fmla="*/ 474586 w 652151"/>
                <a:gd name="connsiteY30" fmla="*/ 124394 h 502735"/>
                <a:gd name="connsiteX31" fmla="*/ 451266 w 652151"/>
                <a:gd name="connsiteY31" fmla="*/ 147715 h 502735"/>
                <a:gd name="connsiteX32" fmla="*/ 432829 w 652151"/>
                <a:gd name="connsiteY32" fmla="*/ 147715 h 502735"/>
                <a:gd name="connsiteX33" fmla="*/ 419221 w 652151"/>
                <a:gd name="connsiteY33" fmla="*/ 161323 h 502735"/>
                <a:gd name="connsiteX34" fmla="*/ 432829 w 652151"/>
                <a:gd name="connsiteY34" fmla="*/ 174931 h 502735"/>
                <a:gd name="connsiteX35" fmla="*/ 451266 w 652151"/>
                <a:gd name="connsiteY35" fmla="*/ 174931 h 502735"/>
                <a:gd name="connsiteX36" fmla="*/ 474586 w 652151"/>
                <a:gd name="connsiteY36" fmla="*/ 198252 h 502735"/>
                <a:gd name="connsiteX37" fmla="*/ 451266 w 652151"/>
                <a:gd name="connsiteY37" fmla="*/ 221572 h 502735"/>
                <a:gd name="connsiteX38" fmla="*/ 432829 w 652151"/>
                <a:gd name="connsiteY38" fmla="*/ 221572 h 502735"/>
                <a:gd name="connsiteX39" fmla="*/ 424269 w 652151"/>
                <a:gd name="connsiteY39" fmla="*/ 224700 h 502735"/>
                <a:gd name="connsiteX40" fmla="*/ 419221 w 652151"/>
                <a:gd name="connsiteY40" fmla="*/ 235181 h 502735"/>
                <a:gd name="connsiteX41" fmla="*/ 424269 w 652151"/>
                <a:gd name="connsiteY41" fmla="*/ 245661 h 502735"/>
                <a:gd name="connsiteX42" fmla="*/ 432829 w 652151"/>
                <a:gd name="connsiteY42" fmla="*/ 248789 h 502735"/>
                <a:gd name="connsiteX43" fmla="*/ 451266 w 652151"/>
                <a:gd name="connsiteY43" fmla="*/ 248789 h 502735"/>
                <a:gd name="connsiteX44" fmla="*/ 601669 w 652151"/>
                <a:gd name="connsiteY44" fmla="*/ 248789 h 502735"/>
                <a:gd name="connsiteX45" fmla="*/ 624990 w 652151"/>
                <a:gd name="connsiteY45" fmla="*/ 272109 h 502735"/>
                <a:gd name="connsiteX46" fmla="*/ 601669 w 652151"/>
                <a:gd name="connsiteY46" fmla="*/ 295430 h 502735"/>
                <a:gd name="connsiteX47" fmla="*/ 351015 w 652151"/>
                <a:gd name="connsiteY47" fmla="*/ 295430 h 502735"/>
                <a:gd name="connsiteX48" fmla="*/ 300807 w 652151"/>
                <a:gd name="connsiteY48" fmla="*/ 345637 h 502735"/>
                <a:gd name="connsiteX49" fmla="*/ 300807 w 652151"/>
                <a:gd name="connsiteY49" fmla="*/ 452199 h 502735"/>
                <a:gd name="connsiteX50" fmla="*/ 277487 w 652151"/>
                <a:gd name="connsiteY50" fmla="*/ 475519 h 502735"/>
                <a:gd name="connsiteX51" fmla="*/ 263165 w 652151"/>
                <a:gd name="connsiteY51" fmla="*/ 475519 h 502735"/>
                <a:gd name="connsiteX52" fmla="*/ 263165 w 652151"/>
                <a:gd name="connsiteY52" fmla="*/ 421690 h 502735"/>
                <a:gd name="connsiteX53" fmla="*/ 248405 w 652151"/>
                <a:gd name="connsiteY53" fmla="*/ 369342 h 502735"/>
                <a:gd name="connsiteX54" fmla="*/ 220420 w 652151"/>
                <a:gd name="connsiteY54" fmla="*/ 323798 h 502735"/>
                <a:gd name="connsiteX55" fmla="*/ 143984 w 652151"/>
                <a:gd name="connsiteY55" fmla="*/ 281053 h 502735"/>
                <a:gd name="connsiteX56" fmla="*/ 13608 w 652151"/>
                <a:gd name="connsiteY56" fmla="*/ 281053 h 502735"/>
                <a:gd name="connsiteX57" fmla="*/ 0 w 652151"/>
                <a:gd name="connsiteY57" fmla="*/ 294662 h 502735"/>
                <a:gd name="connsiteX58" fmla="*/ 13608 w 652151"/>
                <a:gd name="connsiteY58" fmla="*/ 308270 h 502735"/>
                <a:gd name="connsiteX59" fmla="*/ 143929 w 652151"/>
                <a:gd name="connsiteY59" fmla="*/ 308270 h 502735"/>
                <a:gd name="connsiteX60" fmla="*/ 197209 w 652151"/>
                <a:gd name="connsiteY60" fmla="*/ 338065 h 502735"/>
                <a:gd name="connsiteX61" fmla="*/ 225194 w 652151"/>
                <a:gd name="connsiteY61" fmla="*/ 383609 h 502735"/>
                <a:gd name="connsiteX62" fmla="*/ 235949 w 652151"/>
                <a:gd name="connsiteY62" fmla="*/ 421745 h 502735"/>
                <a:gd name="connsiteX63" fmla="*/ 235949 w 652151"/>
                <a:gd name="connsiteY63" fmla="*/ 482872 h 502735"/>
                <a:gd name="connsiteX64" fmla="*/ 255812 w 652151"/>
                <a:gd name="connsiteY64" fmla="*/ 502735 h 502735"/>
                <a:gd name="connsiteX65" fmla="*/ 277487 w 652151"/>
                <a:gd name="connsiteY65" fmla="*/ 502735 h 50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52151" h="502735">
                  <a:moveTo>
                    <a:pt x="277487" y="502571"/>
                  </a:moveTo>
                  <a:cubicBezTo>
                    <a:pt x="305362" y="502571"/>
                    <a:pt x="327969" y="479909"/>
                    <a:pt x="327969" y="452089"/>
                  </a:cubicBezTo>
                  <a:lnTo>
                    <a:pt x="327969" y="345528"/>
                  </a:lnTo>
                  <a:cubicBezTo>
                    <a:pt x="327969" y="332852"/>
                    <a:pt x="338285" y="322482"/>
                    <a:pt x="351015" y="322482"/>
                  </a:cubicBezTo>
                  <a:lnTo>
                    <a:pt x="601669" y="322482"/>
                  </a:lnTo>
                  <a:cubicBezTo>
                    <a:pt x="629544" y="322482"/>
                    <a:pt x="652151" y="299820"/>
                    <a:pt x="652151" y="272000"/>
                  </a:cubicBezTo>
                  <a:cubicBezTo>
                    <a:pt x="652151" y="244180"/>
                    <a:pt x="629489" y="221517"/>
                    <a:pt x="601669" y="221517"/>
                  </a:cubicBezTo>
                  <a:lnTo>
                    <a:pt x="496041" y="221517"/>
                  </a:lnTo>
                  <a:cubicBezTo>
                    <a:pt x="499718" y="214549"/>
                    <a:pt x="501748" y="206592"/>
                    <a:pt x="501748" y="198197"/>
                  </a:cubicBezTo>
                  <a:cubicBezTo>
                    <a:pt x="501748" y="183656"/>
                    <a:pt x="495547" y="170487"/>
                    <a:pt x="485670" y="161268"/>
                  </a:cubicBezTo>
                  <a:cubicBezTo>
                    <a:pt x="495547" y="152050"/>
                    <a:pt x="501748" y="138881"/>
                    <a:pt x="501748" y="124340"/>
                  </a:cubicBezTo>
                  <a:cubicBezTo>
                    <a:pt x="501748" y="109798"/>
                    <a:pt x="495547" y="96629"/>
                    <a:pt x="485670" y="87411"/>
                  </a:cubicBezTo>
                  <a:cubicBezTo>
                    <a:pt x="495547" y="78192"/>
                    <a:pt x="501748" y="65023"/>
                    <a:pt x="501748" y="50482"/>
                  </a:cubicBezTo>
                  <a:cubicBezTo>
                    <a:pt x="501748" y="22607"/>
                    <a:pt x="479086" y="0"/>
                    <a:pt x="451266" y="0"/>
                  </a:cubicBezTo>
                  <a:lnTo>
                    <a:pt x="273810" y="0"/>
                  </a:lnTo>
                  <a:cubicBezTo>
                    <a:pt x="244948" y="110"/>
                    <a:pt x="216030" y="6859"/>
                    <a:pt x="190076" y="19479"/>
                  </a:cubicBezTo>
                  <a:lnTo>
                    <a:pt x="167194" y="30618"/>
                  </a:lnTo>
                  <a:lnTo>
                    <a:pt x="13608" y="30618"/>
                  </a:lnTo>
                  <a:cubicBezTo>
                    <a:pt x="6091" y="30618"/>
                    <a:pt x="0" y="36709"/>
                    <a:pt x="0" y="44227"/>
                  </a:cubicBezTo>
                  <a:cubicBezTo>
                    <a:pt x="0" y="51744"/>
                    <a:pt x="6091" y="57835"/>
                    <a:pt x="13608" y="57835"/>
                  </a:cubicBezTo>
                  <a:lnTo>
                    <a:pt x="173450" y="57835"/>
                  </a:lnTo>
                  <a:lnTo>
                    <a:pt x="201983" y="43952"/>
                  </a:lnTo>
                  <a:cubicBezTo>
                    <a:pt x="224261" y="33088"/>
                    <a:pt x="249173" y="27326"/>
                    <a:pt x="273865" y="27216"/>
                  </a:cubicBezTo>
                  <a:lnTo>
                    <a:pt x="451266" y="27216"/>
                  </a:lnTo>
                  <a:cubicBezTo>
                    <a:pt x="464161" y="27216"/>
                    <a:pt x="474586" y="37697"/>
                    <a:pt x="474586" y="50537"/>
                  </a:cubicBezTo>
                  <a:cubicBezTo>
                    <a:pt x="474586" y="63377"/>
                    <a:pt x="464106" y="73857"/>
                    <a:pt x="451266" y="73857"/>
                  </a:cubicBezTo>
                  <a:lnTo>
                    <a:pt x="432829" y="73857"/>
                  </a:lnTo>
                  <a:cubicBezTo>
                    <a:pt x="425311" y="73857"/>
                    <a:pt x="419221" y="79948"/>
                    <a:pt x="419221" y="87466"/>
                  </a:cubicBezTo>
                  <a:cubicBezTo>
                    <a:pt x="419221" y="94983"/>
                    <a:pt x="425311" y="101074"/>
                    <a:pt x="432829" y="101074"/>
                  </a:cubicBezTo>
                  <a:lnTo>
                    <a:pt x="451266" y="101074"/>
                  </a:lnTo>
                  <a:cubicBezTo>
                    <a:pt x="464161" y="101074"/>
                    <a:pt x="474586" y="111554"/>
                    <a:pt x="474586" y="124394"/>
                  </a:cubicBezTo>
                  <a:cubicBezTo>
                    <a:pt x="474586" y="137289"/>
                    <a:pt x="464106" y="147715"/>
                    <a:pt x="451266" y="147715"/>
                  </a:cubicBezTo>
                  <a:lnTo>
                    <a:pt x="432829" y="147715"/>
                  </a:lnTo>
                  <a:cubicBezTo>
                    <a:pt x="425311" y="147715"/>
                    <a:pt x="419221" y="153806"/>
                    <a:pt x="419221" y="161323"/>
                  </a:cubicBezTo>
                  <a:cubicBezTo>
                    <a:pt x="419221" y="168841"/>
                    <a:pt x="425311" y="174931"/>
                    <a:pt x="432829" y="174931"/>
                  </a:cubicBezTo>
                  <a:lnTo>
                    <a:pt x="451266" y="174931"/>
                  </a:lnTo>
                  <a:cubicBezTo>
                    <a:pt x="464161" y="174931"/>
                    <a:pt x="474586" y="185412"/>
                    <a:pt x="474586" y="198252"/>
                  </a:cubicBezTo>
                  <a:cubicBezTo>
                    <a:pt x="474586" y="211147"/>
                    <a:pt x="464106" y="221572"/>
                    <a:pt x="451266" y="221572"/>
                  </a:cubicBezTo>
                  <a:lnTo>
                    <a:pt x="432829" y="221572"/>
                  </a:lnTo>
                  <a:cubicBezTo>
                    <a:pt x="429591" y="221572"/>
                    <a:pt x="426628" y="222780"/>
                    <a:pt x="424269" y="224700"/>
                  </a:cubicBezTo>
                  <a:cubicBezTo>
                    <a:pt x="421251" y="227169"/>
                    <a:pt x="419221" y="230955"/>
                    <a:pt x="419221" y="235181"/>
                  </a:cubicBezTo>
                  <a:cubicBezTo>
                    <a:pt x="419221" y="239406"/>
                    <a:pt x="421196" y="243137"/>
                    <a:pt x="424269" y="245661"/>
                  </a:cubicBezTo>
                  <a:cubicBezTo>
                    <a:pt x="426628" y="247582"/>
                    <a:pt x="429536" y="248789"/>
                    <a:pt x="432829" y="248789"/>
                  </a:cubicBezTo>
                  <a:lnTo>
                    <a:pt x="451266" y="248789"/>
                  </a:lnTo>
                  <a:lnTo>
                    <a:pt x="601669" y="248789"/>
                  </a:lnTo>
                  <a:cubicBezTo>
                    <a:pt x="614564" y="248789"/>
                    <a:pt x="624990" y="259269"/>
                    <a:pt x="624990" y="272109"/>
                  </a:cubicBezTo>
                  <a:cubicBezTo>
                    <a:pt x="624990" y="285004"/>
                    <a:pt x="614509" y="295430"/>
                    <a:pt x="601669" y="295430"/>
                  </a:cubicBezTo>
                  <a:lnTo>
                    <a:pt x="351015" y="295430"/>
                  </a:lnTo>
                  <a:cubicBezTo>
                    <a:pt x="323305" y="295430"/>
                    <a:pt x="300807" y="317927"/>
                    <a:pt x="300807" y="345637"/>
                  </a:cubicBezTo>
                  <a:lnTo>
                    <a:pt x="300807" y="452199"/>
                  </a:lnTo>
                  <a:cubicBezTo>
                    <a:pt x="300807" y="465093"/>
                    <a:pt x="290327" y="475519"/>
                    <a:pt x="277487" y="475519"/>
                  </a:cubicBezTo>
                  <a:lnTo>
                    <a:pt x="263165" y="475519"/>
                  </a:lnTo>
                  <a:lnTo>
                    <a:pt x="263165" y="421690"/>
                  </a:lnTo>
                  <a:cubicBezTo>
                    <a:pt x="263165" y="403198"/>
                    <a:pt x="258062" y="385090"/>
                    <a:pt x="248405" y="369342"/>
                  </a:cubicBezTo>
                  <a:lnTo>
                    <a:pt x="220420" y="323798"/>
                  </a:lnTo>
                  <a:cubicBezTo>
                    <a:pt x="204233" y="297405"/>
                    <a:pt x="174931" y="281053"/>
                    <a:pt x="143984" y="281053"/>
                  </a:cubicBezTo>
                  <a:lnTo>
                    <a:pt x="13608" y="281053"/>
                  </a:lnTo>
                  <a:cubicBezTo>
                    <a:pt x="6091" y="281053"/>
                    <a:pt x="0" y="287144"/>
                    <a:pt x="0" y="294662"/>
                  </a:cubicBezTo>
                  <a:cubicBezTo>
                    <a:pt x="0" y="302179"/>
                    <a:pt x="6091" y="308270"/>
                    <a:pt x="13608" y="308270"/>
                  </a:cubicBezTo>
                  <a:lnTo>
                    <a:pt x="143929" y="308270"/>
                  </a:lnTo>
                  <a:cubicBezTo>
                    <a:pt x="165493" y="308270"/>
                    <a:pt x="185906" y="319683"/>
                    <a:pt x="197209" y="338065"/>
                  </a:cubicBezTo>
                  <a:lnTo>
                    <a:pt x="225194" y="383609"/>
                  </a:lnTo>
                  <a:cubicBezTo>
                    <a:pt x="232217" y="395077"/>
                    <a:pt x="235949" y="408301"/>
                    <a:pt x="235949" y="421745"/>
                  </a:cubicBezTo>
                  <a:lnTo>
                    <a:pt x="235949" y="482872"/>
                  </a:lnTo>
                  <a:cubicBezTo>
                    <a:pt x="235949" y="493846"/>
                    <a:pt x="244893" y="502735"/>
                    <a:pt x="255812" y="502735"/>
                  </a:cubicBezTo>
                  <a:lnTo>
                    <a:pt x="277487" y="502735"/>
                  </a:lnTo>
                  <a:close/>
                </a:path>
              </a:pathLst>
            </a:custGeom>
            <a:grpFill/>
            <a:ln w="5477" cap="flat">
              <a:noFill/>
              <a:prstDash val="solid"/>
              <a:miter/>
            </a:ln>
          </p:spPr>
          <p:txBody>
            <a:bodyPr rtlCol="0" anchor="ctr"/>
            <a:lstStyle/>
            <a:p>
              <a:endParaRPr lang="de-DE"/>
            </a:p>
          </p:txBody>
        </p:sp>
        <p:sp>
          <p:nvSpPr>
            <p:cNvPr id="131" name="Freihandform: Form 130">
              <a:extLst>
                <a:ext uri="{FF2B5EF4-FFF2-40B4-BE49-F238E27FC236}">
                  <a16:creationId xmlns:a16="http://schemas.microsoft.com/office/drawing/2014/main" id="{D9EE4905-418A-E954-4716-7834EB647DFA}"/>
                </a:ext>
              </a:extLst>
            </p:cNvPr>
            <p:cNvSpPr/>
            <p:nvPr/>
          </p:nvSpPr>
          <p:spPr>
            <a:xfrm>
              <a:off x="772683" y="6014125"/>
              <a:ext cx="652151" cy="502570"/>
            </a:xfrm>
            <a:custGeom>
              <a:avLst/>
              <a:gdLst>
                <a:gd name="connsiteX0" fmla="*/ 638543 w 652151"/>
                <a:gd name="connsiteY0" fmla="*/ 444846 h 502570"/>
                <a:gd name="connsiteX1" fmla="*/ 478702 w 652151"/>
                <a:gd name="connsiteY1" fmla="*/ 444846 h 502570"/>
                <a:gd name="connsiteX2" fmla="*/ 450168 w 652151"/>
                <a:gd name="connsiteY2" fmla="*/ 458728 h 502570"/>
                <a:gd name="connsiteX3" fmla="*/ 378286 w 652151"/>
                <a:gd name="connsiteY3" fmla="*/ 475464 h 502570"/>
                <a:gd name="connsiteX4" fmla="*/ 200886 w 652151"/>
                <a:gd name="connsiteY4" fmla="*/ 475464 h 502570"/>
                <a:gd name="connsiteX5" fmla="*/ 177565 w 652151"/>
                <a:gd name="connsiteY5" fmla="*/ 452144 h 502570"/>
                <a:gd name="connsiteX6" fmla="*/ 200886 w 652151"/>
                <a:gd name="connsiteY6" fmla="*/ 428823 h 502570"/>
                <a:gd name="connsiteX7" fmla="*/ 219323 w 652151"/>
                <a:gd name="connsiteY7" fmla="*/ 428823 h 502570"/>
                <a:gd name="connsiteX8" fmla="*/ 232931 w 652151"/>
                <a:gd name="connsiteY8" fmla="*/ 415215 h 502570"/>
                <a:gd name="connsiteX9" fmla="*/ 219323 w 652151"/>
                <a:gd name="connsiteY9" fmla="*/ 401607 h 502570"/>
                <a:gd name="connsiteX10" fmla="*/ 200886 w 652151"/>
                <a:gd name="connsiteY10" fmla="*/ 401607 h 502570"/>
                <a:gd name="connsiteX11" fmla="*/ 177565 w 652151"/>
                <a:gd name="connsiteY11" fmla="*/ 378286 h 502570"/>
                <a:gd name="connsiteX12" fmla="*/ 200886 w 652151"/>
                <a:gd name="connsiteY12" fmla="*/ 354966 h 502570"/>
                <a:gd name="connsiteX13" fmla="*/ 219323 w 652151"/>
                <a:gd name="connsiteY13" fmla="*/ 354966 h 502570"/>
                <a:gd name="connsiteX14" fmla="*/ 232931 w 652151"/>
                <a:gd name="connsiteY14" fmla="*/ 341357 h 502570"/>
                <a:gd name="connsiteX15" fmla="*/ 219323 w 652151"/>
                <a:gd name="connsiteY15" fmla="*/ 327749 h 502570"/>
                <a:gd name="connsiteX16" fmla="*/ 200886 w 652151"/>
                <a:gd name="connsiteY16" fmla="*/ 327749 h 502570"/>
                <a:gd name="connsiteX17" fmla="*/ 177565 w 652151"/>
                <a:gd name="connsiteY17" fmla="*/ 304429 h 502570"/>
                <a:gd name="connsiteX18" fmla="*/ 200886 w 652151"/>
                <a:gd name="connsiteY18" fmla="*/ 281108 h 502570"/>
                <a:gd name="connsiteX19" fmla="*/ 219323 w 652151"/>
                <a:gd name="connsiteY19" fmla="*/ 281108 h 502570"/>
                <a:gd name="connsiteX20" fmla="*/ 227883 w 652151"/>
                <a:gd name="connsiteY20" fmla="*/ 277981 h 502570"/>
                <a:gd name="connsiteX21" fmla="*/ 232931 w 652151"/>
                <a:gd name="connsiteY21" fmla="*/ 267500 h 502570"/>
                <a:gd name="connsiteX22" fmla="*/ 227883 w 652151"/>
                <a:gd name="connsiteY22" fmla="*/ 257019 h 502570"/>
                <a:gd name="connsiteX23" fmla="*/ 219323 w 652151"/>
                <a:gd name="connsiteY23" fmla="*/ 253892 h 502570"/>
                <a:gd name="connsiteX24" fmla="*/ 200886 w 652151"/>
                <a:gd name="connsiteY24" fmla="*/ 253892 h 502570"/>
                <a:gd name="connsiteX25" fmla="*/ 50482 w 652151"/>
                <a:gd name="connsiteY25" fmla="*/ 253892 h 502570"/>
                <a:gd name="connsiteX26" fmla="*/ 27162 w 652151"/>
                <a:gd name="connsiteY26" fmla="*/ 230571 h 502570"/>
                <a:gd name="connsiteX27" fmla="*/ 50482 w 652151"/>
                <a:gd name="connsiteY27" fmla="*/ 207251 h 502570"/>
                <a:gd name="connsiteX28" fmla="*/ 301136 w 652151"/>
                <a:gd name="connsiteY28" fmla="*/ 207251 h 502570"/>
                <a:gd name="connsiteX29" fmla="*/ 351344 w 652151"/>
                <a:gd name="connsiteY29" fmla="*/ 157043 h 502570"/>
                <a:gd name="connsiteX30" fmla="*/ 351344 w 652151"/>
                <a:gd name="connsiteY30" fmla="*/ 50482 h 502570"/>
                <a:gd name="connsiteX31" fmla="*/ 374665 w 652151"/>
                <a:gd name="connsiteY31" fmla="*/ 27162 h 502570"/>
                <a:gd name="connsiteX32" fmla="*/ 388986 w 652151"/>
                <a:gd name="connsiteY32" fmla="*/ 27162 h 502570"/>
                <a:gd name="connsiteX33" fmla="*/ 388986 w 652151"/>
                <a:gd name="connsiteY33" fmla="*/ 80991 h 502570"/>
                <a:gd name="connsiteX34" fmla="*/ 403802 w 652151"/>
                <a:gd name="connsiteY34" fmla="*/ 133338 h 502570"/>
                <a:gd name="connsiteX35" fmla="*/ 431786 w 652151"/>
                <a:gd name="connsiteY35" fmla="*/ 178882 h 502570"/>
                <a:gd name="connsiteX36" fmla="*/ 508223 w 652151"/>
                <a:gd name="connsiteY36" fmla="*/ 221627 h 502570"/>
                <a:gd name="connsiteX37" fmla="*/ 638543 w 652151"/>
                <a:gd name="connsiteY37" fmla="*/ 221627 h 502570"/>
                <a:gd name="connsiteX38" fmla="*/ 652151 w 652151"/>
                <a:gd name="connsiteY38" fmla="*/ 208019 h 502570"/>
                <a:gd name="connsiteX39" fmla="*/ 638543 w 652151"/>
                <a:gd name="connsiteY39" fmla="*/ 194411 h 502570"/>
                <a:gd name="connsiteX40" fmla="*/ 508223 w 652151"/>
                <a:gd name="connsiteY40" fmla="*/ 194411 h 502570"/>
                <a:gd name="connsiteX41" fmla="*/ 454942 w 652151"/>
                <a:gd name="connsiteY41" fmla="*/ 164615 h 502570"/>
                <a:gd name="connsiteX42" fmla="*/ 426957 w 652151"/>
                <a:gd name="connsiteY42" fmla="*/ 119017 h 502570"/>
                <a:gd name="connsiteX43" fmla="*/ 416203 w 652151"/>
                <a:gd name="connsiteY43" fmla="*/ 80881 h 502570"/>
                <a:gd name="connsiteX44" fmla="*/ 416203 w 652151"/>
                <a:gd name="connsiteY44" fmla="*/ 19864 h 502570"/>
                <a:gd name="connsiteX45" fmla="*/ 396339 w 652151"/>
                <a:gd name="connsiteY45" fmla="*/ 0 h 502570"/>
                <a:gd name="connsiteX46" fmla="*/ 374720 w 652151"/>
                <a:gd name="connsiteY46" fmla="*/ 0 h 502570"/>
                <a:gd name="connsiteX47" fmla="*/ 324237 w 652151"/>
                <a:gd name="connsiteY47" fmla="*/ 50482 h 502570"/>
                <a:gd name="connsiteX48" fmla="*/ 324237 w 652151"/>
                <a:gd name="connsiteY48" fmla="*/ 157043 h 502570"/>
                <a:gd name="connsiteX49" fmla="*/ 301191 w 652151"/>
                <a:gd name="connsiteY49" fmla="*/ 180089 h 502570"/>
                <a:gd name="connsiteX50" fmla="*/ 50482 w 652151"/>
                <a:gd name="connsiteY50" fmla="*/ 180089 h 502570"/>
                <a:gd name="connsiteX51" fmla="*/ 0 w 652151"/>
                <a:gd name="connsiteY51" fmla="*/ 230571 h 502570"/>
                <a:gd name="connsiteX52" fmla="*/ 50482 w 652151"/>
                <a:gd name="connsiteY52" fmla="*/ 281053 h 502570"/>
                <a:gd name="connsiteX53" fmla="*/ 156110 w 652151"/>
                <a:gd name="connsiteY53" fmla="*/ 281053 h 502570"/>
                <a:gd name="connsiteX54" fmla="*/ 150404 w 652151"/>
                <a:gd name="connsiteY54" fmla="*/ 304374 h 502570"/>
                <a:gd name="connsiteX55" fmla="*/ 166481 w 652151"/>
                <a:gd name="connsiteY55" fmla="*/ 341303 h 502570"/>
                <a:gd name="connsiteX56" fmla="*/ 150404 w 652151"/>
                <a:gd name="connsiteY56" fmla="*/ 378231 h 502570"/>
                <a:gd name="connsiteX57" fmla="*/ 166481 w 652151"/>
                <a:gd name="connsiteY57" fmla="*/ 415160 h 502570"/>
                <a:gd name="connsiteX58" fmla="*/ 150404 w 652151"/>
                <a:gd name="connsiteY58" fmla="*/ 452089 h 502570"/>
                <a:gd name="connsiteX59" fmla="*/ 200886 w 652151"/>
                <a:gd name="connsiteY59" fmla="*/ 502571 h 502570"/>
                <a:gd name="connsiteX60" fmla="*/ 378341 w 652151"/>
                <a:gd name="connsiteY60" fmla="*/ 502571 h 502570"/>
                <a:gd name="connsiteX61" fmla="*/ 462075 w 652151"/>
                <a:gd name="connsiteY61" fmla="*/ 483091 h 502570"/>
                <a:gd name="connsiteX62" fmla="*/ 484957 w 652151"/>
                <a:gd name="connsiteY62" fmla="*/ 471952 h 502570"/>
                <a:gd name="connsiteX63" fmla="*/ 638543 w 652151"/>
                <a:gd name="connsiteY63" fmla="*/ 471952 h 502570"/>
                <a:gd name="connsiteX64" fmla="*/ 652151 w 652151"/>
                <a:gd name="connsiteY64" fmla="*/ 458344 h 502570"/>
                <a:gd name="connsiteX65" fmla="*/ 638543 w 652151"/>
                <a:gd name="connsiteY65" fmla="*/ 444846 h 5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52151" h="502570">
                  <a:moveTo>
                    <a:pt x="638543" y="444846"/>
                  </a:moveTo>
                  <a:lnTo>
                    <a:pt x="478702" y="444846"/>
                  </a:lnTo>
                  <a:lnTo>
                    <a:pt x="450168" y="458728"/>
                  </a:lnTo>
                  <a:cubicBezTo>
                    <a:pt x="427890" y="469593"/>
                    <a:pt x="402979" y="475354"/>
                    <a:pt x="378286" y="475464"/>
                  </a:cubicBezTo>
                  <a:lnTo>
                    <a:pt x="200886" y="475464"/>
                  </a:lnTo>
                  <a:cubicBezTo>
                    <a:pt x="187991" y="475464"/>
                    <a:pt x="177565" y="464984"/>
                    <a:pt x="177565" y="452144"/>
                  </a:cubicBezTo>
                  <a:cubicBezTo>
                    <a:pt x="177565" y="439249"/>
                    <a:pt x="188046" y="428823"/>
                    <a:pt x="200886" y="428823"/>
                  </a:cubicBezTo>
                  <a:lnTo>
                    <a:pt x="219323" y="428823"/>
                  </a:lnTo>
                  <a:cubicBezTo>
                    <a:pt x="226840" y="428823"/>
                    <a:pt x="232931" y="422732"/>
                    <a:pt x="232931" y="415215"/>
                  </a:cubicBezTo>
                  <a:cubicBezTo>
                    <a:pt x="232931" y="407698"/>
                    <a:pt x="226840" y="401607"/>
                    <a:pt x="219323" y="401607"/>
                  </a:cubicBezTo>
                  <a:lnTo>
                    <a:pt x="200886" y="401607"/>
                  </a:lnTo>
                  <a:cubicBezTo>
                    <a:pt x="187991" y="401607"/>
                    <a:pt x="177565" y="391126"/>
                    <a:pt x="177565" y="378286"/>
                  </a:cubicBezTo>
                  <a:cubicBezTo>
                    <a:pt x="177565" y="365391"/>
                    <a:pt x="188046" y="354966"/>
                    <a:pt x="200886" y="354966"/>
                  </a:cubicBezTo>
                  <a:lnTo>
                    <a:pt x="219323" y="354966"/>
                  </a:lnTo>
                  <a:cubicBezTo>
                    <a:pt x="226840" y="354966"/>
                    <a:pt x="232931" y="348875"/>
                    <a:pt x="232931" y="341357"/>
                  </a:cubicBezTo>
                  <a:cubicBezTo>
                    <a:pt x="232931" y="333840"/>
                    <a:pt x="226840" y="327749"/>
                    <a:pt x="219323" y="327749"/>
                  </a:cubicBezTo>
                  <a:lnTo>
                    <a:pt x="200886" y="327749"/>
                  </a:lnTo>
                  <a:cubicBezTo>
                    <a:pt x="187991" y="327749"/>
                    <a:pt x="177565" y="317269"/>
                    <a:pt x="177565" y="304429"/>
                  </a:cubicBezTo>
                  <a:cubicBezTo>
                    <a:pt x="177565" y="291534"/>
                    <a:pt x="188046" y="281108"/>
                    <a:pt x="200886" y="281108"/>
                  </a:cubicBezTo>
                  <a:lnTo>
                    <a:pt x="219323" y="281108"/>
                  </a:lnTo>
                  <a:cubicBezTo>
                    <a:pt x="222560" y="281108"/>
                    <a:pt x="225523" y="279901"/>
                    <a:pt x="227883" y="277981"/>
                  </a:cubicBezTo>
                  <a:cubicBezTo>
                    <a:pt x="230901" y="275511"/>
                    <a:pt x="232931" y="271725"/>
                    <a:pt x="232931" y="267500"/>
                  </a:cubicBezTo>
                  <a:cubicBezTo>
                    <a:pt x="232931" y="263275"/>
                    <a:pt x="230955" y="259544"/>
                    <a:pt x="227883" y="257019"/>
                  </a:cubicBezTo>
                  <a:cubicBezTo>
                    <a:pt x="225523" y="255099"/>
                    <a:pt x="222615" y="253892"/>
                    <a:pt x="219323" y="253892"/>
                  </a:cubicBezTo>
                  <a:lnTo>
                    <a:pt x="200886" y="253892"/>
                  </a:lnTo>
                  <a:lnTo>
                    <a:pt x="50482" y="253892"/>
                  </a:lnTo>
                  <a:cubicBezTo>
                    <a:pt x="37587" y="253892"/>
                    <a:pt x="27162" y="243411"/>
                    <a:pt x="27162" y="230571"/>
                  </a:cubicBezTo>
                  <a:cubicBezTo>
                    <a:pt x="27162" y="217676"/>
                    <a:pt x="37642" y="207251"/>
                    <a:pt x="50482" y="207251"/>
                  </a:cubicBezTo>
                  <a:lnTo>
                    <a:pt x="301136" y="207251"/>
                  </a:lnTo>
                  <a:cubicBezTo>
                    <a:pt x="328792" y="207251"/>
                    <a:pt x="351344" y="184753"/>
                    <a:pt x="351344" y="157043"/>
                  </a:cubicBezTo>
                  <a:lnTo>
                    <a:pt x="351344" y="50482"/>
                  </a:lnTo>
                  <a:cubicBezTo>
                    <a:pt x="351344" y="37587"/>
                    <a:pt x="361825" y="27162"/>
                    <a:pt x="374665" y="27162"/>
                  </a:cubicBezTo>
                  <a:lnTo>
                    <a:pt x="388986" y="27162"/>
                  </a:lnTo>
                  <a:lnTo>
                    <a:pt x="388986" y="80991"/>
                  </a:lnTo>
                  <a:cubicBezTo>
                    <a:pt x="388986" y="99483"/>
                    <a:pt x="394089" y="117590"/>
                    <a:pt x="403802" y="133338"/>
                  </a:cubicBezTo>
                  <a:lnTo>
                    <a:pt x="431786" y="178882"/>
                  </a:lnTo>
                  <a:cubicBezTo>
                    <a:pt x="447973" y="205275"/>
                    <a:pt x="477275" y="221627"/>
                    <a:pt x="508223" y="221627"/>
                  </a:cubicBezTo>
                  <a:lnTo>
                    <a:pt x="638543" y="221627"/>
                  </a:lnTo>
                  <a:cubicBezTo>
                    <a:pt x="646061" y="221627"/>
                    <a:pt x="652151" y="215536"/>
                    <a:pt x="652151" y="208019"/>
                  </a:cubicBezTo>
                  <a:cubicBezTo>
                    <a:pt x="652151" y="200502"/>
                    <a:pt x="646061" y="194411"/>
                    <a:pt x="638543" y="194411"/>
                  </a:cubicBezTo>
                  <a:lnTo>
                    <a:pt x="508223" y="194411"/>
                  </a:lnTo>
                  <a:cubicBezTo>
                    <a:pt x="486658" y="194411"/>
                    <a:pt x="466246" y="182997"/>
                    <a:pt x="454942" y="164615"/>
                  </a:cubicBezTo>
                  <a:lnTo>
                    <a:pt x="426957" y="119017"/>
                  </a:lnTo>
                  <a:cubicBezTo>
                    <a:pt x="419934" y="107549"/>
                    <a:pt x="416203" y="94379"/>
                    <a:pt x="416203" y="80881"/>
                  </a:cubicBezTo>
                  <a:lnTo>
                    <a:pt x="416203" y="19864"/>
                  </a:lnTo>
                  <a:cubicBezTo>
                    <a:pt x="416203" y="8889"/>
                    <a:pt x="407259" y="0"/>
                    <a:pt x="396339" y="0"/>
                  </a:cubicBezTo>
                  <a:lnTo>
                    <a:pt x="374720" y="0"/>
                  </a:lnTo>
                  <a:cubicBezTo>
                    <a:pt x="346845" y="0"/>
                    <a:pt x="324237" y="22662"/>
                    <a:pt x="324237" y="50482"/>
                  </a:cubicBezTo>
                  <a:lnTo>
                    <a:pt x="324237" y="157043"/>
                  </a:lnTo>
                  <a:cubicBezTo>
                    <a:pt x="324237" y="169718"/>
                    <a:pt x="313922" y="180089"/>
                    <a:pt x="301191" y="180089"/>
                  </a:cubicBezTo>
                  <a:lnTo>
                    <a:pt x="50482" y="180089"/>
                  </a:lnTo>
                  <a:cubicBezTo>
                    <a:pt x="22607" y="180089"/>
                    <a:pt x="0" y="202751"/>
                    <a:pt x="0" y="230571"/>
                  </a:cubicBezTo>
                  <a:cubicBezTo>
                    <a:pt x="0" y="258446"/>
                    <a:pt x="22662" y="281053"/>
                    <a:pt x="50482" y="281053"/>
                  </a:cubicBezTo>
                  <a:lnTo>
                    <a:pt x="156110" y="281053"/>
                  </a:lnTo>
                  <a:cubicBezTo>
                    <a:pt x="152434" y="288022"/>
                    <a:pt x="150404" y="295979"/>
                    <a:pt x="150404" y="304374"/>
                  </a:cubicBezTo>
                  <a:cubicBezTo>
                    <a:pt x="150404" y="318915"/>
                    <a:pt x="156604" y="332084"/>
                    <a:pt x="166481" y="341303"/>
                  </a:cubicBezTo>
                  <a:cubicBezTo>
                    <a:pt x="156604" y="350521"/>
                    <a:pt x="150404" y="363690"/>
                    <a:pt x="150404" y="378231"/>
                  </a:cubicBezTo>
                  <a:cubicBezTo>
                    <a:pt x="150404" y="392772"/>
                    <a:pt x="156604" y="405942"/>
                    <a:pt x="166481" y="415160"/>
                  </a:cubicBezTo>
                  <a:cubicBezTo>
                    <a:pt x="156604" y="424378"/>
                    <a:pt x="150404" y="437548"/>
                    <a:pt x="150404" y="452089"/>
                  </a:cubicBezTo>
                  <a:cubicBezTo>
                    <a:pt x="150404" y="479964"/>
                    <a:pt x="173066" y="502571"/>
                    <a:pt x="200886" y="502571"/>
                  </a:cubicBezTo>
                  <a:lnTo>
                    <a:pt x="378341" y="502571"/>
                  </a:lnTo>
                  <a:cubicBezTo>
                    <a:pt x="407204" y="502461"/>
                    <a:pt x="436121" y="495712"/>
                    <a:pt x="462075" y="483091"/>
                  </a:cubicBezTo>
                  <a:lnTo>
                    <a:pt x="484957" y="471952"/>
                  </a:lnTo>
                  <a:lnTo>
                    <a:pt x="638543" y="471952"/>
                  </a:lnTo>
                  <a:cubicBezTo>
                    <a:pt x="646061" y="471952"/>
                    <a:pt x="652151" y="465862"/>
                    <a:pt x="652151" y="458344"/>
                  </a:cubicBezTo>
                  <a:cubicBezTo>
                    <a:pt x="652151" y="450827"/>
                    <a:pt x="646061" y="444846"/>
                    <a:pt x="638543" y="444846"/>
                  </a:cubicBezTo>
                  <a:close/>
                </a:path>
              </a:pathLst>
            </a:custGeom>
            <a:grpFill/>
            <a:ln w="5477" cap="flat">
              <a:noFill/>
              <a:prstDash val="solid"/>
              <a:miter/>
            </a:ln>
          </p:spPr>
          <p:txBody>
            <a:bodyPr rtlCol="0" anchor="ctr"/>
            <a:lstStyle/>
            <a:p>
              <a:endParaRPr lang="de-DE"/>
            </a:p>
          </p:txBody>
        </p:sp>
      </p:grpSp>
      <p:sp>
        <p:nvSpPr>
          <p:cNvPr id="133" name="Google Shape;1871;p114">
            <a:extLst>
              <a:ext uri="{FF2B5EF4-FFF2-40B4-BE49-F238E27FC236}">
                <a16:creationId xmlns:a16="http://schemas.microsoft.com/office/drawing/2014/main" id="{0809A8AA-0C47-3596-F91B-C50A325EAA33}"/>
              </a:ext>
            </a:extLst>
          </p:cNvPr>
          <p:cNvSpPr/>
          <p:nvPr/>
        </p:nvSpPr>
        <p:spPr>
          <a:xfrm rot="8100000">
            <a:off x="8223558" y="6220025"/>
            <a:ext cx="1069333" cy="534593"/>
          </a:xfrm>
          <a:custGeom>
            <a:avLst/>
            <a:gdLst/>
            <a:ahLst/>
            <a:cxnLst/>
            <a:rect l="l" t="t" r="r" b="b"/>
            <a:pathLst>
              <a:path w="50227" h="25113" extrusionOk="0">
                <a:moveTo>
                  <a:pt x="25114" y="0"/>
                </a:moveTo>
                <a:lnTo>
                  <a:pt x="1" y="25113"/>
                </a:lnTo>
                <a:lnTo>
                  <a:pt x="50227" y="25113"/>
                </a:lnTo>
                <a:lnTo>
                  <a:pt x="25114"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4" name="Google Shape;1872;p114">
            <a:extLst>
              <a:ext uri="{FF2B5EF4-FFF2-40B4-BE49-F238E27FC236}">
                <a16:creationId xmlns:a16="http://schemas.microsoft.com/office/drawing/2014/main" id="{414EC745-C846-470D-583D-828DC1916901}"/>
              </a:ext>
            </a:extLst>
          </p:cNvPr>
          <p:cNvSpPr/>
          <p:nvPr/>
        </p:nvSpPr>
        <p:spPr>
          <a:xfrm>
            <a:off x="188387" y="6123993"/>
            <a:ext cx="593700" cy="568500"/>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135" name="Google Shape;1878;p114">
            <a:extLst>
              <a:ext uri="{FF2B5EF4-FFF2-40B4-BE49-F238E27FC236}">
                <a16:creationId xmlns:a16="http://schemas.microsoft.com/office/drawing/2014/main" id="{E4560A25-CAE8-DFFE-216D-9687EA1F0E17}"/>
              </a:ext>
            </a:extLst>
          </p:cNvPr>
          <p:cNvSpPr/>
          <p:nvPr/>
        </p:nvSpPr>
        <p:spPr>
          <a:xfrm rot="10800000">
            <a:off x="282692" y="5682182"/>
            <a:ext cx="998790" cy="999122"/>
          </a:xfrm>
          <a:custGeom>
            <a:avLst/>
            <a:gdLst/>
            <a:ahLst/>
            <a:cxnLst/>
            <a:rect l="l" t="t" r="r" b="b"/>
            <a:pathLst>
              <a:path w="54069" h="54087" extrusionOk="0">
                <a:moveTo>
                  <a:pt x="0" y="1"/>
                </a:moveTo>
                <a:lnTo>
                  <a:pt x="0" y="54086"/>
                </a:lnTo>
                <a:lnTo>
                  <a:pt x="54069" y="54086"/>
                </a:lnTo>
                <a:lnTo>
                  <a:pt x="0" y="1"/>
                </a:lnTo>
                <a:close/>
              </a:path>
            </a:pathLst>
          </a:custGeom>
          <a:solidFill>
            <a:schemeClr val="accent2"/>
          </a:solidFill>
          <a:ln>
            <a:noFill/>
          </a:ln>
        </p:spPr>
        <p:txBody>
          <a:bodyPr spcFirstLastPara="1" wrap="square" lIns="91425" tIns="91425" rIns="91425" bIns="91425" anchor="ctr" anchorCtr="0">
            <a:noAutofit/>
          </a:bodyPr>
          <a:lstStyle/>
          <a:p>
            <a:endParaRPr/>
          </a:p>
        </p:txBody>
      </p:sp>
      <p:grpSp>
        <p:nvGrpSpPr>
          <p:cNvPr id="136" name="Grafik 124">
            <a:extLst>
              <a:ext uri="{FF2B5EF4-FFF2-40B4-BE49-F238E27FC236}">
                <a16:creationId xmlns:a16="http://schemas.microsoft.com/office/drawing/2014/main" id="{DCE23E32-9594-AB75-8CD7-BA58DBDB6B41}"/>
              </a:ext>
            </a:extLst>
          </p:cNvPr>
          <p:cNvGrpSpPr/>
          <p:nvPr/>
        </p:nvGrpSpPr>
        <p:grpSpPr>
          <a:xfrm>
            <a:off x="4028158" y="2123928"/>
            <a:ext cx="1208943" cy="451837"/>
            <a:chOff x="4704927" y="2845599"/>
            <a:chExt cx="961221" cy="359252"/>
          </a:xfrm>
          <a:solidFill>
            <a:srgbClr val="005F85"/>
          </a:solidFill>
        </p:grpSpPr>
        <p:sp>
          <p:nvSpPr>
            <p:cNvPr id="137" name="Freihandform: Form 136">
              <a:extLst>
                <a:ext uri="{FF2B5EF4-FFF2-40B4-BE49-F238E27FC236}">
                  <a16:creationId xmlns:a16="http://schemas.microsoft.com/office/drawing/2014/main" id="{44140453-9C75-B589-3B90-65E9F9ECF1A6}"/>
                </a:ext>
              </a:extLst>
            </p:cNvPr>
            <p:cNvSpPr/>
            <p:nvPr/>
          </p:nvSpPr>
          <p:spPr>
            <a:xfrm>
              <a:off x="4827706" y="2862925"/>
              <a:ext cx="581854" cy="186477"/>
            </a:xfrm>
            <a:custGeom>
              <a:avLst/>
              <a:gdLst>
                <a:gd name="connsiteX0" fmla="*/ 379438 w 581854"/>
                <a:gd name="connsiteY0" fmla="*/ 186477 h 186477"/>
                <a:gd name="connsiteX1" fmla="*/ 327124 w 581854"/>
                <a:gd name="connsiteY1" fmla="*/ 186477 h 186477"/>
                <a:gd name="connsiteX2" fmla="*/ 313671 w 581854"/>
                <a:gd name="connsiteY2" fmla="*/ 173025 h 186477"/>
                <a:gd name="connsiteX3" fmla="*/ 327124 w 581854"/>
                <a:gd name="connsiteY3" fmla="*/ 159573 h 186477"/>
                <a:gd name="connsiteX4" fmla="*/ 379438 w 581854"/>
                <a:gd name="connsiteY4" fmla="*/ 159573 h 186477"/>
                <a:gd name="connsiteX5" fmla="*/ 513213 w 581854"/>
                <a:gd name="connsiteY5" fmla="*/ 118469 h 186477"/>
                <a:gd name="connsiteX6" fmla="*/ 552075 w 581854"/>
                <a:gd name="connsiteY6" fmla="*/ 92311 h 186477"/>
                <a:gd name="connsiteX7" fmla="*/ 553570 w 581854"/>
                <a:gd name="connsiteY7" fmla="*/ 90817 h 186477"/>
                <a:gd name="connsiteX8" fmla="*/ 536381 w 581854"/>
                <a:gd name="connsiteY8" fmla="*/ 75122 h 186477"/>
                <a:gd name="connsiteX9" fmla="*/ 487056 w 581854"/>
                <a:gd name="connsiteY9" fmla="*/ 75122 h 186477"/>
                <a:gd name="connsiteX10" fmla="*/ 340576 w 581854"/>
                <a:gd name="connsiteY10" fmla="*/ 81101 h 186477"/>
                <a:gd name="connsiteX11" fmla="*/ 339081 w 581854"/>
                <a:gd name="connsiteY11" fmla="*/ 79607 h 186477"/>
                <a:gd name="connsiteX12" fmla="*/ 274809 w 581854"/>
                <a:gd name="connsiteY12" fmla="*/ 46723 h 186477"/>
                <a:gd name="connsiteX13" fmla="*/ 20711 w 581854"/>
                <a:gd name="connsiteY13" fmla="*/ 77365 h 186477"/>
                <a:gd name="connsiteX14" fmla="*/ 2775 w 581854"/>
                <a:gd name="connsiteY14" fmla="*/ 73628 h 186477"/>
                <a:gd name="connsiteX15" fmla="*/ 6511 w 581854"/>
                <a:gd name="connsiteY15" fmla="*/ 55691 h 186477"/>
                <a:gd name="connsiteX16" fmla="*/ 286767 w 581854"/>
                <a:gd name="connsiteY16" fmla="*/ 21313 h 186477"/>
                <a:gd name="connsiteX17" fmla="*/ 354028 w 581854"/>
                <a:gd name="connsiteY17" fmla="*/ 56439 h 186477"/>
                <a:gd name="connsiteX18" fmla="*/ 477341 w 581854"/>
                <a:gd name="connsiteY18" fmla="*/ 50460 h 186477"/>
                <a:gd name="connsiteX19" fmla="*/ 551328 w 581854"/>
                <a:gd name="connsiteY19" fmla="*/ 51955 h 186477"/>
                <a:gd name="connsiteX20" fmla="*/ 577485 w 581854"/>
                <a:gd name="connsiteY20" fmla="*/ 77365 h 186477"/>
                <a:gd name="connsiteX21" fmla="*/ 569264 w 581854"/>
                <a:gd name="connsiteY21" fmla="*/ 115479 h 186477"/>
                <a:gd name="connsiteX22" fmla="*/ 530402 w 581854"/>
                <a:gd name="connsiteY22" fmla="*/ 141636 h 186477"/>
                <a:gd name="connsiteX23" fmla="*/ 379438 w 581854"/>
                <a:gd name="connsiteY23" fmla="*/ 186477 h 186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1854" h="186477">
                  <a:moveTo>
                    <a:pt x="379438" y="186477"/>
                  </a:moveTo>
                  <a:lnTo>
                    <a:pt x="327124" y="186477"/>
                  </a:lnTo>
                  <a:cubicBezTo>
                    <a:pt x="318903" y="186477"/>
                    <a:pt x="313671" y="180499"/>
                    <a:pt x="313671" y="173025"/>
                  </a:cubicBezTo>
                  <a:cubicBezTo>
                    <a:pt x="313671" y="165552"/>
                    <a:pt x="319650" y="159573"/>
                    <a:pt x="327124" y="159573"/>
                  </a:cubicBezTo>
                  <a:lnTo>
                    <a:pt x="379438" y="159573"/>
                  </a:lnTo>
                  <a:cubicBezTo>
                    <a:pt x="427268" y="159573"/>
                    <a:pt x="472857" y="146121"/>
                    <a:pt x="513213" y="118469"/>
                  </a:cubicBezTo>
                  <a:lnTo>
                    <a:pt x="552075" y="92311"/>
                  </a:lnTo>
                  <a:lnTo>
                    <a:pt x="553570" y="90817"/>
                  </a:lnTo>
                  <a:cubicBezTo>
                    <a:pt x="549086" y="84091"/>
                    <a:pt x="543107" y="79607"/>
                    <a:pt x="536381" y="75122"/>
                  </a:cubicBezTo>
                  <a:cubicBezTo>
                    <a:pt x="522929" y="66902"/>
                    <a:pt x="504245" y="66902"/>
                    <a:pt x="487056" y="75122"/>
                  </a:cubicBezTo>
                  <a:cubicBezTo>
                    <a:pt x="410079" y="113237"/>
                    <a:pt x="342818" y="81849"/>
                    <a:pt x="340576" y="81101"/>
                  </a:cubicBezTo>
                  <a:cubicBezTo>
                    <a:pt x="340576" y="81101"/>
                    <a:pt x="339081" y="81101"/>
                    <a:pt x="339081" y="79607"/>
                  </a:cubicBezTo>
                  <a:cubicBezTo>
                    <a:pt x="317408" y="66154"/>
                    <a:pt x="295735" y="54197"/>
                    <a:pt x="274809" y="46723"/>
                  </a:cubicBezTo>
                  <a:cubicBezTo>
                    <a:pt x="192601" y="12345"/>
                    <a:pt x="95446" y="25050"/>
                    <a:pt x="20711" y="77365"/>
                  </a:cubicBezTo>
                  <a:cubicBezTo>
                    <a:pt x="14732" y="81849"/>
                    <a:pt x="5764" y="81101"/>
                    <a:pt x="2775" y="73628"/>
                  </a:cubicBezTo>
                  <a:cubicBezTo>
                    <a:pt x="-1709" y="67649"/>
                    <a:pt x="-962" y="58681"/>
                    <a:pt x="6511" y="55691"/>
                  </a:cubicBezTo>
                  <a:cubicBezTo>
                    <a:pt x="90214" y="-4096"/>
                    <a:pt x="194096" y="-16054"/>
                    <a:pt x="286767" y="21313"/>
                  </a:cubicBezTo>
                  <a:cubicBezTo>
                    <a:pt x="309935" y="30282"/>
                    <a:pt x="331608" y="42239"/>
                    <a:pt x="354028" y="56439"/>
                  </a:cubicBezTo>
                  <a:cubicBezTo>
                    <a:pt x="360754" y="58681"/>
                    <a:pt x="416058" y="80354"/>
                    <a:pt x="477341" y="50460"/>
                  </a:cubicBezTo>
                  <a:cubicBezTo>
                    <a:pt x="502750" y="37755"/>
                    <a:pt x="529655" y="39250"/>
                    <a:pt x="551328" y="51955"/>
                  </a:cubicBezTo>
                  <a:cubicBezTo>
                    <a:pt x="562538" y="58681"/>
                    <a:pt x="570759" y="66902"/>
                    <a:pt x="577485" y="77365"/>
                  </a:cubicBezTo>
                  <a:cubicBezTo>
                    <a:pt x="585706" y="90069"/>
                    <a:pt x="581969" y="107258"/>
                    <a:pt x="569264" y="115479"/>
                  </a:cubicBezTo>
                  <a:lnTo>
                    <a:pt x="530402" y="141636"/>
                  </a:lnTo>
                  <a:cubicBezTo>
                    <a:pt x="484067" y="170036"/>
                    <a:pt x="433247" y="186477"/>
                    <a:pt x="379438" y="186477"/>
                  </a:cubicBezTo>
                  <a:close/>
                </a:path>
              </a:pathLst>
            </a:custGeom>
            <a:solidFill>
              <a:srgbClr val="005F85"/>
            </a:solidFill>
            <a:ln w="7429" cap="flat">
              <a:noFill/>
              <a:prstDash val="solid"/>
              <a:miter/>
            </a:ln>
          </p:spPr>
          <p:txBody>
            <a:bodyPr rtlCol="0" anchor="ctr"/>
            <a:lstStyle/>
            <a:p>
              <a:endParaRPr lang="de-DE"/>
            </a:p>
          </p:txBody>
        </p:sp>
        <p:sp>
          <p:nvSpPr>
            <p:cNvPr id="138" name="Freihandform: Form 137">
              <a:extLst>
                <a:ext uri="{FF2B5EF4-FFF2-40B4-BE49-F238E27FC236}">
                  <a16:creationId xmlns:a16="http://schemas.microsoft.com/office/drawing/2014/main" id="{AD2309DD-9241-C9A5-AAE9-D65A39DD5AAD}"/>
                </a:ext>
              </a:extLst>
            </p:cNvPr>
            <p:cNvSpPr/>
            <p:nvPr/>
          </p:nvSpPr>
          <p:spPr>
            <a:xfrm>
              <a:off x="4825740" y="2845599"/>
              <a:ext cx="840408" cy="283770"/>
            </a:xfrm>
            <a:custGeom>
              <a:avLst/>
              <a:gdLst>
                <a:gd name="connsiteX0" fmla="*/ 13709 w 840408"/>
                <a:gd name="connsiteY0" fmla="*/ 282275 h 283770"/>
                <a:gd name="connsiteX1" fmla="*/ 257 w 840408"/>
                <a:gd name="connsiteY1" fmla="*/ 271065 h 283770"/>
                <a:gd name="connsiteX2" fmla="*/ 10720 w 840408"/>
                <a:gd name="connsiteY2" fmla="*/ 255371 h 283770"/>
                <a:gd name="connsiteX3" fmla="*/ 342542 w 840408"/>
                <a:gd name="connsiteY3" fmla="*/ 244161 h 283770"/>
                <a:gd name="connsiteX4" fmla="*/ 495001 w 840408"/>
                <a:gd name="connsiteY4" fmla="*/ 211277 h 283770"/>
                <a:gd name="connsiteX5" fmla="*/ 811877 w 840408"/>
                <a:gd name="connsiteY5" fmla="*/ 44619 h 283770"/>
                <a:gd name="connsiteX6" fmla="*/ 737889 w 840408"/>
                <a:gd name="connsiteY6" fmla="*/ 29672 h 283770"/>
                <a:gd name="connsiteX7" fmla="*/ 722942 w 840408"/>
                <a:gd name="connsiteY7" fmla="*/ 35651 h 283770"/>
                <a:gd name="connsiteX8" fmla="*/ 563010 w 840408"/>
                <a:gd name="connsiteY8" fmla="*/ 104407 h 283770"/>
                <a:gd name="connsiteX9" fmla="*/ 545821 w 840408"/>
                <a:gd name="connsiteY9" fmla="*/ 97681 h 283770"/>
                <a:gd name="connsiteX10" fmla="*/ 552547 w 840408"/>
                <a:gd name="connsiteY10" fmla="*/ 80491 h 283770"/>
                <a:gd name="connsiteX11" fmla="*/ 712479 w 840408"/>
                <a:gd name="connsiteY11" fmla="*/ 11735 h 283770"/>
                <a:gd name="connsiteX12" fmla="*/ 731911 w 840408"/>
                <a:gd name="connsiteY12" fmla="*/ 5009 h 283770"/>
                <a:gd name="connsiteX13" fmla="*/ 835045 w 840408"/>
                <a:gd name="connsiteY13" fmla="*/ 31167 h 283770"/>
                <a:gd name="connsiteX14" fmla="*/ 839529 w 840408"/>
                <a:gd name="connsiteY14" fmla="*/ 52840 h 283770"/>
                <a:gd name="connsiteX15" fmla="*/ 826076 w 840408"/>
                <a:gd name="connsiteY15" fmla="*/ 70029 h 283770"/>
                <a:gd name="connsiteX16" fmla="*/ 508453 w 840408"/>
                <a:gd name="connsiteY16" fmla="*/ 235940 h 283770"/>
                <a:gd name="connsiteX17" fmla="*/ 342542 w 840408"/>
                <a:gd name="connsiteY17" fmla="*/ 272560 h 283770"/>
                <a:gd name="connsiteX18" fmla="*/ 17446 w 840408"/>
                <a:gd name="connsiteY18" fmla="*/ 283770 h 283770"/>
                <a:gd name="connsiteX19" fmla="*/ 13709 w 840408"/>
                <a:gd name="connsiteY19" fmla="*/ 282275 h 28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0408" h="283770">
                  <a:moveTo>
                    <a:pt x="13709" y="282275"/>
                  </a:moveTo>
                  <a:cubicBezTo>
                    <a:pt x="6983" y="282275"/>
                    <a:pt x="2499" y="277791"/>
                    <a:pt x="257" y="271065"/>
                  </a:cubicBezTo>
                  <a:cubicBezTo>
                    <a:pt x="-1238" y="264339"/>
                    <a:pt x="3994" y="256118"/>
                    <a:pt x="10720" y="255371"/>
                  </a:cubicBezTo>
                  <a:cubicBezTo>
                    <a:pt x="15204" y="253876"/>
                    <a:pt x="134032" y="232203"/>
                    <a:pt x="342542" y="244161"/>
                  </a:cubicBezTo>
                  <a:cubicBezTo>
                    <a:pt x="394857" y="247897"/>
                    <a:pt x="447918" y="235192"/>
                    <a:pt x="495001" y="211277"/>
                  </a:cubicBezTo>
                  <a:lnTo>
                    <a:pt x="811877" y="44619"/>
                  </a:lnTo>
                  <a:cubicBezTo>
                    <a:pt x="801414" y="31914"/>
                    <a:pt x="779741" y="18462"/>
                    <a:pt x="737889" y="29672"/>
                  </a:cubicBezTo>
                  <a:cubicBezTo>
                    <a:pt x="731911" y="31167"/>
                    <a:pt x="726679" y="33409"/>
                    <a:pt x="722942" y="35651"/>
                  </a:cubicBezTo>
                  <a:lnTo>
                    <a:pt x="563010" y="104407"/>
                  </a:lnTo>
                  <a:cubicBezTo>
                    <a:pt x="556284" y="108143"/>
                    <a:pt x="548063" y="104407"/>
                    <a:pt x="545821" y="97681"/>
                  </a:cubicBezTo>
                  <a:cubicBezTo>
                    <a:pt x="542084" y="90954"/>
                    <a:pt x="545821" y="82734"/>
                    <a:pt x="552547" y="80491"/>
                  </a:cubicBezTo>
                  <a:lnTo>
                    <a:pt x="712479" y="11735"/>
                  </a:lnTo>
                  <a:cubicBezTo>
                    <a:pt x="716964" y="9493"/>
                    <a:pt x="723690" y="7251"/>
                    <a:pt x="731911" y="5009"/>
                  </a:cubicBezTo>
                  <a:cubicBezTo>
                    <a:pt x="791698" y="-10685"/>
                    <a:pt x="822340" y="13977"/>
                    <a:pt x="835045" y="31167"/>
                  </a:cubicBezTo>
                  <a:cubicBezTo>
                    <a:pt x="839529" y="37145"/>
                    <a:pt x="841771" y="44619"/>
                    <a:pt x="839529" y="52840"/>
                  </a:cubicBezTo>
                  <a:cubicBezTo>
                    <a:pt x="838034" y="61060"/>
                    <a:pt x="832803" y="66292"/>
                    <a:pt x="826076" y="70029"/>
                  </a:cubicBezTo>
                  <a:lnTo>
                    <a:pt x="508453" y="235940"/>
                  </a:lnTo>
                  <a:cubicBezTo>
                    <a:pt x="456886" y="263592"/>
                    <a:pt x="400088" y="276297"/>
                    <a:pt x="342542" y="272560"/>
                  </a:cubicBezTo>
                  <a:cubicBezTo>
                    <a:pt x="137769" y="261350"/>
                    <a:pt x="18941" y="283023"/>
                    <a:pt x="17446" y="283770"/>
                  </a:cubicBezTo>
                  <a:cubicBezTo>
                    <a:pt x="15204" y="282275"/>
                    <a:pt x="13709" y="282275"/>
                    <a:pt x="13709" y="282275"/>
                  </a:cubicBezTo>
                  <a:close/>
                </a:path>
              </a:pathLst>
            </a:custGeom>
            <a:solidFill>
              <a:srgbClr val="005F85"/>
            </a:solidFill>
            <a:ln w="7429" cap="flat">
              <a:noFill/>
              <a:prstDash val="solid"/>
              <a:miter/>
            </a:ln>
          </p:spPr>
          <p:txBody>
            <a:bodyPr rtlCol="0" anchor="ctr"/>
            <a:lstStyle/>
            <a:p>
              <a:endParaRPr lang="de-DE"/>
            </a:p>
          </p:txBody>
        </p:sp>
        <p:sp>
          <p:nvSpPr>
            <p:cNvPr id="139" name="Freihandform: Form 138">
              <a:extLst>
                <a:ext uri="{FF2B5EF4-FFF2-40B4-BE49-F238E27FC236}">
                  <a16:creationId xmlns:a16="http://schemas.microsoft.com/office/drawing/2014/main" id="{3AC1AD67-A6A8-4F44-048E-95C4A3BAC03B}"/>
                </a:ext>
              </a:extLst>
            </p:cNvPr>
            <p:cNvSpPr/>
            <p:nvPr/>
          </p:nvSpPr>
          <p:spPr>
            <a:xfrm>
              <a:off x="4704927" y="2875270"/>
              <a:ext cx="144985" cy="329580"/>
            </a:xfrm>
            <a:custGeom>
              <a:avLst/>
              <a:gdLst>
                <a:gd name="connsiteX0" fmla="*/ 131533 w 144985"/>
                <a:gd name="connsiteY0" fmla="*/ 329581 h 329580"/>
                <a:gd name="connsiteX1" fmla="*/ 13452 w 144985"/>
                <a:gd name="connsiteY1" fmla="*/ 329581 h 329580"/>
                <a:gd name="connsiteX2" fmla="*/ 0 w 144985"/>
                <a:gd name="connsiteY2" fmla="*/ 316128 h 329580"/>
                <a:gd name="connsiteX3" fmla="*/ 13452 w 144985"/>
                <a:gd name="connsiteY3" fmla="*/ 302676 h 329580"/>
                <a:gd name="connsiteX4" fmla="*/ 117334 w 144985"/>
                <a:gd name="connsiteY4" fmla="*/ 302676 h 329580"/>
                <a:gd name="connsiteX5" fmla="*/ 117334 w 144985"/>
                <a:gd name="connsiteY5" fmla="*/ 26905 h 329580"/>
                <a:gd name="connsiteX6" fmla="*/ 13452 w 144985"/>
                <a:gd name="connsiteY6" fmla="*/ 26905 h 329580"/>
                <a:gd name="connsiteX7" fmla="*/ 0 w 144985"/>
                <a:gd name="connsiteY7" fmla="*/ 13452 h 329580"/>
                <a:gd name="connsiteX8" fmla="*/ 13452 w 144985"/>
                <a:gd name="connsiteY8" fmla="*/ 0 h 329580"/>
                <a:gd name="connsiteX9" fmla="*/ 131533 w 144985"/>
                <a:gd name="connsiteY9" fmla="*/ 0 h 329580"/>
                <a:gd name="connsiteX10" fmla="*/ 144986 w 144985"/>
                <a:gd name="connsiteY10" fmla="*/ 13452 h 329580"/>
                <a:gd name="connsiteX11" fmla="*/ 144986 w 144985"/>
                <a:gd name="connsiteY11" fmla="*/ 316876 h 329580"/>
                <a:gd name="connsiteX12" fmla="*/ 131533 w 144985"/>
                <a:gd name="connsiteY12" fmla="*/ 329581 h 32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985" h="329580">
                  <a:moveTo>
                    <a:pt x="131533" y="329581"/>
                  </a:moveTo>
                  <a:lnTo>
                    <a:pt x="13452" y="329581"/>
                  </a:lnTo>
                  <a:cubicBezTo>
                    <a:pt x="5231" y="329581"/>
                    <a:pt x="0" y="323602"/>
                    <a:pt x="0" y="316128"/>
                  </a:cubicBezTo>
                  <a:cubicBezTo>
                    <a:pt x="0" y="308655"/>
                    <a:pt x="5979" y="302676"/>
                    <a:pt x="13452" y="302676"/>
                  </a:cubicBezTo>
                  <a:lnTo>
                    <a:pt x="117334" y="302676"/>
                  </a:lnTo>
                  <a:lnTo>
                    <a:pt x="117334" y="26905"/>
                  </a:lnTo>
                  <a:lnTo>
                    <a:pt x="13452" y="26905"/>
                  </a:lnTo>
                  <a:cubicBezTo>
                    <a:pt x="5231" y="26905"/>
                    <a:pt x="0" y="20926"/>
                    <a:pt x="0" y="13452"/>
                  </a:cubicBezTo>
                  <a:cubicBezTo>
                    <a:pt x="0" y="5231"/>
                    <a:pt x="5979" y="0"/>
                    <a:pt x="13452" y="0"/>
                  </a:cubicBezTo>
                  <a:lnTo>
                    <a:pt x="131533" y="0"/>
                  </a:lnTo>
                  <a:cubicBezTo>
                    <a:pt x="139754" y="0"/>
                    <a:pt x="144986" y="5979"/>
                    <a:pt x="144986" y="13452"/>
                  </a:cubicBezTo>
                  <a:lnTo>
                    <a:pt x="144986" y="316876"/>
                  </a:lnTo>
                  <a:cubicBezTo>
                    <a:pt x="144986" y="322854"/>
                    <a:pt x="138259" y="329581"/>
                    <a:pt x="131533" y="329581"/>
                  </a:cubicBezTo>
                  <a:close/>
                </a:path>
              </a:pathLst>
            </a:custGeom>
            <a:solidFill>
              <a:srgbClr val="005F85"/>
            </a:solidFill>
            <a:ln w="7429" cap="flat">
              <a:noFill/>
              <a:prstDash val="solid"/>
              <a:miter/>
            </a:ln>
          </p:spPr>
          <p:txBody>
            <a:bodyPr rtlCol="0" anchor="ctr"/>
            <a:lstStyle/>
            <a:p>
              <a:endParaRPr lang="de-DE"/>
            </a:p>
          </p:txBody>
        </p:sp>
      </p:grpSp>
    </p:spTree>
    <p:extLst>
      <p:ext uri="{BB962C8B-B14F-4D97-AF65-F5344CB8AC3E}">
        <p14:creationId xmlns:p14="http://schemas.microsoft.com/office/powerpoint/2010/main" val="13358568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43831E44-EF79-9866-FD97-44F3BE13F54C}"/>
              </a:ext>
            </a:extLst>
          </p:cNvPr>
          <p:cNvSpPr>
            <a:spLocks noGrp="1"/>
          </p:cNvSpPr>
          <p:nvPr>
            <p:ph type="sldNum" sz="quarter" idx="12"/>
          </p:nvPr>
        </p:nvSpPr>
        <p:spPr/>
        <p:txBody>
          <a:bodyPr/>
          <a:lstStyle/>
          <a:p>
            <a:fld id="{4F0D2E71-061B-4E4D-BF94-C6A9FAAAA5EA}" type="slidenum">
              <a:rPr lang="de-DE" smtClean="0"/>
              <a:pPr/>
              <a:t>12</a:t>
            </a:fld>
            <a:endParaRPr lang="de-DE"/>
          </a:p>
        </p:txBody>
      </p:sp>
      <p:sp>
        <p:nvSpPr>
          <p:cNvPr id="5" name="Textplatzhalter 4">
            <a:extLst>
              <a:ext uri="{FF2B5EF4-FFF2-40B4-BE49-F238E27FC236}">
                <a16:creationId xmlns:a16="http://schemas.microsoft.com/office/drawing/2014/main" id="{EC5AAA4C-CB6F-4E17-333C-BA695B2277B1}"/>
              </a:ext>
            </a:extLst>
          </p:cNvPr>
          <p:cNvSpPr>
            <a:spLocks noGrp="1"/>
          </p:cNvSpPr>
          <p:nvPr>
            <p:ph type="body" sz="quarter" idx="13"/>
          </p:nvPr>
        </p:nvSpPr>
        <p:spPr/>
        <p:txBody>
          <a:bodyPr>
            <a:normAutofit/>
          </a:bodyPr>
          <a:lstStyle/>
          <a:p>
            <a:r>
              <a:rPr lang="de-DE" sz="1050" b="1" dirty="0">
                <a:latin typeface="+mj-lt"/>
              </a:rPr>
              <a:t>Verantwortung im Wechselspiel </a:t>
            </a:r>
            <a:r>
              <a:rPr lang="de-DE" sz="1050" dirty="0">
                <a:effectLst/>
                <a:latin typeface="+mj-lt"/>
              </a:rPr>
              <a:t>Die Rolle von Politik und Individuum für nachhaltigen Konsum</a:t>
            </a:r>
          </a:p>
        </p:txBody>
      </p:sp>
      <p:sp>
        <p:nvSpPr>
          <p:cNvPr id="6" name="Textplatzhalter 5">
            <a:extLst>
              <a:ext uri="{FF2B5EF4-FFF2-40B4-BE49-F238E27FC236}">
                <a16:creationId xmlns:a16="http://schemas.microsoft.com/office/drawing/2014/main" id="{0C76A37B-790A-F134-0D07-D4A46B4AC1E3}"/>
              </a:ext>
            </a:extLst>
          </p:cNvPr>
          <p:cNvSpPr>
            <a:spLocks noGrp="1"/>
          </p:cNvSpPr>
          <p:nvPr>
            <p:ph type="body" sz="quarter" idx="14"/>
          </p:nvPr>
        </p:nvSpPr>
        <p:spPr/>
        <p:txBody>
          <a:bodyPr/>
          <a:lstStyle/>
          <a:p>
            <a:r>
              <a:rPr lang="de-DE" dirty="0"/>
              <a:t>Ethische Überlegungen/Herausforderungen</a:t>
            </a:r>
          </a:p>
          <a:p>
            <a:endParaRPr lang="de-DE" dirty="0"/>
          </a:p>
        </p:txBody>
      </p:sp>
      <p:grpSp>
        <p:nvGrpSpPr>
          <p:cNvPr id="39" name="Gruppieren 38">
            <a:extLst>
              <a:ext uri="{FF2B5EF4-FFF2-40B4-BE49-F238E27FC236}">
                <a16:creationId xmlns:a16="http://schemas.microsoft.com/office/drawing/2014/main" id="{37818D11-0783-492D-4C22-88085C16608B}"/>
              </a:ext>
            </a:extLst>
          </p:cNvPr>
          <p:cNvGrpSpPr/>
          <p:nvPr/>
        </p:nvGrpSpPr>
        <p:grpSpPr>
          <a:xfrm>
            <a:off x="2812583" y="2485979"/>
            <a:ext cx="6143030" cy="342248"/>
            <a:chOff x="2834185" y="2942737"/>
            <a:chExt cx="6143030" cy="342248"/>
          </a:xfrm>
        </p:grpSpPr>
        <p:sp>
          <p:nvSpPr>
            <p:cNvPr id="24" name="Google Shape;287;p27">
              <a:extLst>
                <a:ext uri="{FF2B5EF4-FFF2-40B4-BE49-F238E27FC236}">
                  <a16:creationId xmlns:a16="http://schemas.microsoft.com/office/drawing/2014/main" id="{A81060D4-AE31-9BD2-4C14-0F9A58B1AAEB}"/>
                </a:ext>
              </a:extLst>
            </p:cNvPr>
            <p:cNvSpPr/>
            <p:nvPr/>
          </p:nvSpPr>
          <p:spPr>
            <a:xfrm>
              <a:off x="8676383" y="2942737"/>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 name="Textplatzhalter 62">
              <a:extLst>
                <a:ext uri="{FF2B5EF4-FFF2-40B4-BE49-F238E27FC236}">
                  <a16:creationId xmlns:a16="http://schemas.microsoft.com/office/drawing/2014/main" id="{2947A567-E515-6D19-168B-4429C681681F}"/>
                </a:ext>
              </a:extLst>
            </p:cNvPr>
            <p:cNvSpPr txBox="1">
              <a:spLocks/>
            </p:cNvSpPr>
            <p:nvPr/>
          </p:nvSpPr>
          <p:spPr>
            <a:xfrm>
              <a:off x="2834185" y="2942737"/>
              <a:ext cx="5842198"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dirty="0">
                  <a:solidFill>
                    <a:schemeClr val="tx1"/>
                  </a:solidFill>
                  <a:latin typeface="+mj-lt"/>
                </a:rPr>
                <a:t>Darf der Staat sich einmischen in Konsument*innen-souveränität?</a:t>
              </a:r>
            </a:p>
          </p:txBody>
        </p:sp>
      </p:grpSp>
      <p:grpSp>
        <p:nvGrpSpPr>
          <p:cNvPr id="38" name="Gruppieren 37">
            <a:extLst>
              <a:ext uri="{FF2B5EF4-FFF2-40B4-BE49-F238E27FC236}">
                <a16:creationId xmlns:a16="http://schemas.microsoft.com/office/drawing/2014/main" id="{CC996989-3B73-8790-8463-169AC5E91F88}"/>
              </a:ext>
            </a:extLst>
          </p:cNvPr>
          <p:cNvGrpSpPr/>
          <p:nvPr/>
        </p:nvGrpSpPr>
        <p:grpSpPr>
          <a:xfrm>
            <a:off x="2812583" y="3134051"/>
            <a:ext cx="6143030" cy="342248"/>
            <a:chOff x="2834185" y="3442357"/>
            <a:chExt cx="6143030" cy="342248"/>
          </a:xfrm>
        </p:grpSpPr>
        <p:sp>
          <p:nvSpPr>
            <p:cNvPr id="30" name="Google Shape;287;p27">
              <a:extLst>
                <a:ext uri="{FF2B5EF4-FFF2-40B4-BE49-F238E27FC236}">
                  <a16:creationId xmlns:a16="http://schemas.microsoft.com/office/drawing/2014/main" id="{D73432F9-9277-233E-2BED-29214F65EC90}"/>
                </a:ext>
              </a:extLst>
            </p:cNvPr>
            <p:cNvSpPr/>
            <p:nvPr/>
          </p:nvSpPr>
          <p:spPr>
            <a:xfrm>
              <a:off x="8676383" y="3442357"/>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 name="Textplatzhalter 62">
              <a:extLst>
                <a:ext uri="{FF2B5EF4-FFF2-40B4-BE49-F238E27FC236}">
                  <a16:creationId xmlns:a16="http://schemas.microsoft.com/office/drawing/2014/main" id="{6FFDA9B7-AF0F-8D4A-FBBD-1917278DB1C2}"/>
                </a:ext>
              </a:extLst>
            </p:cNvPr>
            <p:cNvSpPr txBox="1">
              <a:spLocks/>
            </p:cNvSpPr>
            <p:nvPr/>
          </p:nvSpPr>
          <p:spPr>
            <a:xfrm>
              <a:off x="2834185" y="3442357"/>
              <a:ext cx="5842198"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dirty="0">
                  <a:solidFill>
                    <a:schemeClr val="tx1"/>
                  </a:solidFill>
                  <a:latin typeface="+mj-lt"/>
                </a:rPr>
                <a:t>Gibt es Ausnahmen?</a:t>
              </a:r>
            </a:p>
          </p:txBody>
        </p:sp>
      </p:grpSp>
      <p:grpSp>
        <p:nvGrpSpPr>
          <p:cNvPr id="41" name="Gruppieren 40">
            <a:extLst>
              <a:ext uri="{FF2B5EF4-FFF2-40B4-BE49-F238E27FC236}">
                <a16:creationId xmlns:a16="http://schemas.microsoft.com/office/drawing/2014/main" id="{CF3018EF-8DB7-94FC-4220-883D40A1F20A}"/>
              </a:ext>
            </a:extLst>
          </p:cNvPr>
          <p:cNvGrpSpPr/>
          <p:nvPr/>
        </p:nvGrpSpPr>
        <p:grpSpPr>
          <a:xfrm>
            <a:off x="2812583" y="4322474"/>
            <a:ext cx="6143030" cy="432291"/>
            <a:chOff x="2834185" y="4794615"/>
            <a:chExt cx="6143030" cy="432291"/>
          </a:xfrm>
        </p:grpSpPr>
        <p:sp>
          <p:nvSpPr>
            <p:cNvPr id="36" name="Google Shape;287;p27">
              <a:extLst>
                <a:ext uri="{FF2B5EF4-FFF2-40B4-BE49-F238E27FC236}">
                  <a16:creationId xmlns:a16="http://schemas.microsoft.com/office/drawing/2014/main" id="{3C3658F0-7344-F62D-6C6B-25A91BB364CF}"/>
                </a:ext>
              </a:extLst>
            </p:cNvPr>
            <p:cNvSpPr/>
            <p:nvPr/>
          </p:nvSpPr>
          <p:spPr>
            <a:xfrm>
              <a:off x="8676383" y="4884658"/>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 name="Textplatzhalter 62">
              <a:extLst>
                <a:ext uri="{FF2B5EF4-FFF2-40B4-BE49-F238E27FC236}">
                  <a16:creationId xmlns:a16="http://schemas.microsoft.com/office/drawing/2014/main" id="{F5860DC8-5A86-EEF7-2806-4FCB231804BB}"/>
                </a:ext>
              </a:extLst>
            </p:cNvPr>
            <p:cNvSpPr txBox="1">
              <a:spLocks/>
            </p:cNvSpPr>
            <p:nvPr/>
          </p:nvSpPr>
          <p:spPr>
            <a:xfrm>
              <a:off x="2834185" y="4794615"/>
              <a:ext cx="5842198"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dirty="0">
                  <a:solidFill>
                    <a:schemeClr val="tx1"/>
                  </a:solidFill>
                  <a:latin typeface="+mj-lt"/>
                </a:rPr>
                <a:t>Dürfen unsere Konsumgewohnheiten Freiheit und Menschenrechte anderer einschränken?</a:t>
              </a:r>
            </a:p>
          </p:txBody>
        </p:sp>
      </p:grpSp>
      <p:grpSp>
        <p:nvGrpSpPr>
          <p:cNvPr id="40" name="Gruppieren 39">
            <a:extLst>
              <a:ext uri="{FF2B5EF4-FFF2-40B4-BE49-F238E27FC236}">
                <a16:creationId xmlns:a16="http://schemas.microsoft.com/office/drawing/2014/main" id="{C7A17C72-5489-FFC4-7868-BB0637224A57}"/>
              </a:ext>
            </a:extLst>
          </p:cNvPr>
          <p:cNvGrpSpPr/>
          <p:nvPr/>
        </p:nvGrpSpPr>
        <p:grpSpPr>
          <a:xfrm>
            <a:off x="2812583" y="3782123"/>
            <a:ext cx="6143030" cy="342248"/>
            <a:chOff x="2834185" y="4403891"/>
            <a:chExt cx="6143030" cy="342248"/>
          </a:xfrm>
        </p:grpSpPr>
        <p:sp>
          <p:nvSpPr>
            <p:cNvPr id="34" name="Google Shape;287;p27">
              <a:extLst>
                <a:ext uri="{FF2B5EF4-FFF2-40B4-BE49-F238E27FC236}">
                  <a16:creationId xmlns:a16="http://schemas.microsoft.com/office/drawing/2014/main" id="{0D025955-167C-CEF8-1E39-E835D8E9FAF2}"/>
                </a:ext>
              </a:extLst>
            </p:cNvPr>
            <p:cNvSpPr/>
            <p:nvPr/>
          </p:nvSpPr>
          <p:spPr>
            <a:xfrm>
              <a:off x="8676383" y="4403891"/>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 name="Textplatzhalter 62">
              <a:extLst>
                <a:ext uri="{FF2B5EF4-FFF2-40B4-BE49-F238E27FC236}">
                  <a16:creationId xmlns:a16="http://schemas.microsoft.com/office/drawing/2014/main" id="{3DAE7278-7B5F-1D2A-E4D2-80E19C750368}"/>
                </a:ext>
              </a:extLst>
            </p:cNvPr>
            <p:cNvSpPr txBox="1">
              <a:spLocks/>
            </p:cNvSpPr>
            <p:nvPr/>
          </p:nvSpPr>
          <p:spPr>
            <a:xfrm>
              <a:off x="2834185" y="4403891"/>
              <a:ext cx="5842198"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dirty="0">
                  <a:solidFill>
                    <a:schemeClr val="tx1"/>
                  </a:solidFill>
                  <a:latin typeface="+mj-lt"/>
                </a:rPr>
                <a:t>Wie spielen Verbote und Akzeptanz ineinander?</a:t>
              </a:r>
            </a:p>
          </p:txBody>
        </p:sp>
      </p:grpSp>
      <p:pic>
        <p:nvPicPr>
          <p:cNvPr id="55" name="Grafik 54">
            <a:extLst>
              <a:ext uri="{FF2B5EF4-FFF2-40B4-BE49-F238E27FC236}">
                <a16:creationId xmlns:a16="http://schemas.microsoft.com/office/drawing/2014/main" id="{EF597724-BE16-D238-A363-AD157FBB04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3115" y="1680231"/>
            <a:ext cx="2156637" cy="4325189"/>
          </a:xfrm>
          <a:prstGeom prst="rect">
            <a:avLst/>
          </a:prstGeom>
        </p:spPr>
      </p:pic>
      <p:sp>
        <p:nvSpPr>
          <p:cNvPr id="58" name="Freihandform: Form 57">
            <a:extLst>
              <a:ext uri="{FF2B5EF4-FFF2-40B4-BE49-F238E27FC236}">
                <a16:creationId xmlns:a16="http://schemas.microsoft.com/office/drawing/2014/main" id="{6E333610-2CBC-11E4-7078-1891D43F49B3}"/>
              </a:ext>
            </a:extLst>
          </p:cNvPr>
          <p:cNvSpPr/>
          <p:nvPr/>
        </p:nvSpPr>
        <p:spPr>
          <a:xfrm flipH="1">
            <a:off x="309322" y="3144130"/>
            <a:ext cx="1759802" cy="1397390"/>
          </a:xfrm>
          <a:custGeom>
            <a:avLst/>
            <a:gdLst>
              <a:gd name="connsiteX0" fmla="*/ 947636 w 1062592"/>
              <a:gd name="connsiteY0" fmla="*/ 700054 h 843763"/>
              <a:gd name="connsiteX1" fmla="*/ 1016774 w 1062592"/>
              <a:gd name="connsiteY1" fmla="*/ 489895 h 843763"/>
              <a:gd name="connsiteX2" fmla="*/ 929583 w 1062592"/>
              <a:gd name="connsiteY2" fmla="*/ 257349 h 843763"/>
              <a:gd name="connsiteX3" fmla="*/ 769028 w 1062592"/>
              <a:gd name="connsiteY3" fmla="*/ 152269 h 843763"/>
              <a:gd name="connsiteX4" fmla="*/ 678874 w 1062592"/>
              <a:gd name="connsiteY4" fmla="*/ 136521 h 843763"/>
              <a:gd name="connsiteX5" fmla="*/ 399631 w 1062592"/>
              <a:gd name="connsiteY5" fmla="*/ 0 h 843763"/>
              <a:gd name="connsiteX6" fmla="*/ 293564 w 1062592"/>
              <a:gd name="connsiteY6" fmla="*/ 16187 h 843763"/>
              <a:gd name="connsiteX7" fmla="*/ 133009 w 1062592"/>
              <a:gd name="connsiteY7" fmla="*/ 121267 h 843763"/>
              <a:gd name="connsiteX8" fmla="*/ 45818 w 1062592"/>
              <a:gd name="connsiteY8" fmla="*/ 353758 h 843763"/>
              <a:gd name="connsiteX9" fmla="*/ 114956 w 1062592"/>
              <a:gd name="connsiteY9" fmla="*/ 563918 h 843763"/>
              <a:gd name="connsiteX10" fmla="*/ 41703 w 1062592"/>
              <a:gd name="connsiteY10" fmla="*/ 621533 h 843763"/>
              <a:gd name="connsiteX11" fmla="*/ 0 w 1062592"/>
              <a:gd name="connsiteY11" fmla="*/ 645512 h 843763"/>
              <a:gd name="connsiteX12" fmla="*/ 47629 w 1062592"/>
              <a:gd name="connsiteY12" fmla="*/ 652151 h 843763"/>
              <a:gd name="connsiteX13" fmla="*/ 95861 w 1062592"/>
              <a:gd name="connsiteY13" fmla="*/ 655444 h 843763"/>
              <a:gd name="connsiteX14" fmla="*/ 193862 w 1062592"/>
              <a:gd name="connsiteY14" fmla="*/ 641671 h 843763"/>
              <a:gd name="connsiteX15" fmla="*/ 383719 w 1062592"/>
              <a:gd name="connsiteY15" fmla="*/ 707243 h 843763"/>
              <a:gd name="connsiteX16" fmla="*/ 662961 w 1062592"/>
              <a:gd name="connsiteY16" fmla="*/ 843764 h 843763"/>
              <a:gd name="connsiteX17" fmla="*/ 868730 w 1062592"/>
              <a:gd name="connsiteY17" fmla="*/ 777808 h 843763"/>
              <a:gd name="connsiteX18" fmla="*/ 966731 w 1062592"/>
              <a:gd name="connsiteY18" fmla="*/ 791581 h 843763"/>
              <a:gd name="connsiteX19" fmla="*/ 1014964 w 1062592"/>
              <a:gd name="connsiteY19" fmla="*/ 788288 h 843763"/>
              <a:gd name="connsiteX20" fmla="*/ 1062593 w 1062592"/>
              <a:gd name="connsiteY20" fmla="*/ 781649 h 843763"/>
              <a:gd name="connsiteX21" fmla="*/ 1020890 w 1062592"/>
              <a:gd name="connsiteY21" fmla="*/ 757670 h 843763"/>
              <a:gd name="connsiteX22" fmla="*/ 947636 w 1062592"/>
              <a:gd name="connsiteY22" fmla="*/ 700054 h 843763"/>
              <a:gd name="connsiteX23" fmla="*/ 206922 w 1062592"/>
              <a:gd name="connsiteY23" fmla="*/ 610394 h 843763"/>
              <a:gd name="connsiteX24" fmla="*/ 200172 w 1062592"/>
              <a:gd name="connsiteY24" fmla="*/ 605291 h 843763"/>
              <a:gd name="connsiteX25" fmla="*/ 192106 w 1062592"/>
              <a:gd name="connsiteY25" fmla="*/ 607815 h 843763"/>
              <a:gd name="connsiteX26" fmla="*/ 99318 w 1062592"/>
              <a:gd name="connsiteY26" fmla="*/ 622466 h 843763"/>
              <a:gd name="connsiteX27" fmla="*/ 148867 w 1062592"/>
              <a:gd name="connsiteY27" fmla="*/ 575605 h 843763"/>
              <a:gd name="connsiteX28" fmla="*/ 157921 w 1062592"/>
              <a:gd name="connsiteY28" fmla="*/ 565234 h 843763"/>
              <a:gd name="connsiteX29" fmla="*/ 149306 w 1062592"/>
              <a:gd name="connsiteY29" fmla="*/ 554480 h 843763"/>
              <a:gd name="connsiteX30" fmla="*/ 78796 w 1062592"/>
              <a:gd name="connsiteY30" fmla="*/ 353758 h 843763"/>
              <a:gd name="connsiteX31" fmla="*/ 157866 w 1062592"/>
              <a:gd name="connsiteY31" fmla="*/ 142831 h 843763"/>
              <a:gd name="connsiteX32" fmla="*/ 303496 w 1062592"/>
              <a:gd name="connsiteY32" fmla="*/ 47519 h 843763"/>
              <a:gd name="connsiteX33" fmla="*/ 399686 w 1062592"/>
              <a:gd name="connsiteY33" fmla="*/ 32868 h 843763"/>
              <a:gd name="connsiteX34" fmla="*/ 636403 w 1062592"/>
              <a:gd name="connsiteY34" fmla="*/ 137015 h 843763"/>
              <a:gd name="connsiteX35" fmla="*/ 631355 w 1062592"/>
              <a:gd name="connsiteY35" fmla="*/ 137509 h 843763"/>
              <a:gd name="connsiteX36" fmla="*/ 623289 w 1062592"/>
              <a:gd name="connsiteY36" fmla="*/ 138332 h 843763"/>
              <a:gd name="connsiteX37" fmla="*/ 613961 w 1062592"/>
              <a:gd name="connsiteY37" fmla="*/ 139539 h 843763"/>
              <a:gd name="connsiteX38" fmla="*/ 606004 w 1062592"/>
              <a:gd name="connsiteY38" fmla="*/ 140691 h 843763"/>
              <a:gd name="connsiteX39" fmla="*/ 596841 w 1062592"/>
              <a:gd name="connsiteY39" fmla="*/ 142337 h 843763"/>
              <a:gd name="connsiteX40" fmla="*/ 589049 w 1062592"/>
              <a:gd name="connsiteY40" fmla="*/ 143874 h 843763"/>
              <a:gd name="connsiteX41" fmla="*/ 579940 w 1062592"/>
              <a:gd name="connsiteY41" fmla="*/ 145959 h 843763"/>
              <a:gd name="connsiteX42" fmla="*/ 572368 w 1062592"/>
              <a:gd name="connsiteY42" fmla="*/ 147825 h 843763"/>
              <a:gd name="connsiteX43" fmla="*/ 563369 w 1062592"/>
              <a:gd name="connsiteY43" fmla="*/ 150404 h 843763"/>
              <a:gd name="connsiteX44" fmla="*/ 556016 w 1062592"/>
              <a:gd name="connsiteY44" fmla="*/ 152598 h 843763"/>
              <a:gd name="connsiteX45" fmla="*/ 547072 w 1062592"/>
              <a:gd name="connsiteY45" fmla="*/ 155616 h 843763"/>
              <a:gd name="connsiteX46" fmla="*/ 539993 w 1062592"/>
              <a:gd name="connsiteY46" fmla="*/ 158086 h 843763"/>
              <a:gd name="connsiteX47" fmla="*/ 531049 w 1062592"/>
              <a:gd name="connsiteY47" fmla="*/ 161597 h 843763"/>
              <a:gd name="connsiteX48" fmla="*/ 524300 w 1062592"/>
              <a:gd name="connsiteY48" fmla="*/ 164341 h 843763"/>
              <a:gd name="connsiteX49" fmla="*/ 515191 w 1062592"/>
              <a:gd name="connsiteY49" fmla="*/ 168456 h 843763"/>
              <a:gd name="connsiteX50" fmla="*/ 508991 w 1062592"/>
              <a:gd name="connsiteY50" fmla="*/ 171310 h 843763"/>
              <a:gd name="connsiteX51" fmla="*/ 499333 w 1062592"/>
              <a:gd name="connsiteY51" fmla="*/ 176248 h 843763"/>
              <a:gd name="connsiteX52" fmla="*/ 494066 w 1062592"/>
              <a:gd name="connsiteY52" fmla="*/ 178992 h 843763"/>
              <a:gd name="connsiteX53" fmla="*/ 481884 w 1062592"/>
              <a:gd name="connsiteY53" fmla="*/ 186015 h 843763"/>
              <a:gd name="connsiteX54" fmla="*/ 479525 w 1062592"/>
              <a:gd name="connsiteY54" fmla="*/ 187387 h 843763"/>
              <a:gd name="connsiteX55" fmla="*/ 465477 w 1062592"/>
              <a:gd name="connsiteY55" fmla="*/ 196386 h 843763"/>
              <a:gd name="connsiteX56" fmla="*/ 461198 w 1062592"/>
              <a:gd name="connsiteY56" fmla="*/ 199404 h 843763"/>
              <a:gd name="connsiteX57" fmla="*/ 451924 w 1062592"/>
              <a:gd name="connsiteY57" fmla="*/ 206044 h 843763"/>
              <a:gd name="connsiteX58" fmla="*/ 446711 w 1062592"/>
              <a:gd name="connsiteY58" fmla="*/ 210104 h 843763"/>
              <a:gd name="connsiteX59" fmla="*/ 438865 w 1062592"/>
              <a:gd name="connsiteY59" fmla="*/ 216305 h 843763"/>
              <a:gd name="connsiteX60" fmla="*/ 433432 w 1062592"/>
              <a:gd name="connsiteY60" fmla="*/ 220914 h 843763"/>
              <a:gd name="connsiteX61" fmla="*/ 426244 w 1062592"/>
              <a:gd name="connsiteY61" fmla="*/ 227114 h 843763"/>
              <a:gd name="connsiteX62" fmla="*/ 420867 w 1062592"/>
              <a:gd name="connsiteY62" fmla="*/ 232163 h 843763"/>
              <a:gd name="connsiteX63" fmla="*/ 414172 w 1062592"/>
              <a:gd name="connsiteY63" fmla="*/ 238528 h 843763"/>
              <a:gd name="connsiteX64" fmla="*/ 408905 w 1062592"/>
              <a:gd name="connsiteY64" fmla="*/ 243905 h 843763"/>
              <a:gd name="connsiteX65" fmla="*/ 402649 w 1062592"/>
              <a:gd name="connsiteY65" fmla="*/ 250490 h 843763"/>
              <a:gd name="connsiteX66" fmla="*/ 397601 w 1062592"/>
              <a:gd name="connsiteY66" fmla="*/ 256196 h 843763"/>
              <a:gd name="connsiteX67" fmla="*/ 391730 w 1062592"/>
              <a:gd name="connsiteY67" fmla="*/ 263001 h 843763"/>
              <a:gd name="connsiteX68" fmla="*/ 386901 w 1062592"/>
              <a:gd name="connsiteY68" fmla="*/ 268982 h 843763"/>
              <a:gd name="connsiteX69" fmla="*/ 381359 w 1062592"/>
              <a:gd name="connsiteY69" fmla="*/ 276005 h 843763"/>
              <a:gd name="connsiteX70" fmla="*/ 376750 w 1062592"/>
              <a:gd name="connsiteY70" fmla="*/ 282261 h 843763"/>
              <a:gd name="connsiteX71" fmla="*/ 371592 w 1062592"/>
              <a:gd name="connsiteY71" fmla="*/ 289504 h 843763"/>
              <a:gd name="connsiteX72" fmla="*/ 367257 w 1062592"/>
              <a:gd name="connsiteY72" fmla="*/ 295978 h 843763"/>
              <a:gd name="connsiteX73" fmla="*/ 362428 w 1062592"/>
              <a:gd name="connsiteY73" fmla="*/ 303496 h 843763"/>
              <a:gd name="connsiteX74" fmla="*/ 358368 w 1062592"/>
              <a:gd name="connsiteY74" fmla="*/ 310135 h 843763"/>
              <a:gd name="connsiteX75" fmla="*/ 353923 w 1062592"/>
              <a:gd name="connsiteY75" fmla="*/ 317872 h 843763"/>
              <a:gd name="connsiteX76" fmla="*/ 350192 w 1062592"/>
              <a:gd name="connsiteY76" fmla="*/ 324731 h 843763"/>
              <a:gd name="connsiteX77" fmla="*/ 346076 w 1062592"/>
              <a:gd name="connsiteY77" fmla="*/ 332743 h 843763"/>
              <a:gd name="connsiteX78" fmla="*/ 342674 w 1062592"/>
              <a:gd name="connsiteY78" fmla="*/ 339766 h 843763"/>
              <a:gd name="connsiteX79" fmla="*/ 338943 w 1062592"/>
              <a:gd name="connsiteY79" fmla="*/ 347997 h 843763"/>
              <a:gd name="connsiteX80" fmla="*/ 335870 w 1062592"/>
              <a:gd name="connsiteY80" fmla="*/ 355185 h 843763"/>
              <a:gd name="connsiteX81" fmla="*/ 332523 w 1062592"/>
              <a:gd name="connsiteY81" fmla="*/ 363635 h 843763"/>
              <a:gd name="connsiteX82" fmla="*/ 329780 w 1062592"/>
              <a:gd name="connsiteY82" fmla="*/ 370933 h 843763"/>
              <a:gd name="connsiteX83" fmla="*/ 326816 w 1062592"/>
              <a:gd name="connsiteY83" fmla="*/ 379658 h 843763"/>
              <a:gd name="connsiteX84" fmla="*/ 324402 w 1062592"/>
              <a:gd name="connsiteY84" fmla="*/ 387066 h 843763"/>
              <a:gd name="connsiteX85" fmla="*/ 321823 w 1062592"/>
              <a:gd name="connsiteY85" fmla="*/ 396065 h 843763"/>
              <a:gd name="connsiteX86" fmla="*/ 319793 w 1062592"/>
              <a:gd name="connsiteY86" fmla="*/ 403527 h 843763"/>
              <a:gd name="connsiteX87" fmla="*/ 317653 w 1062592"/>
              <a:gd name="connsiteY87" fmla="*/ 412855 h 843763"/>
              <a:gd name="connsiteX88" fmla="*/ 316007 w 1062592"/>
              <a:gd name="connsiteY88" fmla="*/ 420263 h 843763"/>
              <a:gd name="connsiteX89" fmla="*/ 314251 w 1062592"/>
              <a:gd name="connsiteY89" fmla="*/ 429975 h 843763"/>
              <a:gd name="connsiteX90" fmla="*/ 312989 w 1062592"/>
              <a:gd name="connsiteY90" fmla="*/ 437273 h 843763"/>
              <a:gd name="connsiteX91" fmla="*/ 311672 w 1062592"/>
              <a:gd name="connsiteY91" fmla="*/ 447644 h 843763"/>
              <a:gd name="connsiteX92" fmla="*/ 310849 w 1062592"/>
              <a:gd name="connsiteY92" fmla="*/ 454613 h 843763"/>
              <a:gd name="connsiteX93" fmla="*/ 309971 w 1062592"/>
              <a:gd name="connsiteY93" fmla="*/ 466301 h 843763"/>
              <a:gd name="connsiteX94" fmla="*/ 309532 w 1062592"/>
              <a:gd name="connsiteY94" fmla="*/ 472172 h 843763"/>
              <a:gd name="connsiteX95" fmla="*/ 309093 w 1062592"/>
              <a:gd name="connsiteY95" fmla="*/ 489950 h 843763"/>
              <a:gd name="connsiteX96" fmla="*/ 309367 w 1062592"/>
              <a:gd name="connsiteY96" fmla="*/ 503339 h 843763"/>
              <a:gd name="connsiteX97" fmla="*/ 309587 w 1062592"/>
              <a:gd name="connsiteY97" fmla="*/ 507619 h 843763"/>
              <a:gd name="connsiteX98" fmla="*/ 310135 w 1062592"/>
              <a:gd name="connsiteY98" fmla="*/ 516673 h 843763"/>
              <a:gd name="connsiteX99" fmla="*/ 310574 w 1062592"/>
              <a:gd name="connsiteY99" fmla="*/ 521666 h 843763"/>
              <a:gd name="connsiteX100" fmla="*/ 311397 w 1062592"/>
              <a:gd name="connsiteY100" fmla="*/ 530007 h 843763"/>
              <a:gd name="connsiteX101" fmla="*/ 312001 w 1062592"/>
              <a:gd name="connsiteY101" fmla="*/ 535055 h 843763"/>
              <a:gd name="connsiteX102" fmla="*/ 313208 w 1062592"/>
              <a:gd name="connsiteY102" fmla="*/ 543505 h 843763"/>
              <a:gd name="connsiteX103" fmla="*/ 313922 w 1062592"/>
              <a:gd name="connsiteY103" fmla="*/ 548169 h 843763"/>
              <a:gd name="connsiteX104" fmla="*/ 315677 w 1062592"/>
              <a:gd name="connsiteY104" fmla="*/ 557772 h 843763"/>
              <a:gd name="connsiteX105" fmla="*/ 316281 w 1062592"/>
              <a:gd name="connsiteY105" fmla="*/ 561119 h 843763"/>
              <a:gd name="connsiteX106" fmla="*/ 319134 w 1062592"/>
              <a:gd name="connsiteY106" fmla="*/ 573904 h 843763"/>
              <a:gd name="connsiteX107" fmla="*/ 319793 w 1062592"/>
              <a:gd name="connsiteY107" fmla="*/ 576538 h 843763"/>
              <a:gd name="connsiteX108" fmla="*/ 322427 w 1062592"/>
              <a:gd name="connsiteY108" fmla="*/ 586580 h 843763"/>
              <a:gd name="connsiteX109" fmla="*/ 323689 w 1062592"/>
              <a:gd name="connsiteY109" fmla="*/ 590914 h 843763"/>
              <a:gd name="connsiteX110" fmla="*/ 326213 w 1062592"/>
              <a:gd name="connsiteY110" fmla="*/ 599145 h 843763"/>
              <a:gd name="connsiteX111" fmla="*/ 327804 w 1062592"/>
              <a:gd name="connsiteY111" fmla="*/ 603864 h 843763"/>
              <a:gd name="connsiteX112" fmla="*/ 330548 w 1062592"/>
              <a:gd name="connsiteY112" fmla="*/ 611711 h 843763"/>
              <a:gd name="connsiteX113" fmla="*/ 332249 w 1062592"/>
              <a:gd name="connsiteY113" fmla="*/ 616375 h 843763"/>
              <a:gd name="connsiteX114" fmla="*/ 335486 w 1062592"/>
              <a:gd name="connsiteY114" fmla="*/ 624496 h 843763"/>
              <a:gd name="connsiteX115" fmla="*/ 337187 w 1062592"/>
              <a:gd name="connsiteY115" fmla="*/ 628611 h 843763"/>
              <a:gd name="connsiteX116" fmla="*/ 341796 w 1062592"/>
              <a:gd name="connsiteY116" fmla="*/ 638927 h 843763"/>
              <a:gd name="connsiteX117" fmla="*/ 342565 w 1062592"/>
              <a:gd name="connsiteY117" fmla="*/ 640573 h 843763"/>
              <a:gd name="connsiteX118" fmla="*/ 348381 w 1062592"/>
              <a:gd name="connsiteY118" fmla="*/ 652316 h 843763"/>
              <a:gd name="connsiteX119" fmla="*/ 350302 w 1062592"/>
              <a:gd name="connsiteY119" fmla="*/ 655828 h 843763"/>
              <a:gd name="connsiteX120" fmla="*/ 354691 w 1062592"/>
              <a:gd name="connsiteY120" fmla="*/ 663839 h 843763"/>
              <a:gd name="connsiteX121" fmla="*/ 357215 w 1062592"/>
              <a:gd name="connsiteY121" fmla="*/ 668119 h 843763"/>
              <a:gd name="connsiteX122" fmla="*/ 359685 w 1062592"/>
              <a:gd name="connsiteY122" fmla="*/ 672344 h 843763"/>
              <a:gd name="connsiteX123" fmla="*/ 206922 w 1062592"/>
              <a:gd name="connsiteY123" fmla="*/ 610394 h 843763"/>
              <a:gd name="connsiteX124" fmla="*/ 870541 w 1062592"/>
              <a:gd name="connsiteY124" fmla="*/ 743952 h 843763"/>
              <a:gd name="connsiteX125" fmla="*/ 862475 w 1062592"/>
              <a:gd name="connsiteY125" fmla="*/ 741428 h 843763"/>
              <a:gd name="connsiteX126" fmla="*/ 855726 w 1062592"/>
              <a:gd name="connsiteY126" fmla="*/ 746531 h 843763"/>
              <a:gd name="connsiteX127" fmla="*/ 662961 w 1062592"/>
              <a:gd name="connsiteY127" fmla="*/ 810841 h 843763"/>
              <a:gd name="connsiteX128" fmla="*/ 405283 w 1062592"/>
              <a:gd name="connsiteY128" fmla="*/ 681288 h 843763"/>
              <a:gd name="connsiteX129" fmla="*/ 384048 w 1062592"/>
              <a:gd name="connsiteY129" fmla="*/ 648914 h 843763"/>
              <a:gd name="connsiteX130" fmla="*/ 377902 w 1062592"/>
              <a:gd name="connsiteY130" fmla="*/ 637665 h 843763"/>
              <a:gd name="connsiteX131" fmla="*/ 367037 w 1062592"/>
              <a:gd name="connsiteY131" fmla="*/ 614619 h 843763"/>
              <a:gd name="connsiteX132" fmla="*/ 358093 w 1062592"/>
              <a:gd name="connsiteY132" fmla="*/ 590805 h 843763"/>
              <a:gd name="connsiteX133" fmla="*/ 351070 w 1062592"/>
              <a:gd name="connsiteY133" fmla="*/ 566332 h 843763"/>
              <a:gd name="connsiteX134" fmla="*/ 341961 w 1062592"/>
              <a:gd name="connsiteY134" fmla="*/ 489895 h 843763"/>
              <a:gd name="connsiteX135" fmla="*/ 662906 w 1062592"/>
              <a:gd name="connsiteY135" fmla="*/ 169005 h 843763"/>
              <a:gd name="connsiteX136" fmla="*/ 670094 w 1062592"/>
              <a:gd name="connsiteY136" fmla="*/ 169115 h 843763"/>
              <a:gd name="connsiteX137" fmla="*/ 759096 w 1062592"/>
              <a:gd name="connsiteY137" fmla="*/ 183711 h 843763"/>
              <a:gd name="connsiteX138" fmla="*/ 904726 w 1062592"/>
              <a:gd name="connsiteY138" fmla="*/ 279078 h 843763"/>
              <a:gd name="connsiteX139" fmla="*/ 983797 w 1062592"/>
              <a:gd name="connsiteY139" fmla="*/ 490005 h 843763"/>
              <a:gd name="connsiteX140" fmla="*/ 913286 w 1062592"/>
              <a:gd name="connsiteY140" fmla="*/ 690726 h 843763"/>
              <a:gd name="connsiteX141" fmla="*/ 904671 w 1062592"/>
              <a:gd name="connsiteY141" fmla="*/ 701481 h 843763"/>
              <a:gd name="connsiteX142" fmla="*/ 913725 w 1062592"/>
              <a:gd name="connsiteY142" fmla="*/ 711852 h 843763"/>
              <a:gd name="connsiteX143" fmla="*/ 963274 w 1062592"/>
              <a:gd name="connsiteY143" fmla="*/ 758712 h 843763"/>
              <a:gd name="connsiteX144" fmla="*/ 870541 w 1062592"/>
              <a:gd name="connsiteY144" fmla="*/ 743952 h 8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062592" h="843763">
                <a:moveTo>
                  <a:pt x="947636" y="700054"/>
                </a:moveTo>
                <a:cubicBezTo>
                  <a:pt x="992302" y="639531"/>
                  <a:pt x="1016774" y="565454"/>
                  <a:pt x="1016774" y="489895"/>
                </a:cubicBezTo>
                <a:cubicBezTo>
                  <a:pt x="1016774" y="404295"/>
                  <a:pt x="985827" y="321713"/>
                  <a:pt x="929583" y="257349"/>
                </a:cubicBezTo>
                <a:cubicBezTo>
                  <a:pt x="886619" y="208074"/>
                  <a:pt x="831088" y="171694"/>
                  <a:pt x="769028" y="152269"/>
                </a:cubicBezTo>
                <a:cubicBezTo>
                  <a:pt x="739891" y="143106"/>
                  <a:pt x="709602" y="137838"/>
                  <a:pt x="678874" y="136521"/>
                </a:cubicBezTo>
                <a:cubicBezTo>
                  <a:pt x="612095" y="50921"/>
                  <a:pt x="508332" y="0"/>
                  <a:pt x="399631" y="0"/>
                </a:cubicBezTo>
                <a:cubicBezTo>
                  <a:pt x="363471" y="0"/>
                  <a:pt x="327749" y="5432"/>
                  <a:pt x="293564" y="16187"/>
                </a:cubicBezTo>
                <a:cubicBezTo>
                  <a:pt x="231504" y="35667"/>
                  <a:pt x="175974" y="71992"/>
                  <a:pt x="133009" y="121267"/>
                </a:cubicBezTo>
                <a:cubicBezTo>
                  <a:pt x="76821" y="185576"/>
                  <a:pt x="45818" y="268158"/>
                  <a:pt x="45818" y="353758"/>
                </a:cubicBezTo>
                <a:cubicBezTo>
                  <a:pt x="45818" y="429317"/>
                  <a:pt x="70291" y="503394"/>
                  <a:pt x="114956" y="563918"/>
                </a:cubicBezTo>
                <a:cubicBezTo>
                  <a:pt x="93556" y="586525"/>
                  <a:pt x="68919" y="605894"/>
                  <a:pt x="41703" y="621533"/>
                </a:cubicBezTo>
                <a:lnTo>
                  <a:pt x="0" y="645512"/>
                </a:lnTo>
                <a:lnTo>
                  <a:pt x="47629" y="652151"/>
                </a:lnTo>
                <a:cubicBezTo>
                  <a:pt x="63322" y="654346"/>
                  <a:pt x="79564" y="655444"/>
                  <a:pt x="95861" y="655444"/>
                </a:cubicBezTo>
                <a:cubicBezTo>
                  <a:pt x="129223" y="655444"/>
                  <a:pt x="162146" y="650834"/>
                  <a:pt x="193862" y="641671"/>
                </a:cubicBezTo>
                <a:cubicBezTo>
                  <a:pt x="249667" y="681672"/>
                  <a:pt x="314964" y="704170"/>
                  <a:pt x="383719" y="707243"/>
                </a:cubicBezTo>
                <a:cubicBezTo>
                  <a:pt x="450497" y="792843"/>
                  <a:pt x="554260" y="843764"/>
                  <a:pt x="662961" y="843764"/>
                </a:cubicBezTo>
                <a:cubicBezTo>
                  <a:pt x="737532" y="843764"/>
                  <a:pt x="808536" y="820992"/>
                  <a:pt x="868730" y="777808"/>
                </a:cubicBezTo>
                <a:cubicBezTo>
                  <a:pt x="900446" y="786917"/>
                  <a:pt x="933369" y="791581"/>
                  <a:pt x="966731" y="791581"/>
                </a:cubicBezTo>
                <a:cubicBezTo>
                  <a:pt x="983028" y="791581"/>
                  <a:pt x="999216" y="790483"/>
                  <a:pt x="1014964" y="788288"/>
                </a:cubicBezTo>
                <a:lnTo>
                  <a:pt x="1062593" y="781649"/>
                </a:lnTo>
                <a:lnTo>
                  <a:pt x="1020890" y="757670"/>
                </a:lnTo>
                <a:cubicBezTo>
                  <a:pt x="993673" y="742031"/>
                  <a:pt x="969091" y="722662"/>
                  <a:pt x="947636" y="700054"/>
                </a:cubicBezTo>
                <a:close/>
                <a:moveTo>
                  <a:pt x="206922" y="610394"/>
                </a:moveTo>
                <a:lnTo>
                  <a:pt x="200172" y="605291"/>
                </a:lnTo>
                <a:lnTo>
                  <a:pt x="192106" y="607815"/>
                </a:lnTo>
                <a:cubicBezTo>
                  <a:pt x="162146" y="617198"/>
                  <a:pt x="130979" y="622136"/>
                  <a:pt x="99318" y="622466"/>
                </a:cubicBezTo>
                <a:cubicBezTo>
                  <a:pt x="117316" y="608473"/>
                  <a:pt x="133887" y="592835"/>
                  <a:pt x="148867" y="575605"/>
                </a:cubicBezTo>
                <a:lnTo>
                  <a:pt x="157921" y="565234"/>
                </a:lnTo>
                <a:lnTo>
                  <a:pt x="149306" y="554480"/>
                </a:lnTo>
                <a:cubicBezTo>
                  <a:pt x="103159" y="497029"/>
                  <a:pt x="78796" y="427616"/>
                  <a:pt x="78796" y="353758"/>
                </a:cubicBezTo>
                <a:cubicBezTo>
                  <a:pt x="78796" y="276115"/>
                  <a:pt x="106890" y="201215"/>
                  <a:pt x="157866" y="142831"/>
                </a:cubicBezTo>
                <a:cubicBezTo>
                  <a:pt x="196825" y="98111"/>
                  <a:pt x="247197" y="65133"/>
                  <a:pt x="303496" y="47519"/>
                </a:cubicBezTo>
                <a:cubicBezTo>
                  <a:pt x="334498" y="37807"/>
                  <a:pt x="366873" y="32868"/>
                  <a:pt x="399686" y="32868"/>
                </a:cubicBezTo>
                <a:cubicBezTo>
                  <a:pt x="491157" y="32868"/>
                  <a:pt x="575715" y="70455"/>
                  <a:pt x="636403" y="137015"/>
                </a:cubicBezTo>
                <a:cubicBezTo>
                  <a:pt x="634702" y="137125"/>
                  <a:pt x="633056" y="137344"/>
                  <a:pt x="631355" y="137509"/>
                </a:cubicBezTo>
                <a:cubicBezTo>
                  <a:pt x="628666" y="137728"/>
                  <a:pt x="625978" y="138003"/>
                  <a:pt x="623289" y="138332"/>
                </a:cubicBezTo>
                <a:cubicBezTo>
                  <a:pt x="620161" y="138661"/>
                  <a:pt x="617088" y="139100"/>
                  <a:pt x="613961" y="139539"/>
                </a:cubicBezTo>
                <a:cubicBezTo>
                  <a:pt x="611272" y="139923"/>
                  <a:pt x="608638" y="140307"/>
                  <a:pt x="606004" y="140691"/>
                </a:cubicBezTo>
                <a:cubicBezTo>
                  <a:pt x="602931" y="141185"/>
                  <a:pt x="599859" y="141734"/>
                  <a:pt x="596841" y="142337"/>
                </a:cubicBezTo>
                <a:cubicBezTo>
                  <a:pt x="594262" y="142831"/>
                  <a:pt x="591628" y="143325"/>
                  <a:pt x="589049" y="143874"/>
                </a:cubicBezTo>
                <a:cubicBezTo>
                  <a:pt x="585976" y="144532"/>
                  <a:pt x="582958" y="145246"/>
                  <a:pt x="579940" y="145959"/>
                </a:cubicBezTo>
                <a:cubicBezTo>
                  <a:pt x="577416" y="146563"/>
                  <a:pt x="574837" y="147166"/>
                  <a:pt x="572368" y="147825"/>
                </a:cubicBezTo>
                <a:cubicBezTo>
                  <a:pt x="569350" y="148648"/>
                  <a:pt x="566332" y="149526"/>
                  <a:pt x="563369" y="150404"/>
                </a:cubicBezTo>
                <a:cubicBezTo>
                  <a:pt x="560900" y="151117"/>
                  <a:pt x="558430" y="151830"/>
                  <a:pt x="556016" y="152598"/>
                </a:cubicBezTo>
                <a:cubicBezTo>
                  <a:pt x="552998" y="153531"/>
                  <a:pt x="550035" y="154574"/>
                  <a:pt x="547072" y="155616"/>
                </a:cubicBezTo>
                <a:cubicBezTo>
                  <a:pt x="544712" y="156440"/>
                  <a:pt x="542353" y="157208"/>
                  <a:pt x="539993" y="158086"/>
                </a:cubicBezTo>
                <a:cubicBezTo>
                  <a:pt x="536975" y="159183"/>
                  <a:pt x="534012" y="160445"/>
                  <a:pt x="531049" y="161597"/>
                </a:cubicBezTo>
                <a:cubicBezTo>
                  <a:pt x="528800" y="162530"/>
                  <a:pt x="526550" y="163353"/>
                  <a:pt x="524300" y="164341"/>
                </a:cubicBezTo>
                <a:cubicBezTo>
                  <a:pt x="521227" y="165658"/>
                  <a:pt x="518209" y="167085"/>
                  <a:pt x="515191" y="168456"/>
                </a:cubicBezTo>
                <a:cubicBezTo>
                  <a:pt x="513106" y="169389"/>
                  <a:pt x="511021" y="170322"/>
                  <a:pt x="508991" y="171310"/>
                </a:cubicBezTo>
                <a:cubicBezTo>
                  <a:pt x="505753" y="172901"/>
                  <a:pt x="502571" y="174602"/>
                  <a:pt x="499333" y="176248"/>
                </a:cubicBezTo>
                <a:cubicBezTo>
                  <a:pt x="497577" y="177181"/>
                  <a:pt x="495822" y="178004"/>
                  <a:pt x="494066" y="178992"/>
                </a:cubicBezTo>
                <a:cubicBezTo>
                  <a:pt x="489950" y="181242"/>
                  <a:pt x="485890" y="183601"/>
                  <a:pt x="481884" y="186015"/>
                </a:cubicBezTo>
                <a:cubicBezTo>
                  <a:pt x="481116" y="186454"/>
                  <a:pt x="480293" y="186893"/>
                  <a:pt x="479525" y="187387"/>
                </a:cubicBezTo>
                <a:cubicBezTo>
                  <a:pt x="474751" y="190295"/>
                  <a:pt x="470087" y="193258"/>
                  <a:pt x="465477" y="196386"/>
                </a:cubicBezTo>
                <a:cubicBezTo>
                  <a:pt x="464051" y="197374"/>
                  <a:pt x="462624" y="198416"/>
                  <a:pt x="461198" y="199404"/>
                </a:cubicBezTo>
                <a:cubicBezTo>
                  <a:pt x="458070" y="201599"/>
                  <a:pt x="454942" y="203739"/>
                  <a:pt x="451924" y="206044"/>
                </a:cubicBezTo>
                <a:cubicBezTo>
                  <a:pt x="450168" y="207361"/>
                  <a:pt x="448467" y="208732"/>
                  <a:pt x="446711" y="210104"/>
                </a:cubicBezTo>
                <a:cubicBezTo>
                  <a:pt x="444077" y="212134"/>
                  <a:pt x="441444" y="214165"/>
                  <a:pt x="438865" y="216305"/>
                </a:cubicBezTo>
                <a:cubicBezTo>
                  <a:pt x="437054" y="217786"/>
                  <a:pt x="435243" y="219377"/>
                  <a:pt x="433432" y="220914"/>
                </a:cubicBezTo>
                <a:cubicBezTo>
                  <a:pt x="431018" y="222944"/>
                  <a:pt x="428604" y="225029"/>
                  <a:pt x="426244" y="227114"/>
                </a:cubicBezTo>
                <a:cubicBezTo>
                  <a:pt x="424433" y="228761"/>
                  <a:pt x="422677" y="230462"/>
                  <a:pt x="420867" y="232163"/>
                </a:cubicBezTo>
                <a:cubicBezTo>
                  <a:pt x="418617" y="234248"/>
                  <a:pt x="416367" y="236388"/>
                  <a:pt x="414172" y="238528"/>
                </a:cubicBezTo>
                <a:cubicBezTo>
                  <a:pt x="412362" y="240284"/>
                  <a:pt x="410661" y="242094"/>
                  <a:pt x="408905" y="243905"/>
                </a:cubicBezTo>
                <a:cubicBezTo>
                  <a:pt x="406820" y="246100"/>
                  <a:pt x="404680" y="248240"/>
                  <a:pt x="402649" y="250490"/>
                </a:cubicBezTo>
                <a:cubicBezTo>
                  <a:pt x="400948" y="252355"/>
                  <a:pt x="399247" y="254276"/>
                  <a:pt x="397601" y="256196"/>
                </a:cubicBezTo>
                <a:cubicBezTo>
                  <a:pt x="395626" y="258446"/>
                  <a:pt x="393650" y="260696"/>
                  <a:pt x="391730" y="263001"/>
                </a:cubicBezTo>
                <a:cubicBezTo>
                  <a:pt x="390084" y="264976"/>
                  <a:pt x="388492" y="266951"/>
                  <a:pt x="386901" y="268982"/>
                </a:cubicBezTo>
                <a:cubicBezTo>
                  <a:pt x="385035" y="271286"/>
                  <a:pt x="383170" y="273646"/>
                  <a:pt x="381359" y="276005"/>
                </a:cubicBezTo>
                <a:cubicBezTo>
                  <a:pt x="379768" y="278035"/>
                  <a:pt x="378286" y="280121"/>
                  <a:pt x="376750" y="282261"/>
                </a:cubicBezTo>
                <a:cubicBezTo>
                  <a:pt x="374994" y="284675"/>
                  <a:pt x="373293" y="287089"/>
                  <a:pt x="371592" y="289504"/>
                </a:cubicBezTo>
                <a:cubicBezTo>
                  <a:pt x="370110" y="291644"/>
                  <a:pt x="368684" y="293784"/>
                  <a:pt x="367257" y="295978"/>
                </a:cubicBezTo>
                <a:cubicBezTo>
                  <a:pt x="365611" y="298448"/>
                  <a:pt x="364020" y="300972"/>
                  <a:pt x="362428" y="303496"/>
                </a:cubicBezTo>
                <a:cubicBezTo>
                  <a:pt x="361056" y="305691"/>
                  <a:pt x="359685" y="307941"/>
                  <a:pt x="358368" y="310135"/>
                </a:cubicBezTo>
                <a:cubicBezTo>
                  <a:pt x="356831" y="312714"/>
                  <a:pt x="355350" y="315293"/>
                  <a:pt x="353923" y="317872"/>
                </a:cubicBezTo>
                <a:cubicBezTo>
                  <a:pt x="352661" y="320122"/>
                  <a:pt x="351399" y="322427"/>
                  <a:pt x="350192" y="324731"/>
                </a:cubicBezTo>
                <a:cubicBezTo>
                  <a:pt x="348765" y="327365"/>
                  <a:pt x="347448" y="330054"/>
                  <a:pt x="346076" y="332743"/>
                </a:cubicBezTo>
                <a:cubicBezTo>
                  <a:pt x="344924" y="335047"/>
                  <a:pt x="343772" y="337407"/>
                  <a:pt x="342674" y="339766"/>
                </a:cubicBezTo>
                <a:cubicBezTo>
                  <a:pt x="341412" y="342510"/>
                  <a:pt x="340150" y="345198"/>
                  <a:pt x="338943" y="347997"/>
                </a:cubicBezTo>
                <a:cubicBezTo>
                  <a:pt x="337901" y="350411"/>
                  <a:pt x="336858" y="352771"/>
                  <a:pt x="335870" y="355185"/>
                </a:cubicBezTo>
                <a:cubicBezTo>
                  <a:pt x="334718" y="357984"/>
                  <a:pt x="333621" y="360782"/>
                  <a:pt x="332523" y="363635"/>
                </a:cubicBezTo>
                <a:cubicBezTo>
                  <a:pt x="331590" y="366050"/>
                  <a:pt x="330657" y="368519"/>
                  <a:pt x="329780" y="370933"/>
                </a:cubicBezTo>
                <a:cubicBezTo>
                  <a:pt x="328737" y="373787"/>
                  <a:pt x="327804" y="376750"/>
                  <a:pt x="326816" y="379658"/>
                </a:cubicBezTo>
                <a:cubicBezTo>
                  <a:pt x="325993" y="382127"/>
                  <a:pt x="325170" y="384596"/>
                  <a:pt x="324402" y="387066"/>
                </a:cubicBezTo>
                <a:cubicBezTo>
                  <a:pt x="323469" y="390029"/>
                  <a:pt x="322646" y="393047"/>
                  <a:pt x="321823" y="396065"/>
                </a:cubicBezTo>
                <a:cubicBezTo>
                  <a:pt x="321165" y="398534"/>
                  <a:pt x="320451" y="401003"/>
                  <a:pt x="319793" y="403527"/>
                </a:cubicBezTo>
                <a:cubicBezTo>
                  <a:pt x="319025" y="406600"/>
                  <a:pt x="318311" y="409728"/>
                  <a:pt x="317653" y="412855"/>
                </a:cubicBezTo>
                <a:cubicBezTo>
                  <a:pt x="317104" y="415325"/>
                  <a:pt x="316501" y="417794"/>
                  <a:pt x="316007" y="420263"/>
                </a:cubicBezTo>
                <a:cubicBezTo>
                  <a:pt x="315348" y="423501"/>
                  <a:pt x="314800" y="426738"/>
                  <a:pt x="314251" y="429975"/>
                </a:cubicBezTo>
                <a:cubicBezTo>
                  <a:pt x="313812" y="432390"/>
                  <a:pt x="313373" y="434804"/>
                  <a:pt x="312989" y="437273"/>
                </a:cubicBezTo>
                <a:cubicBezTo>
                  <a:pt x="312495" y="440675"/>
                  <a:pt x="312056" y="444187"/>
                  <a:pt x="311672" y="447644"/>
                </a:cubicBezTo>
                <a:cubicBezTo>
                  <a:pt x="311397" y="449949"/>
                  <a:pt x="311068" y="452253"/>
                  <a:pt x="310849" y="454613"/>
                </a:cubicBezTo>
                <a:cubicBezTo>
                  <a:pt x="310465" y="458454"/>
                  <a:pt x="310245" y="462405"/>
                  <a:pt x="309971" y="466301"/>
                </a:cubicBezTo>
                <a:cubicBezTo>
                  <a:pt x="309861" y="468276"/>
                  <a:pt x="309642" y="470196"/>
                  <a:pt x="309532" y="472172"/>
                </a:cubicBezTo>
                <a:cubicBezTo>
                  <a:pt x="309257" y="478043"/>
                  <a:pt x="309093" y="483969"/>
                  <a:pt x="309093" y="489950"/>
                </a:cubicBezTo>
                <a:cubicBezTo>
                  <a:pt x="309093" y="494395"/>
                  <a:pt x="309203" y="498894"/>
                  <a:pt x="309367" y="503339"/>
                </a:cubicBezTo>
                <a:cubicBezTo>
                  <a:pt x="309422" y="504766"/>
                  <a:pt x="309532" y="506192"/>
                  <a:pt x="309587" y="507619"/>
                </a:cubicBezTo>
                <a:cubicBezTo>
                  <a:pt x="309751" y="510637"/>
                  <a:pt x="309916" y="513655"/>
                  <a:pt x="310135" y="516673"/>
                </a:cubicBezTo>
                <a:cubicBezTo>
                  <a:pt x="310245" y="518319"/>
                  <a:pt x="310410" y="519965"/>
                  <a:pt x="310574" y="521666"/>
                </a:cubicBezTo>
                <a:cubicBezTo>
                  <a:pt x="310794" y="524465"/>
                  <a:pt x="311068" y="527263"/>
                  <a:pt x="311397" y="530007"/>
                </a:cubicBezTo>
                <a:cubicBezTo>
                  <a:pt x="311562" y="531708"/>
                  <a:pt x="311782" y="533354"/>
                  <a:pt x="312001" y="535055"/>
                </a:cubicBezTo>
                <a:cubicBezTo>
                  <a:pt x="312385" y="537853"/>
                  <a:pt x="312769" y="540707"/>
                  <a:pt x="313208" y="543505"/>
                </a:cubicBezTo>
                <a:cubicBezTo>
                  <a:pt x="313428" y="545042"/>
                  <a:pt x="313647" y="546633"/>
                  <a:pt x="313922" y="548169"/>
                </a:cubicBezTo>
                <a:cubicBezTo>
                  <a:pt x="314470" y="551407"/>
                  <a:pt x="315019" y="554589"/>
                  <a:pt x="315677" y="557772"/>
                </a:cubicBezTo>
                <a:cubicBezTo>
                  <a:pt x="315897" y="558869"/>
                  <a:pt x="316062" y="560022"/>
                  <a:pt x="316281" y="561119"/>
                </a:cubicBezTo>
                <a:cubicBezTo>
                  <a:pt x="317159" y="565399"/>
                  <a:pt x="318092" y="569679"/>
                  <a:pt x="319134" y="573904"/>
                </a:cubicBezTo>
                <a:cubicBezTo>
                  <a:pt x="319354" y="574782"/>
                  <a:pt x="319573" y="575660"/>
                  <a:pt x="319793" y="576538"/>
                </a:cubicBezTo>
                <a:cubicBezTo>
                  <a:pt x="320616" y="579885"/>
                  <a:pt x="321494" y="583232"/>
                  <a:pt x="322427" y="586580"/>
                </a:cubicBezTo>
                <a:cubicBezTo>
                  <a:pt x="322811" y="588061"/>
                  <a:pt x="323305" y="589488"/>
                  <a:pt x="323689" y="590914"/>
                </a:cubicBezTo>
                <a:cubicBezTo>
                  <a:pt x="324512" y="593658"/>
                  <a:pt x="325335" y="596402"/>
                  <a:pt x="326213" y="599145"/>
                </a:cubicBezTo>
                <a:cubicBezTo>
                  <a:pt x="326707" y="600737"/>
                  <a:pt x="327255" y="602273"/>
                  <a:pt x="327804" y="603864"/>
                </a:cubicBezTo>
                <a:cubicBezTo>
                  <a:pt x="328682" y="606498"/>
                  <a:pt x="329615" y="609077"/>
                  <a:pt x="330548" y="611711"/>
                </a:cubicBezTo>
                <a:cubicBezTo>
                  <a:pt x="331096" y="613247"/>
                  <a:pt x="331700" y="614784"/>
                  <a:pt x="332249" y="616375"/>
                </a:cubicBezTo>
                <a:cubicBezTo>
                  <a:pt x="333291" y="619064"/>
                  <a:pt x="334389" y="621807"/>
                  <a:pt x="335486" y="624496"/>
                </a:cubicBezTo>
                <a:cubicBezTo>
                  <a:pt x="336035" y="625868"/>
                  <a:pt x="336584" y="627240"/>
                  <a:pt x="337187" y="628611"/>
                </a:cubicBezTo>
                <a:cubicBezTo>
                  <a:pt x="338669" y="632068"/>
                  <a:pt x="340205" y="635525"/>
                  <a:pt x="341796" y="638927"/>
                </a:cubicBezTo>
                <a:cubicBezTo>
                  <a:pt x="342071" y="639476"/>
                  <a:pt x="342290" y="640025"/>
                  <a:pt x="342565" y="640573"/>
                </a:cubicBezTo>
                <a:cubicBezTo>
                  <a:pt x="344430" y="644524"/>
                  <a:pt x="346351" y="648420"/>
                  <a:pt x="348381" y="652316"/>
                </a:cubicBezTo>
                <a:cubicBezTo>
                  <a:pt x="348985" y="653523"/>
                  <a:pt x="349643" y="654675"/>
                  <a:pt x="350302" y="655828"/>
                </a:cubicBezTo>
                <a:cubicBezTo>
                  <a:pt x="351728" y="658517"/>
                  <a:pt x="353210" y="661205"/>
                  <a:pt x="354691" y="663839"/>
                </a:cubicBezTo>
                <a:cubicBezTo>
                  <a:pt x="355514" y="665266"/>
                  <a:pt x="356337" y="666692"/>
                  <a:pt x="357215" y="668119"/>
                </a:cubicBezTo>
                <a:cubicBezTo>
                  <a:pt x="358039" y="669546"/>
                  <a:pt x="358807" y="670972"/>
                  <a:pt x="359685" y="672344"/>
                </a:cubicBezTo>
                <a:cubicBezTo>
                  <a:pt x="304209" y="665430"/>
                  <a:pt x="251916" y="644305"/>
                  <a:pt x="206922" y="610394"/>
                </a:cubicBezTo>
                <a:close/>
                <a:moveTo>
                  <a:pt x="870541" y="743952"/>
                </a:moveTo>
                <a:lnTo>
                  <a:pt x="862475" y="741428"/>
                </a:lnTo>
                <a:lnTo>
                  <a:pt x="855726" y="746531"/>
                </a:lnTo>
                <a:cubicBezTo>
                  <a:pt x="799811" y="788618"/>
                  <a:pt x="733197" y="810841"/>
                  <a:pt x="662961" y="810841"/>
                </a:cubicBezTo>
                <a:cubicBezTo>
                  <a:pt x="560461" y="810841"/>
                  <a:pt x="466575" y="763596"/>
                  <a:pt x="405283" y="681288"/>
                </a:cubicBezTo>
                <a:cubicBezTo>
                  <a:pt x="397491" y="670863"/>
                  <a:pt x="390468" y="660053"/>
                  <a:pt x="384048" y="648914"/>
                </a:cubicBezTo>
                <a:cubicBezTo>
                  <a:pt x="381908" y="645183"/>
                  <a:pt x="379877" y="641451"/>
                  <a:pt x="377902" y="637665"/>
                </a:cubicBezTo>
                <a:cubicBezTo>
                  <a:pt x="373951" y="630093"/>
                  <a:pt x="370330" y="622411"/>
                  <a:pt x="367037" y="614619"/>
                </a:cubicBezTo>
                <a:cubicBezTo>
                  <a:pt x="363745" y="606827"/>
                  <a:pt x="360727" y="598871"/>
                  <a:pt x="358093" y="590805"/>
                </a:cubicBezTo>
                <a:cubicBezTo>
                  <a:pt x="355405" y="582739"/>
                  <a:pt x="353100" y="574617"/>
                  <a:pt x="351070" y="566332"/>
                </a:cubicBezTo>
                <a:cubicBezTo>
                  <a:pt x="345034" y="541585"/>
                  <a:pt x="341961" y="515960"/>
                  <a:pt x="341961" y="489895"/>
                </a:cubicBezTo>
                <a:cubicBezTo>
                  <a:pt x="341961" y="312934"/>
                  <a:pt x="485945" y="169005"/>
                  <a:pt x="662906" y="169005"/>
                </a:cubicBezTo>
                <a:cubicBezTo>
                  <a:pt x="665321" y="169005"/>
                  <a:pt x="667735" y="169060"/>
                  <a:pt x="670094" y="169115"/>
                </a:cubicBezTo>
                <a:cubicBezTo>
                  <a:pt x="700439" y="169773"/>
                  <a:pt x="730399" y="174657"/>
                  <a:pt x="759096" y="183711"/>
                </a:cubicBezTo>
                <a:cubicBezTo>
                  <a:pt x="815395" y="201380"/>
                  <a:pt x="865712" y="234357"/>
                  <a:pt x="904726" y="279078"/>
                </a:cubicBezTo>
                <a:cubicBezTo>
                  <a:pt x="955702" y="337462"/>
                  <a:pt x="983797" y="412362"/>
                  <a:pt x="983797" y="490005"/>
                </a:cubicBezTo>
                <a:cubicBezTo>
                  <a:pt x="983797" y="563863"/>
                  <a:pt x="959433" y="633221"/>
                  <a:pt x="913286" y="690726"/>
                </a:cubicBezTo>
                <a:lnTo>
                  <a:pt x="904671" y="701481"/>
                </a:lnTo>
                <a:lnTo>
                  <a:pt x="913725" y="711852"/>
                </a:lnTo>
                <a:cubicBezTo>
                  <a:pt x="928705" y="729082"/>
                  <a:pt x="945277" y="744775"/>
                  <a:pt x="963274" y="758712"/>
                </a:cubicBezTo>
                <a:cubicBezTo>
                  <a:pt x="931723" y="758273"/>
                  <a:pt x="900501" y="753335"/>
                  <a:pt x="870541" y="743952"/>
                </a:cubicBezTo>
                <a:close/>
              </a:path>
            </a:pathLst>
          </a:custGeom>
          <a:solidFill>
            <a:schemeClr val="bg1"/>
          </a:solidFill>
          <a:ln w="5477" cap="flat">
            <a:noFill/>
            <a:prstDash val="solid"/>
            <a:miter/>
          </a:ln>
        </p:spPr>
        <p:txBody>
          <a:bodyPr rtlCol="0" anchor="ctr"/>
          <a:lstStyle/>
          <a:p>
            <a:endParaRPr lang="de-DE"/>
          </a:p>
        </p:txBody>
      </p:sp>
      <p:sp>
        <p:nvSpPr>
          <p:cNvPr id="64" name="Freihandform: Form 63">
            <a:extLst>
              <a:ext uri="{FF2B5EF4-FFF2-40B4-BE49-F238E27FC236}">
                <a16:creationId xmlns:a16="http://schemas.microsoft.com/office/drawing/2014/main" id="{B00CDFFA-5FA1-FA08-F7D6-3D5CEFD6E1F6}"/>
              </a:ext>
            </a:extLst>
          </p:cNvPr>
          <p:cNvSpPr/>
          <p:nvPr/>
        </p:nvSpPr>
        <p:spPr>
          <a:xfrm>
            <a:off x="766443" y="3547398"/>
            <a:ext cx="428533" cy="800486"/>
          </a:xfrm>
          <a:custGeom>
            <a:avLst/>
            <a:gdLst>
              <a:gd name="connsiteX0" fmla="*/ 426679 w 428533"/>
              <a:gd name="connsiteY0" fmla="*/ 186440 h 800486"/>
              <a:gd name="connsiteX1" fmla="*/ 416476 w 428533"/>
              <a:gd name="connsiteY1" fmla="*/ 252297 h 800486"/>
              <a:gd name="connsiteX2" fmla="*/ 390504 w 428533"/>
              <a:gd name="connsiteY2" fmla="*/ 299603 h 800486"/>
              <a:gd name="connsiteX3" fmla="*/ 357112 w 428533"/>
              <a:gd name="connsiteY3" fmla="*/ 332067 h 800486"/>
              <a:gd name="connsiteX4" fmla="*/ 324647 w 428533"/>
              <a:gd name="connsiteY4" fmla="*/ 355256 h 800486"/>
              <a:gd name="connsiteX5" fmla="*/ 256935 w 428533"/>
              <a:gd name="connsiteY5" fmla="*/ 425751 h 800486"/>
              <a:gd name="connsiteX6" fmla="*/ 239311 w 428533"/>
              <a:gd name="connsiteY6" fmla="*/ 499956 h 800486"/>
              <a:gd name="connsiteX7" fmla="*/ 239311 w 428533"/>
              <a:gd name="connsiteY7" fmla="*/ 520363 h 800486"/>
              <a:gd name="connsiteX8" fmla="*/ 241166 w 428533"/>
              <a:gd name="connsiteY8" fmla="*/ 538914 h 800486"/>
              <a:gd name="connsiteX9" fmla="*/ 113163 w 428533"/>
              <a:gd name="connsiteY9" fmla="*/ 538914 h 800486"/>
              <a:gd name="connsiteX10" fmla="*/ 107597 w 428533"/>
              <a:gd name="connsiteY10" fmla="*/ 510159 h 800486"/>
              <a:gd name="connsiteX11" fmla="*/ 102959 w 428533"/>
              <a:gd name="connsiteY11" fmla="*/ 465636 h 800486"/>
              <a:gd name="connsiteX12" fmla="*/ 128931 w 428533"/>
              <a:gd name="connsiteY12" fmla="*/ 373808 h 800486"/>
              <a:gd name="connsiteX13" fmla="*/ 205919 w 428533"/>
              <a:gd name="connsiteY13" fmla="*/ 296820 h 800486"/>
              <a:gd name="connsiteX14" fmla="*/ 230035 w 428533"/>
              <a:gd name="connsiteY14" fmla="*/ 280124 h 800486"/>
              <a:gd name="connsiteX15" fmla="*/ 254152 w 428533"/>
              <a:gd name="connsiteY15" fmla="*/ 260645 h 800486"/>
              <a:gd name="connsiteX16" fmla="*/ 271776 w 428533"/>
              <a:gd name="connsiteY16" fmla="*/ 236528 h 800486"/>
              <a:gd name="connsiteX17" fmla="*/ 279196 w 428533"/>
              <a:gd name="connsiteY17" fmla="*/ 206846 h 800486"/>
              <a:gd name="connsiteX18" fmla="*/ 252297 w 428533"/>
              <a:gd name="connsiteY18" fmla="*/ 147482 h 800486"/>
              <a:gd name="connsiteX19" fmla="*/ 188295 w 428533"/>
              <a:gd name="connsiteY19" fmla="*/ 129859 h 800486"/>
              <a:gd name="connsiteX20" fmla="*/ 120583 w 428533"/>
              <a:gd name="connsiteY20" fmla="*/ 145627 h 800486"/>
              <a:gd name="connsiteX21" fmla="*/ 67712 w 428533"/>
              <a:gd name="connsiteY21" fmla="*/ 180875 h 800486"/>
              <a:gd name="connsiteX22" fmla="*/ 0 w 428533"/>
              <a:gd name="connsiteY22" fmla="*/ 85336 h 800486"/>
              <a:gd name="connsiteX23" fmla="*/ 28754 w 428533"/>
              <a:gd name="connsiteY23" fmla="*/ 59364 h 800486"/>
              <a:gd name="connsiteX24" fmla="*/ 75133 w 428533"/>
              <a:gd name="connsiteY24" fmla="*/ 31537 h 800486"/>
              <a:gd name="connsiteX25" fmla="*/ 137279 w 428533"/>
              <a:gd name="connsiteY25" fmla="*/ 9276 h 800486"/>
              <a:gd name="connsiteX26" fmla="*/ 216122 w 428533"/>
              <a:gd name="connsiteY26" fmla="*/ 0 h 800486"/>
              <a:gd name="connsiteX27" fmla="*/ 296820 w 428533"/>
              <a:gd name="connsiteY27" fmla="*/ 12986 h 800486"/>
              <a:gd name="connsiteX28" fmla="*/ 364532 w 428533"/>
              <a:gd name="connsiteY28" fmla="*/ 50088 h 800486"/>
              <a:gd name="connsiteX29" fmla="*/ 410910 w 428533"/>
              <a:gd name="connsiteY29" fmla="*/ 108525 h 800486"/>
              <a:gd name="connsiteX30" fmla="*/ 428534 w 428533"/>
              <a:gd name="connsiteY30" fmla="*/ 186440 h 800486"/>
              <a:gd name="connsiteX31" fmla="*/ 283834 w 428533"/>
              <a:gd name="connsiteY31" fmla="*/ 707730 h 800486"/>
              <a:gd name="connsiteX32" fmla="*/ 256935 w 428533"/>
              <a:gd name="connsiteY32" fmla="*/ 773587 h 800486"/>
              <a:gd name="connsiteX33" fmla="*/ 191078 w 428533"/>
              <a:gd name="connsiteY33" fmla="*/ 800486 h 800486"/>
              <a:gd name="connsiteX34" fmla="*/ 127076 w 428533"/>
              <a:gd name="connsiteY34" fmla="*/ 773587 h 800486"/>
              <a:gd name="connsiteX35" fmla="*/ 101104 w 428533"/>
              <a:gd name="connsiteY35" fmla="*/ 707730 h 800486"/>
              <a:gd name="connsiteX36" fmla="*/ 128004 w 428533"/>
              <a:gd name="connsiteY36" fmla="*/ 641873 h 800486"/>
              <a:gd name="connsiteX37" fmla="*/ 193861 w 428533"/>
              <a:gd name="connsiteY37" fmla="*/ 614974 h 800486"/>
              <a:gd name="connsiteX38" fmla="*/ 258790 w 428533"/>
              <a:gd name="connsiteY38" fmla="*/ 641873 h 800486"/>
              <a:gd name="connsiteX39" fmla="*/ 285689 w 428533"/>
              <a:gd name="connsiteY39" fmla="*/ 707730 h 80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8533" h="800486">
                <a:moveTo>
                  <a:pt x="426679" y="186440"/>
                </a:moveTo>
                <a:cubicBezTo>
                  <a:pt x="426679" y="212412"/>
                  <a:pt x="422968" y="234673"/>
                  <a:pt x="416476" y="252297"/>
                </a:cubicBezTo>
                <a:cubicBezTo>
                  <a:pt x="409055" y="270848"/>
                  <a:pt x="400707" y="286617"/>
                  <a:pt x="390504" y="299603"/>
                </a:cubicBezTo>
                <a:cubicBezTo>
                  <a:pt x="380301" y="312589"/>
                  <a:pt x="369170" y="323719"/>
                  <a:pt x="357112" y="332067"/>
                </a:cubicBezTo>
                <a:cubicBezTo>
                  <a:pt x="345053" y="340415"/>
                  <a:pt x="333923" y="347836"/>
                  <a:pt x="324647" y="355256"/>
                </a:cubicBezTo>
                <a:cubicBezTo>
                  <a:pt x="290327" y="376590"/>
                  <a:pt x="268065" y="400707"/>
                  <a:pt x="256935" y="425751"/>
                </a:cubicBezTo>
                <a:cubicBezTo>
                  <a:pt x="245804" y="451723"/>
                  <a:pt x="240239" y="475840"/>
                  <a:pt x="239311" y="499956"/>
                </a:cubicBezTo>
                <a:cubicBezTo>
                  <a:pt x="239311" y="506449"/>
                  <a:pt x="239311" y="512942"/>
                  <a:pt x="239311" y="520363"/>
                </a:cubicBezTo>
                <a:cubicBezTo>
                  <a:pt x="239311" y="526856"/>
                  <a:pt x="240239" y="533348"/>
                  <a:pt x="241166" y="538914"/>
                </a:cubicBezTo>
                <a:lnTo>
                  <a:pt x="113163" y="538914"/>
                </a:lnTo>
                <a:lnTo>
                  <a:pt x="107597" y="510159"/>
                </a:lnTo>
                <a:cubicBezTo>
                  <a:pt x="104814" y="496246"/>
                  <a:pt x="102959" y="481405"/>
                  <a:pt x="102959" y="465636"/>
                </a:cubicBezTo>
                <a:cubicBezTo>
                  <a:pt x="102959" y="431317"/>
                  <a:pt x="111307" y="400707"/>
                  <a:pt x="128931" y="373808"/>
                </a:cubicBezTo>
                <a:cubicBezTo>
                  <a:pt x="145627" y="346908"/>
                  <a:pt x="171599" y="320937"/>
                  <a:pt x="205919" y="296820"/>
                </a:cubicBezTo>
                <a:cubicBezTo>
                  <a:pt x="213339" y="291255"/>
                  <a:pt x="221687" y="285689"/>
                  <a:pt x="230035" y="280124"/>
                </a:cubicBezTo>
                <a:cubicBezTo>
                  <a:pt x="239311" y="274559"/>
                  <a:pt x="246732" y="268066"/>
                  <a:pt x="254152" y="260645"/>
                </a:cubicBezTo>
                <a:cubicBezTo>
                  <a:pt x="261573" y="253225"/>
                  <a:pt x="267138" y="245804"/>
                  <a:pt x="271776" y="236528"/>
                </a:cubicBezTo>
                <a:cubicBezTo>
                  <a:pt x="276414" y="227253"/>
                  <a:pt x="279196" y="217977"/>
                  <a:pt x="279196" y="206846"/>
                </a:cubicBezTo>
                <a:cubicBezTo>
                  <a:pt x="279196" y="179020"/>
                  <a:pt x="269921" y="159541"/>
                  <a:pt x="252297" y="147482"/>
                </a:cubicBezTo>
                <a:cubicBezTo>
                  <a:pt x="233746" y="135424"/>
                  <a:pt x="212412" y="129859"/>
                  <a:pt x="188295" y="129859"/>
                </a:cubicBezTo>
                <a:cubicBezTo>
                  <a:pt x="161396" y="129859"/>
                  <a:pt x="139134" y="135424"/>
                  <a:pt x="120583" y="145627"/>
                </a:cubicBezTo>
                <a:cubicBezTo>
                  <a:pt x="102032" y="155831"/>
                  <a:pt x="84408" y="167889"/>
                  <a:pt x="67712" y="180875"/>
                </a:cubicBezTo>
                <a:lnTo>
                  <a:pt x="0" y="85336"/>
                </a:lnTo>
                <a:cubicBezTo>
                  <a:pt x="6493" y="77915"/>
                  <a:pt x="16696" y="69567"/>
                  <a:pt x="28754" y="59364"/>
                </a:cubicBezTo>
                <a:cubicBezTo>
                  <a:pt x="41740" y="50088"/>
                  <a:pt x="56581" y="40813"/>
                  <a:pt x="75133" y="31537"/>
                </a:cubicBezTo>
                <a:cubicBezTo>
                  <a:pt x="93684" y="22262"/>
                  <a:pt x="114090" y="14841"/>
                  <a:pt x="137279" y="9276"/>
                </a:cubicBezTo>
                <a:cubicBezTo>
                  <a:pt x="160468" y="3710"/>
                  <a:pt x="186440" y="0"/>
                  <a:pt x="216122" y="0"/>
                </a:cubicBezTo>
                <a:cubicBezTo>
                  <a:pt x="245804" y="0"/>
                  <a:pt x="270848" y="4638"/>
                  <a:pt x="296820" y="12986"/>
                </a:cubicBezTo>
                <a:cubicBezTo>
                  <a:pt x="322792" y="21334"/>
                  <a:pt x="345053" y="33392"/>
                  <a:pt x="364532" y="50088"/>
                </a:cubicBezTo>
                <a:cubicBezTo>
                  <a:pt x="384011" y="65857"/>
                  <a:pt x="398852" y="85336"/>
                  <a:pt x="410910" y="108525"/>
                </a:cubicBezTo>
                <a:cubicBezTo>
                  <a:pt x="422041" y="131714"/>
                  <a:pt x="428534" y="157686"/>
                  <a:pt x="428534" y="186440"/>
                </a:cubicBezTo>
                <a:close/>
                <a:moveTo>
                  <a:pt x="283834" y="707730"/>
                </a:moveTo>
                <a:cubicBezTo>
                  <a:pt x="283834" y="733702"/>
                  <a:pt x="274558" y="755964"/>
                  <a:pt x="256935" y="773587"/>
                </a:cubicBezTo>
                <a:cubicBezTo>
                  <a:pt x="238384" y="791211"/>
                  <a:pt x="217050" y="800486"/>
                  <a:pt x="191078" y="800486"/>
                </a:cubicBezTo>
                <a:cubicBezTo>
                  <a:pt x="165106" y="800486"/>
                  <a:pt x="144700" y="791211"/>
                  <a:pt x="127076" y="773587"/>
                </a:cubicBezTo>
                <a:cubicBezTo>
                  <a:pt x="109452" y="755964"/>
                  <a:pt x="101104" y="733702"/>
                  <a:pt x="101104" y="707730"/>
                </a:cubicBezTo>
                <a:cubicBezTo>
                  <a:pt x="101104" y="681758"/>
                  <a:pt x="110380" y="659497"/>
                  <a:pt x="128004" y="641873"/>
                </a:cubicBezTo>
                <a:cubicBezTo>
                  <a:pt x="145627" y="624250"/>
                  <a:pt x="167889" y="614974"/>
                  <a:pt x="193861" y="614974"/>
                </a:cubicBezTo>
                <a:cubicBezTo>
                  <a:pt x="219832" y="614974"/>
                  <a:pt x="240239" y="624250"/>
                  <a:pt x="258790" y="641873"/>
                </a:cubicBezTo>
                <a:cubicBezTo>
                  <a:pt x="276414" y="659497"/>
                  <a:pt x="285689" y="681758"/>
                  <a:pt x="285689" y="707730"/>
                </a:cubicBezTo>
                <a:close/>
              </a:path>
            </a:pathLst>
          </a:custGeom>
          <a:solidFill>
            <a:schemeClr val="bg1"/>
          </a:solidFill>
          <a:ln w="92583" cap="flat">
            <a:noFill/>
            <a:prstDash val="solid"/>
            <a:miter/>
          </a:ln>
        </p:spPr>
        <p:txBody>
          <a:bodyPr rtlCol="0" anchor="ctr"/>
          <a:lstStyle/>
          <a:p>
            <a:endParaRPr lang="de-DE"/>
          </a:p>
        </p:txBody>
      </p:sp>
      <p:sp>
        <p:nvSpPr>
          <p:cNvPr id="65" name="Freihandform: Form 64">
            <a:extLst>
              <a:ext uri="{FF2B5EF4-FFF2-40B4-BE49-F238E27FC236}">
                <a16:creationId xmlns:a16="http://schemas.microsoft.com/office/drawing/2014/main" id="{DFFBC8D8-EAC0-79F9-B852-1DC291688C4B}"/>
              </a:ext>
            </a:extLst>
          </p:cNvPr>
          <p:cNvSpPr/>
          <p:nvPr/>
        </p:nvSpPr>
        <p:spPr>
          <a:xfrm>
            <a:off x="8692674" y="2425529"/>
            <a:ext cx="225045" cy="420376"/>
          </a:xfrm>
          <a:custGeom>
            <a:avLst/>
            <a:gdLst>
              <a:gd name="connsiteX0" fmla="*/ 426679 w 428533"/>
              <a:gd name="connsiteY0" fmla="*/ 186440 h 800486"/>
              <a:gd name="connsiteX1" fmla="*/ 416476 w 428533"/>
              <a:gd name="connsiteY1" fmla="*/ 252297 h 800486"/>
              <a:gd name="connsiteX2" fmla="*/ 390504 w 428533"/>
              <a:gd name="connsiteY2" fmla="*/ 299603 h 800486"/>
              <a:gd name="connsiteX3" fmla="*/ 357112 w 428533"/>
              <a:gd name="connsiteY3" fmla="*/ 332067 h 800486"/>
              <a:gd name="connsiteX4" fmla="*/ 324647 w 428533"/>
              <a:gd name="connsiteY4" fmla="*/ 355256 h 800486"/>
              <a:gd name="connsiteX5" fmla="*/ 256935 w 428533"/>
              <a:gd name="connsiteY5" fmla="*/ 425751 h 800486"/>
              <a:gd name="connsiteX6" fmla="*/ 239311 w 428533"/>
              <a:gd name="connsiteY6" fmla="*/ 499956 h 800486"/>
              <a:gd name="connsiteX7" fmla="*/ 239311 w 428533"/>
              <a:gd name="connsiteY7" fmla="*/ 520363 h 800486"/>
              <a:gd name="connsiteX8" fmla="*/ 241166 w 428533"/>
              <a:gd name="connsiteY8" fmla="*/ 538914 h 800486"/>
              <a:gd name="connsiteX9" fmla="*/ 113163 w 428533"/>
              <a:gd name="connsiteY9" fmla="*/ 538914 h 800486"/>
              <a:gd name="connsiteX10" fmla="*/ 107597 w 428533"/>
              <a:gd name="connsiteY10" fmla="*/ 510159 h 800486"/>
              <a:gd name="connsiteX11" fmla="*/ 102959 w 428533"/>
              <a:gd name="connsiteY11" fmla="*/ 465636 h 800486"/>
              <a:gd name="connsiteX12" fmla="*/ 128931 w 428533"/>
              <a:gd name="connsiteY12" fmla="*/ 373808 h 800486"/>
              <a:gd name="connsiteX13" fmla="*/ 205919 w 428533"/>
              <a:gd name="connsiteY13" fmla="*/ 296820 h 800486"/>
              <a:gd name="connsiteX14" fmla="*/ 230035 w 428533"/>
              <a:gd name="connsiteY14" fmla="*/ 280124 h 800486"/>
              <a:gd name="connsiteX15" fmla="*/ 254152 w 428533"/>
              <a:gd name="connsiteY15" fmla="*/ 260645 h 800486"/>
              <a:gd name="connsiteX16" fmla="*/ 271776 w 428533"/>
              <a:gd name="connsiteY16" fmla="*/ 236528 h 800486"/>
              <a:gd name="connsiteX17" fmla="*/ 279196 w 428533"/>
              <a:gd name="connsiteY17" fmla="*/ 206846 h 800486"/>
              <a:gd name="connsiteX18" fmla="*/ 252297 w 428533"/>
              <a:gd name="connsiteY18" fmla="*/ 147482 h 800486"/>
              <a:gd name="connsiteX19" fmla="*/ 188295 w 428533"/>
              <a:gd name="connsiteY19" fmla="*/ 129859 h 800486"/>
              <a:gd name="connsiteX20" fmla="*/ 120583 w 428533"/>
              <a:gd name="connsiteY20" fmla="*/ 145627 h 800486"/>
              <a:gd name="connsiteX21" fmla="*/ 67712 w 428533"/>
              <a:gd name="connsiteY21" fmla="*/ 180875 h 800486"/>
              <a:gd name="connsiteX22" fmla="*/ 0 w 428533"/>
              <a:gd name="connsiteY22" fmla="*/ 85336 h 800486"/>
              <a:gd name="connsiteX23" fmla="*/ 28754 w 428533"/>
              <a:gd name="connsiteY23" fmla="*/ 59364 h 800486"/>
              <a:gd name="connsiteX24" fmla="*/ 75133 w 428533"/>
              <a:gd name="connsiteY24" fmla="*/ 31537 h 800486"/>
              <a:gd name="connsiteX25" fmla="*/ 137279 w 428533"/>
              <a:gd name="connsiteY25" fmla="*/ 9276 h 800486"/>
              <a:gd name="connsiteX26" fmla="*/ 216122 w 428533"/>
              <a:gd name="connsiteY26" fmla="*/ 0 h 800486"/>
              <a:gd name="connsiteX27" fmla="*/ 296820 w 428533"/>
              <a:gd name="connsiteY27" fmla="*/ 12986 h 800486"/>
              <a:gd name="connsiteX28" fmla="*/ 364532 w 428533"/>
              <a:gd name="connsiteY28" fmla="*/ 50088 h 800486"/>
              <a:gd name="connsiteX29" fmla="*/ 410910 w 428533"/>
              <a:gd name="connsiteY29" fmla="*/ 108525 h 800486"/>
              <a:gd name="connsiteX30" fmla="*/ 428534 w 428533"/>
              <a:gd name="connsiteY30" fmla="*/ 186440 h 800486"/>
              <a:gd name="connsiteX31" fmla="*/ 283834 w 428533"/>
              <a:gd name="connsiteY31" fmla="*/ 707730 h 800486"/>
              <a:gd name="connsiteX32" fmla="*/ 256935 w 428533"/>
              <a:gd name="connsiteY32" fmla="*/ 773587 h 800486"/>
              <a:gd name="connsiteX33" fmla="*/ 191078 w 428533"/>
              <a:gd name="connsiteY33" fmla="*/ 800486 h 800486"/>
              <a:gd name="connsiteX34" fmla="*/ 127076 w 428533"/>
              <a:gd name="connsiteY34" fmla="*/ 773587 h 800486"/>
              <a:gd name="connsiteX35" fmla="*/ 101104 w 428533"/>
              <a:gd name="connsiteY35" fmla="*/ 707730 h 800486"/>
              <a:gd name="connsiteX36" fmla="*/ 128004 w 428533"/>
              <a:gd name="connsiteY36" fmla="*/ 641873 h 800486"/>
              <a:gd name="connsiteX37" fmla="*/ 193861 w 428533"/>
              <a:gd name="connsiteY37" fmla="*/ 614974 h 800486"/>
              <a:gd name="connsiteX38" fmla="*/ 258790 w 428533"/>
              <a:gd name="connsiteY38" fmla="*/ 641873 h 800486"/>
              <a:gd name="connsiteX39" fmla="*/ 285689 w 428533"/>
              <a:gd name="connsiteY39" fmla="*/ 707730 h 80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8533" h="800486">
                <a:moveTo>
                  <a:pt x="426679" y="186440"/>
                </a:moveTo>
                <a:cubicBezTo>
                  <a:pt x="426679" y="212412"/>
                  <a:pt x="422968" y="234673"/>
                  <a:pt x="416476" y="252297"/>
                </a:cubicBezTo>
                <a:cubicBezTo>
                  <a:pt x="409055" y="270848"/>
                  <a:pt x="400707" y="286617"/>
                  <a:pt x="390504" y="299603"/>
                </a:cubicBezTo>
                <a:cubicBezTo>
                  <a:pt x="380301" y="312589"/>
                  <a:pt x="369170" y="323719"/>
                  <a:pt x="357112" y="332067"/>
                </a:cubicBezTo>
                <a:cubicBezTo>
                  <a:pt x="345053" y="340415"/>
                  <a:pt x="333923" y="347836"/>
                  <a:pt x="324647" y="355256"/>
                </a:cubicBezTo>
                <a:cubicBezTo>
                  <a:pt x="290327" y="376590"/>
                  <a:pt x="268065" y="400707"/>
                  <a:pt x="256935" y="425751"/>
                </a:cubicBezTo>
                <a:cubicBezTo>
                  <a:pt x="245804" y="451723"/>
                  <a:pt x="240239" y="475840"/>
                  <a:pt x="239311" y="499956"/>
                </a:cubicBezTo>
                <a:cubicBezTo>
                  <a:pt x="239311" y="506449"/>
                  <a:pt x="239311" y="512942"/>
                  <a:pt x="239311" y="520363"/>
                </a:cubicBezTo>
                <a:cubicBezTo>
                  <a:pt x="239311" y="526856"/>
                  <a:pt x="240239" y="533348"/>
                  <a:pt x="241166" y="538914"/>
                </a:cubicBezTo>
                <a:lnTo>
                  <a:pt x="113163" y="538914"/>
                </a:lnTo>
                <a:lnTo>
                  <a:pt x="107597" y="510159"/>
                </a:lnTo>
                <a:cubicBezTo>
                  <a:pt x="104814" y="496246"/>
                  <a:pt x="102959" y="481405"/>
                  <a:pt x="102959" y="465636"/>
                </a:cubicBezTo>
                <a:cubicBezTo>
                  <a:pt x="102959" y="431317"/>
                  <a:pt x="111307" y="400707"/>
                  <a:pt x="128931" y="373808"/>
                </a:cubicBezTo>
                <a:cubicBezTo>
                  <a:pt x="145627" y="346908"/>
                  <a:pt x="171599" y="320937"/>
                  <a:pt x="205919" y="296820"/>
                </a:cubicBezTo>
                <a:cubicBezTo>
                  <a:pt x="213339" y="291255"/>
                  <a:pt x="221687" y="285689"/>
                  <a:pt x="230035" y="280124"/>
                </a:cubicBezTo>
                <a:cubicBezTo>
                  <a:pt x="239311" y="274559"/>
                  <a:pt x="246732" y="268066"/>
                  <a:pt x="254152" y="260645"/>
                </a:cubicBezTo>
                <a:cubicBezTo>
                  <a:pt x="261573" y="253225"/>
                  <a:pt x="267138" y="245804"/>
                  <a:pt x="271776" y="236528"/>
                </a:cubicBezTo>
                <a:cubicBezTo>
                  <a:pt x="276414" y="227253"/>
                  <a:pt x="279196" y="217977"/>
                  <a:pt x="279196" y="206846"/>
                </a:cubicBezTo>
                <a:cubicBezTo>
                  <a:pt x="279196" y="179020"/>
                  <a:pt x="269921" y="159541"/>
                  <a:pt x="252297" y="147482"/>
                </a:cubicBezTo>
                <a:cubicBezTo>
                  <a:pt x="233746" y="135424"/>
                  <a:pt x="212412" y="129859"/>
                  <a:pt x="188295" y="129859"/>
                </a:cubicBezTo>
                <a:cubicBezTo>
                  <a:pt x="161396" y="129859"/>
                  <a:pt x="139134" y="135424"/>
                  <a:pt x="120583" y="145627"/>
                </a:cubicBezTo>
                <a:cubicBezTo>
                  <a:pt x="102032" y="155831"/>
                  <a:pt x="84408" y="167889"/>
                  <a:pt x="67712" y="180875"/>
                </a:cubicBezTo>
                <a:lnTo>
                  <a:pt x="0" y="85336"/>
                </a:lnTo>
                <a:cubicBezTo>
                  <a:pt x="6493" y="77915"/>
                  <a:pt x="16696" y="69567"/>
                  <a:pt x="28754" y="59364"/>
                </a:cubicBezTo>
                <a:cubicBezTo>
                  <a:pt x="41740" y="50088"/>
                  <a:pt x="56581" y="40813"/>
                  <a:pt x="75133" y="31537"/>
                </a:cubicBezTo>
                <a:cubicBezTo>
                  <a:pt x="93684" y="22262"/>
                  <a:pt x="114090" y="14841"/>
                  <a:pt x="137279" y="9276"/>
                </a:cubicBezTo>
                <a:cubicBezTo>
                  <a:pt x="160468" y="3710"/>
                  <a:pt x="186440" y="0"/>
                  <a:pt x="216122" y="0"/>
                </a:cubicBezTo>
                <a:cubicBezTo>
                  <a:pt x="245804" y="0"/>
                  <a:pt x="270848" y="4638"/>
                  <a:pt x="296820" y="12986"/>
                </a:cubicBezTo>
                <a:cubicBezTo>
                  <a:pt x="322792" y="21334"/>
                  <a:pt x="345053" y="33392"/>
                  <a:pt x="364532" y="50088"/>
                </a:cubicBezTo>
                <a:cubicBezTo>
                  <a:pt x="384011" y="65857"/>
                  <a:pt x="398852" y="85336"/>
                  <a:pt x="410910" y="108525"/>
                </a:cubicBezTo>
                <a:cubicBezTo>
                  <a:pt x="422041" y="131714"/>
                  <a:pt x="428534" y="157686"/>
                  <a:pt x="428534" y="186440"/>
                </a:cubicBezTo>
                <a:close/>
                <a:moveTo>
                  <a:pt x="283834" y="707730"/>
                </a:moveTo>
                <a:cubicBezTo>
                  <a:pt x="283834" y="733702"/>
                  <a:pt x="274558" y="755964"/>
                  <a:pt x="256935" y="773587"/>
                </a:cubicBezTo>
                <a:cubicBezTo>
                  <a:pt x="238384" y="791211"/>
                  <a:pt x="217050" y="800486"/>
                  <a:pt x="191078" y="800486"/>
                </a:cubicBezTo>
                <a:cubicBezTo>
                  <a:pt x="165106" y="800486"/>
                  <a:pt x="144700" y="791211"/>
                  <a:pt x="127076" y="773587"/>
                </a:cubicBezTo>
                <a:cubicBezTo>
                  <a:pt x="109452" y="755964"/>
                  <a:pt x="101104" y="733702"/>
                  <a:pt x="101104" y="707730"/>
                </a:cubicBezTo>
                <a:cubicBezTo>
                  <a:pt x="101104" y="681758"/>
                  <a:pt x="110380" y="659497"/>
                  <a:pt x="128004" y="641873"/>
                </a:cubicBezTo>
                <a:cubicBezTo>
                  <a:pt x="145627" y="624250"/>
                  <a:pt x="167889" y="614974"/>
                  <a:pt x="193861" y="614974"/>
                </a:cubicBezTo>
                <a:cubicBezTo>
                  <a:pt x="219832" y="614974"/>
                  <a:pt x="240239" y="624250"/>
                  <a:pt x="258790" y="641873"/>
                </a:cubicBezTo>
                <a:cubicBezTo>
                  <a:pt x="276414" y="659497"/>
                  <a:pt x="285689" y="681758"/>
                  <a:pt x="285689" y="707730"/>
                </a:cubicBezTo>
                <a:close/>
              </a:path>
            </a:pathLst>
          </a:custGeom>
          <a:solidFill>
            <a:schemeClr val="accent2"/>
          </a:solidFill>
          <a:ln w="92583" cap="flat">
            <a:noFill/>
            <a:prstDash val="solid"/>
            <a:miter/>
          </a:ln>
        </p:spPr>
        <p:txBody>
          <a:bodyPr rtlCol="0" anchor="ctr"/>
          <a:lstStyle/>
          <a:p>
            <a:endParaRPr lang="de-DE"/>
          </a:p>
        </p:txBody>
      </p:sp>
      <p:sp>
        <p:nvSpPr>
          <p:cNvPr id="66" name="Freihandform: Form 65">
            <a:extLst>
              <a:ext uri="{FF2B5EF4-FFF2-40B4-BE49-F238E27FC236}">
                <a16:creationId xmlns:a16="http://schemas.microsoft.com/office/drawing/2014/main" id="{582CEEA6-A128-1F84-3CBB-6447F32BE7A6}"/>
              </a:ext>
            </a:extLst>
          </p:cNvPr>
          <p:cNvSpPr/>
          <p:nvPr/>
        </p:nvSpPr>
        <p:spPr>
          <a:xfrm>
            <a:off x="8692674" y="3089104"/>
            <a:ext cx="225045" cy="420376"/>
          </a:xfrm>
          <a:custGeom>
            <a:avLst/>
            <a:gdLst>
              <a:gd name="connsiteX0" fmla="*/ 426679 w 428533"/>
              <a:gd name="connsiteY0" fmla="*/ 186440 h 800486"/>
              <a:gd name="connsiteX1" fmla="*/ 416476 w 428533"/>
              <a:gd name="connsiteY1" fmla="*/ 252297 h 800486"/>
              <a:gd name="connsiteX2" fmla="*/ 390504 w 428533"/>
              <a:gd name="connsiteY2" fmla="*/ 299603 h 800486"/>
              <a:gd name="connsiteX3" fmla="*/ 357112 w 428533"/>
              <a:gd name="connsiteY3" fmla="*/ 332067 h 800486"/>
              <a:gd name="connsiteX4" fmla="*/ 324647 w 428533"/>
              <a:gd name="connsiteY4" fmla="*/ 355256 h 800486"/>
              <a:gd name="connsiteX5" fmla="*/ 256935 w 428533"/>
              <a:gd name="connsiteY5" fmla="*/ 425751 h 800486"/>
              <a:gd name="connsiteX6" fmla="*/ 239311 w 428533"/>
              <a:gd name="connsiteY6" fmla="*/ 499956 h 800486"/>
              <a:gd name="connsiteX7" fmla="*/ 239311 w 428533"/>
              <a:gd name="connsiteY7" fmla="*/ 520363 h 800486"/>
              <a:gd name="connsiteX8" fmla="*/ 241166 w 428533"/>
              <a:gd name="connsiteY8" fmla="*/ 538914 h 800486"/>
              <a:gd name="connsiteX9" fmla="*/ 113163 w 428533"/>
              <a:gd name="connsiteY9" fmla="*/ 538914 h 800486"/>
              <a:gd name="connsiteX10" fmla="*/ 107597 w 428533"/>
              <a:gd name="connsiteY10" fmla="*/ 510159 h 800486"/>
              <a:gd name="connsiteX11" fmla="*/ 102959 w 428533"/>
              <a:gd name="connsiteY11" fmla="*/ 465636 h 800486"/>
              <a:gd name="connsiteX12" fmla="*/ 128931 w 428533"/>
              <a:gd name="connsiteY12" fmla="*/ 373808 h 800486"/>
              <a:gd name="connsiteX13" fmla="*/ 205919 w 428533"/>
              <a:gd name="connsiteY13" fmla="*/ 296820 h 800486"/>
              <a:gd name="connsiteX14" fmla="*/ 230035 w 428533"/>
              <a:gd name="connsiteY14" fmla="*/ 280124 h 800486"/>
              <a:gd name="connsiteX15" fmla="*/ 254152 w 428533"/>
              <a:gd name="connsiteY15" fmla="*/ 260645 h 800486"/>
              <a:gd name="connsiteX16" fmla="*/ 271776 w 428533"/>
              <a:gd name="connsiteY16" fmla="*/ 236528 h 800486"/>
              <a:gd name="connsiteX17" fmla="*/ 279196 w 428533"/>
              <a:gd name="connsiteY17" fmla="*/ 206846 h 800486"/>
              <a:gd name="connsiteX18" fmla="*/ 252297 w 428533"/>
              <a:gd name="connsiteY18" fmla="*/ 147482 h 800486"/>
              <a:gd name="connsiteX19" fmla="*/ 188295 w 428533"/>
              <a:gd name="connsiteY19" fmla="*/ 129859 h 800486"/>
              <a:gd name="connsiteX20" fmla="*/ 120583 w 428533"/>
              <a:gd name="connsiteY20" fmla="*/ 145627 h 800486"/>
              <a:gd name="connsiteX21" fmla="*/ 67712 w 428533"/>
              <a:gd name="connsiteY21" fmla="*/ 180875 h 800486"/>
              <a:gd name="connsiteX22" fmla="*/ 0 w 428533"/>
              <a:gd name="connsiteY22" fmla="*/ 85336 h 800486"/>
              <a:gd name="connsiteX23" fmla="*/ 28754 w 428533"/>
              <a:gd name="connsiteY23" fmla="*/ 59364 h 800486"/>
              <a:gd name="connsiteX24" fmla="*/ 75133 w 428533"/>
              <a:gd name="connsiteY24" fmla="*/ 31537 h 800486"/>
              <a:gd name="connsiteX25" fmla="*/ 137279 w 428533"/>
              <a:gd name="connsiteY25" fmla="*/ 9276 h 800486"/>
              <a:gd name="connsiteX26" fmla="*/ 216122 w 428533"/>
              <a:gd name="connsiteY26" fmla="*/ 0 h 800486"/>
              <a:gd name="connsiteX27" fmla="*/ 296820 w 428533"/>
              <a:gd name="connsiteY27" fmla="*/ 12986 h 800486"/>
              <a:gd name="connsiteX28" fmla="*/ 364532 w 428533"/>
              <a:gd name="connsiteY28" fmla="*/ 50088 h 800486"/>
              <a:gd name="connsiteX29" fmla="*/ 410910 w 428533"/>
              <a:gd name="connsiteY29" fmla="*/ 108525 h 800486"/>
              <a:gd name="connsiteX30" fmla="*/ 428534 w 428533"/>
              <a:gd name="connsiteY30" fmla="*/ 186440 h 800486"/>
              <a:gd name="connsiteX31" fmla="*/ 283834 w 428533"/>
              <a:gd name="connsiteY31" fmla="*/ 707730 h 800486"/>
              <a:gd name="connsiteX32" fmla="*/ 256935 w 428533"/>
              <a:gd name="connsiteY32" fmla="*/ 773587 h 800486"/>
              <a:gd name="connsiteX33" fmla="*/ 191078 w 428533"/>
              <a:gd name="connsiteY33" fmla="*/ 800486 h 800486"/>
              <a:gd name="connsiteX34" fmla="*/ 127076 w 428533"/>
              <a:gd name="connsiteY34" fmla="*/ 773587 h 800486"/>
              <a:gd name="connsiteX35" fmla="*/ 101104 w 428533"/>
              <a:gd name="connsiteY35" fmla="*/ 707730 h 800486"/>
              <a:gd name="connsiteX36" fmla="*/ 128004 w 428533"/>
              <a:gd name="connsiteY36" fmla="*/ 641873 h 800486"/>
              <a:gd name="connsiteX37" fmla="*/ 193861 w 428533"/>
              <a:gd name="connsiteY37" fmla="*/ 614974 h 800486"/>
              <a:gd name="connsiteX38" fmla="*/ 258790 w 428533"/>
              <a:gd name="connsiteY38" fmla="*/ 641873 h 800486"/>
              <a:gd name="connsiteX39" fmla="*/ 285689 w 428533"/>
              <a:gd name="connsiteY39" fmla="*/ 707730 h 80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8533" h="800486">
                <a:moveTo>
                  <a:pt x="426679" y="186440"/>
                </a:moveTo>
                <a:cubicBezTo>
                  <a:pt x="426679" y="212412"/>
                  <a:pt x="422968" y="234673"/>
                  <a:pt x="416476" y="252297"/>
                </a:cubicBezTo>
                <a:cubicBezTo>
                  <a:pt x="409055" y="270848"/>
                  <a:pt x="400707" y="286617"/>
                  <a:pt x="390504" y="299603"/>
                </a:cubicBezTo>
                <a:cubicBezTo>
                  <a:pt x="380301" y="312589"/>
                  <a:pt x="369170" y="323719"/>
                  <a:pt x="357112" y="332067"/>
                </a:cubicBezTo>
                <a:cubicBezTo>
                  <a:pt x="345053" y="340415"/>
                  <a:pt x="333923" y="347836"/>
                  <a:pt x="324647" y="355256"/>
                </a:cubicBezTo>
                <a:cubicBezTo>
                  <a:pt x="290327" y="376590"/>
                  <a:pt x="268065" y="400707"/>
                  <a:pt x="256935" y="425751"/>
                </a:cubicBezTo>
                <a:cubicBezTo>
                  <a:pt x="245804" y="451723"/>
                  <a:pt x="240239" y="475840"/>
                  <a:pt x="239311" y="499956"/>
                </a:cubicBezTo>
                <a:cubicBezTo>
                  <a:pt x="239311" y="506449"/>
                  <a:pt x="239311" y="512942"/>
                  <a:pt x="239311" y="520363"/>
                </a:cubicBezTo>
                <a:cubicBezTo>
                  <a:pt x="239311" y="526856"/>
                  <a:pt x="240239" y="533348"/>
                  <a:pt x="241166" y="538914"/>
                </a:cubicBezTo>
                <a:lnTo>
                  <a:pt x="113163" y="538914"/>
                </a:lnTo>
                <a:lnTo>
                  <a:pt x="107597" y="510159"/>
                </a:lnTo>
                <a:cubicBezTo>
                  <a:pt x="104814" y="496246"/>
                  <a:pt x="102959" y="481405"/>
                  <a:pt x="102959" y="465636"/>
                </a:cubicBezTo>
                <a:cubicBezTo>
                  <a:pt x="102959" y="431317"/>
                  <a:pt x="111307" y="400707"/>
                  <a:pt x="128931" y="373808"/>
                </a:cubicBezTo>
                <a:cubicBezTo>
                  <a:pt x="145627" y="346908"/>
                  <a:pt x="171599" y="320937"/>
                  <a:pt x="205919" y="296820"/>
                </a:cubicBezTo>
                <a:cubicBezTo>
                  <a:pt x="213339" y="291255"/>
                  <a:pt x="221687" y="285689"/>
                  <a:pt x="230035" y="280124"/>
                </a:cubicBezTo>
                <a:cubicBezTo>
                  <a:pt x="239311" y="274559"/>
                  <a:pt x="246732" y="268066"/>
                  <a:pt x="254152" y="260645"/>
                </a:cubicBezTo>
                <a:cubicBezTo>
                  <a:pt x="261573" y="253225"/>
                  <a:pt x="267138" y="245804"/>
                  <a:pt x="271776" y="236528"/>
                </a:cubicBezTo>
                <a:cubicBezTo>
                  <a:pt x="276414" y="227253"/>
                  <a:pt x="279196" y="217977"/>
                  <a:pt x="279196" y="206846"/>
                </a:cubicBezTo>
                <a:cubicBezTo>
                  <a:pt x="279196" y="179020"/>
                  <a:pt x="269921" y="159541"/>
                  <a:pt x="252297" y="147482"/>
                </a:cubicBezTo>
                <a:cubicBezTo>
                  <a:pt x="233746" y="135424"/>
                  <a:pt x="212412" y="129859"/>
                  <a:pt x="188295" y="129859"/>
                </a:cubicBezTo>
                <a:cubicBezTo>
                  <a:pt x="161396" y="129859"/>
                  <a:pt x="139134" y="135424"/>
                  <a:pt x="120583" y="145627"/>
                </a:cubicBezTo>
                <a:cubicBezTo>
                  <a:pt x="102032" y="155831"/>
                  <a:pt x="84408" y="167889"/>
                  <a:pt x="67712" y="180875"/>
                </a:cubicBezTo>
                <a:lnTo>
                  <a:pt x="0" y="85336"/>
                </a:lnTo>
                <a:cubicBezTo>
                  <a:pt x="6493" y="77915"/>
                  <a:pt x="16696" y="69567"/>
                  <a:pt x="28754" y="59364"/>
                </a:cubicBezTo>
                <a:cubicBezTo>
                  <a:pt x="41740" y="50088"/>
                  <a:pt x="56581" y="40813"/>
                  <a:pt x="75133" y="31537"/>
                </a:cubicBezTo>
                <a:cubicBezTo>
                  <a:pt x="93684" y="22262"/>
                  <a:pt x="114090" y="14841"/>
                  <a:pt x="137279" y="9276"/>
                </a:cubicBezTo>
                <a:cubicBezTo>
                  <a:pt x="160468" y="3710"/>
                  <a:pt x="186440" y="0"/>
                  <a:pt x="216122" y="0"/>
                </a:cubicBezTo>
                <a:cubicBezTo>
                  <a:pt x="245804" y="0"/>
                  <a:pt x="270848" y="4638"/>
                  <a:pt x="296820" y="12986"/>
                </a:cubicBezTo>
                <a:cubicBezTo>
                  <a:pt x="322792" y="21334"/>
                  <a:pt x="345053" y="33392"/>
                  <a:pt x="364532" y="50088"/>
                </a:cubicBezTo>
                <a:cubicBezTo>
                  <a:pt x="384011" y="65857"/>
                  <a:pt x="398852" y="85336"/>
                  <a:pt x="410910" y="108525"/>
                </a:cubicBezTo>
                <a:cubicBezTo>
                  <a:pt x="422041" y="131714"/>
                  <a:pt x="428534" y="157686"/>
                  <a:pt x="428534" y="186440"/>
                </a:cubicBezTo>
                <a:close/>
                <a:moveTo>
                  <a:pt x="283834" y="707730"/>
                </a:moveTo>
                <a:cubicBezTo>
                  <a:pt x="283834" y="733702"/>
                  <a:pt x="274558" y="755964"/>
                  <a:pt x="256935" y="773587"/>
                </a:cubicBezTo>
                <a:cubicBezTo>
                  <a:pt x="238384" y="791211"/>
                  <a:pt x="217050" y="800486"/>
                  <a:pt x="191078" y="800486"/>
                </a:cubicBezTo>
                <a:cubicBezTo>
                  <a:pt x="165106" y="800486"/>
                  <a:pt x="144700" y="791211"/>
                  <a:pt x="127076" y="773587"/>
                </a:cubicBezTo>
                <a:cubicBezTo>
                  <a:pt x="109452" y="755964"/>
                  <a:pt x="101104" y="733702"/>
                  <a:pt x="101104" y="707730"/>
                </a:cubicBezTo>
                <a:cubicBezTo>
                  <a:pt x="101104" y="681758"/>
                  <a:pt x="110380" y="659497"/>
                  <a:pt x="128004" y="641873"/>
                </a:cubicBezTo>
                <a:cubicBezTo>
                  <a:pt x="145627" y="624250"/>
                  <a:pt x="167889" y="614974"/>
                  <a:pt x="193861" y="614974"/>
                </a:cubicBezTo>
                <a:cubicBezTo>
                  <a:pt x="219832" y="614974"/>
                  <a:pt x="240239" y="624250"/>
                  <a:pt x="258790" y="641873"/>
                </a:cubicBezTo>
                <a:cubicBezTo>
                  <a:pt x="276414" y="659497"/>
                  <a:pt x="285689" y="681758"/>
                  <a:pt x="285689" y="707730"/>
                </a:cubicBezTo>
                <a:close/>
              </a:path>
            </a:pathLst>
          </a:custGeom>
          <a:solidFill>
            <a:schemeClr val="accent1"/>
          </a:solidFill>
          <a:ln w="92583" cap="flat">
            <a:noFill/>
            <a:prstDash val="solid"/>
            <a:miter/>
          </a:ln>
        </p:spPr>
        <p:txBody>
          <a:bodyPr rtlCol="0" anchor="ctr"/>
          <a:lstStyle/>
          <a:p>
            <a:endParaRPr lang="de-DE"/>
          </a:p>
        </p:txBody>
      </p:sp>
      <p:sp>
        <p:nvSpPr>
          <p:cNvPr id="67" name="Freihandform: Form 66">
            <a:extLst>
              <a:ext uri="{FF2B5EF4-FFF2-40B4-BE49-F238E27FC236}">
                <a16:creationId xmlns:a16="http://schemas.microsoft.com/office/drawing/2014/main" id="{9803CCC6-8976-17DB-E841-326A54616574}"/>
              </a:ext>
            </a:extLst>
          </p:cNvPr>
          <p:cNvSpPr/>
          <p:nvPr/>
        </p:nvSpPr>
        <p:spPr>
          <a:xfrm>
            <a:off x="8692674" y="4384504"/>
            <a:ext cx="225045" cy="420376"/>
          </a:xfrm>
          <a:custGeom>
            <a:avLst/>
            <a:gdLst>
              <a:gd name="connsiteX0" fmla="*/ 426679 w 428533"/>
              <a:gd name="connsiteY0" fmla="*/ 186440 h 800486"/>
              <a:gd name="connsiteX1" fmla="*/ 416476 w 428533"/>
              <a:gd name="connsiteY1" fmla="*/ 252297 h 800486"/>
              <a:gd name="connsiteX2" fmla="*/ 390504 w 428533"/>
              <a:gd name="connsiteY2" fmla="*/ 299603 h 800486"/>
              <a:gd name="connsiteX3" fmla="*/ 357112 w 428533"/>
              <a:gd name="connsiteY3" fmla="*/ 332067 h 800486"/>
              <a:gd name="connsiteX4" fmla="*/ 324647 w 428533"/>
              <a:gd name="connsiteY4" fmla="*/ 355256 h 800486"/>
              <a:gd name="connsiteX5" fmla="*/ 256935 w 428533"/>
              <a:gd name="connsiteY5" fmla="*/ 425751 h 800486"/>
              <a:gd name="connsiteX6" fmla="*/ 239311 w 428533"/>
              <a:gd name="connsiteY6" fmla="*/ 499956 h 800486"/>
              <a:gd name="connsiteX7" fmla="*/ 239311 w 428533"/>
              <a:gd name="connsiteY7" fmla="*/ 520363 h 800486"/>
              <a:gd name="connsiteX8" fmla="*/ 241166 w 428533"/>
              <a:gd name="connsiteY8" fmla="*/ 538914 h 800486"/>
              <a:gd name="connsiteX9" fmla="*/ 113163 w 428533"/>
              <a:gd name="connsiteY9" fmla="*/ 538914 h 800486"/>
              <a:gd name="connsiteX10" fmla="*/ 107597 w 428533"/>
              <a:gd name="connsiteY10" fmla="*/ 510159 h 800486"/>
              <a:gd name="connsiteX11" fmla="*/ 102959 w 428533"/>
              <a:gd name="connsiteY11" fmla="*/ 465636 h 800486"/>
              <a:gd name="connsiteX12" fmla="*/ 128931 w 428533"/>
              <a:gd name="connsiteY12" fmla="*/ 373808 h 800486"/>
              <a:gd name="connsiteX13" fmla="*/ 205919 w 428533"/>
              <a:gd name="connsiteY13" fmla="*/ 296820 h 800486"/>
              <a:gd name="connsiteX14" fmla="*/ 230035 w 428533"/>
              <a:gd name="connsiteY14" fmla="*/ 280124 h 800486"/>
              <a:gd name="connsiteX15" fmla="*/ 254152 w 428533"/>
              <a:gd name="connsiteY15" fmla="*/ 260645 h 800486"/>
              <a:gd name="connsiteX16" fmla="*/ 271776 w 428533"/>
              <a:gd name="connsiteY16" fmla="*/ 236528 h 800486"/>
              <a:gd name="connsiteX17" fmla="*/ 279196 w 428533"/>
              <a:gd name="connsiteY17" fmla="*/ 206846 h 800486"/>
              <a:gd name="connsiteX18" fmla="*/ 252297 w 428533"/>
              <a:gd name="connsiteY18" fmla="*/ 147482 h 800486"/>
              <a:gd name="connsiteX19" fmla="*/ 188295 w 428533"/>
              <a:gd name="connsiteY19" fmla="*/ 129859 h 800486"/>
              <a:gd name="connsiteX20" fmla="*/ 120583 w 428533"/>
              <a:gd name="connsiteY20" fmla="*/ 145627 h 800486"/>
              <a:gd name="connsiteX21" fmla="*/ 67712 w 428533"/>
              <a:gd name="connsiteY21" fmla="*/ 180875 h 800486"/>
              <a:gd name="connsiteX22" fmla="*/ 0 w 428533"/>
              <a:gd name="connsiteY22" fmla="*/ 85336 h 800486"/>
              <a:gd name="connsiteX23" fmla="*/ 28754 w 428533"/>
              <a:gd name="connsiteY23" fmla="*/ 59364 h 800486"/>
              <a:gd name="connsiteX24" fmla="*/ 75133 w 428533"/>
              <a:gd name="connsiteY24" fmla="*/ 31537 h 800486"/>
              <a:gd name="connsiteX25" fmla="*/ 137279 w 428533"/>
              <a:gd name="connsiteY25" fmla="*/ 9276 h 800486"/>
              <a:gd name="connsiteX26" fmla="*/ 216122 w 428533"/>
              <a:gd name="connsiteY26" fmla="*/ 0 h 800486"/>
              <a:gd name="connsiteX27" fmla="*/ 296820 w 428533"/>
              <a:gd name="connsiteY27" fmla="*/ 12986 h 800486"/>
              <a:gd name="connsiteX28" fmla="*/ 364532 w 428533"/>
              <a:gd name="connsiteY28" fmla="*/ 50088 h 800486"/>
              <a:gd name="connsiteX29" fmla="*/ 410910 w 428533"/>
              <a:gd name="connsiteY29" fmla="*/ 108525 h 800486"/>
              <a:gd name="connsiteX30" fmla="*/ 428534 w 428533"/>
              <a:gd name="connsiteY30" fmla="*/ 186440 h 800486"/>
              <a:gd name="connsiteX31" fmla="*/ 283834 w 428533"/>
              <a:gd name="connsiteY31" fmla="*/ 707730 h 800486"/>
              <a:gd name="connsiteX32" fmla="*/ 256935 w 428533"/>
              <a:gd name="connsiteY32" fmla="*/ 773587 h 800486"/>
              <a:gd name="connsiteX33" fmla="*/ 191078 w 428533"/>
              <a:gd name="connsiteY33" fmla="*/ 800486 h 800486"/>
              <a:gd name="connsiteX34" fmla="*/ 127076 w 428533"/>
              <a:gd name="connsiteY34" fmla="*/ 773587 h 800486"/>
              <a:gd name="connsiteX35" fmla="*/ 101104 w 428533"/>
              <a:gd name="connsiteY35" fmla="*/ 707730 h 800486"/>
              <a:gd name="connsiteX36" fmla="*/ 128004 w 428533"/>
              <a:gd name="connsiteY36" fmla="*/ 641873 h 800486"/>
              <a:gd name="connsiteX37" fmla="*/ 193861 w 428533"/>
              <a:gd name="connsiteY37" fmla="*/ 614974 h 800486"/>
              <a:gd name="connsiteX38" fmla="*/ 258790 w 428533"/>
              <a:gd name="connsiteY38" fmla="*/ 641873 h 800486"/>
              <a:gd name="connsiteX39" fmla="*/ 285689 w 428533"/>
              <a:gd name="connsiteY39" fmla="*/ 707730 h 80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8533" h="800486">
                <a:moveTo>
                  <a:pt x="426679" y="186440"/>
                </a:moveTo>
                <a:cubicBezTo>
                  <a:pt x="426679" y="212412"/>
                  <a:pt x="422968" y="234673"/>
                  <a:pt x="416476" y="252297"/>
                </a:cubicBezTo>
                <a:cubicBezTo>
                  <a:pt x="409055" y="270848"/>
                  <a:pt x="400707" y="286617"/>
                  <a:pt x="390504" y="299603"/>
                </a:cubicBezTo>
                <a:cubicBezTo>
                  <a:pt x="380301" y="312589"/>
                  <a:pt x="369170" y="323719"/>
                  <a:pt x="357112" y="332067"/>
                </a:cubicBezTo>
                <a:cubicBezTo>
                  <a:pt x="345053" y="340415"/>
                  <a:pt x="333923" y="347836"/>
                  <a:pt x="324647" y="355256"/>
                </a:cubicBezTo>
                <a:cubicBezTo>
                  <a:pt x="290327" y="376590"/>
                  <a:pt x="268065" y="400707"/>
                  <a:pt x="256935" y="425751"/>
                </a:cubicBezTo>
                <a:cubicBezTo>
                  <a:pt x="245804" y="451723"/>
                  <a:pt x="240239" y="475840"/>
                  <a:pt x="239311" y="499956"/>
                </a:cubicBezTo>
                <a:cubicBezTo>
                  <a:pt x="239311" y="506449"/>
                  <a:pt x="239311" y="512942"/>
                  <a:pt x="239311" y="520363"/>
                </a:cubicBezTo>
                <a:cubicBezTo>
                  <a:pt x="239311" y="526856"/>
                  <a:pt x="240239" y="533348"/>
                  <a:pt x="241166" y="538914"/>
                </a:cubicBezTo>
                <a:lnTo>
                  <a:pt x="113163" y="538914"/>
                </a:lnTo>
                <a:lnTo>
                  <a:pt x="107597" y="510159"/>
                </a:lnTo>
                <a:cubicBezTo>
                  <a:pt x="104814" y="496246"/>
                  <a:pt x="102959" y="481405"/>
                  <a:pt x="102959" y="465636"/>
                </a:cubicBezTo>
                <a:cubicBezTo>
                  <a:pt x="102959" y="431317"/>
                  <a:pt x="111307" y="400707"/>
                  <a:pt x="128931" y="373808"/>
                </a:cubicBezTo>
                <a:cubicBezTo>
                  <a:pt x="145627" y="346908"/>
                  <a:pt x="171599" y="320937"/>
                  <a:pt x="205919" y="296820"/>
                </a:cubicBezTo>
                <a:cubicBezTo>
                  <a:pt x="213339" y="291255"/>
                  <a:pt x="221687" y="285689"/>
                  <a:pt x="230035" y="280124"/>
                </a:cubicBezTo>
                <a:cubicBezTo>
                  <a:pt x="239311" y="274559"/>
                  <a:pt x="246732" y="268066"/>
                  <a:pt x="254152" y="260645"/>
                </a:cubicBezTo>
                <a:cubicBezTo>
                  <a:pt x="261573" y="253225"/>
                  <a:pt x="267138" y="245804"/>
                  <a:pt x="271776" y="236528"/>
                </a:cubicBezTo>
                <a:cubicBezTo>
                  <a:pt x="276414" y="227253"/>
                  <a:pt x="279196" y="217977"/>
                  <a:pt x="279196" y="206846"/>
                </a:cubicBezTo>
                <a:cubicBezTo>
                  <a:pt x="279196" y="179020"/>
                  <a:pt x="269921" y="159541"/>
                  <a:pt x="252297" y="147482"/>
                </a:cubicBezTo>
                <a:cubicBezTo>
                  <a:pt x="233746" y="135424"/>
                  <a:pt x="212412" y="129859"/>
                  <a:pt x="188295" y="129859"/>
                </a:cubicBezTo>
                <a:cubicBezTo>
                  <a:pt x="161396" y="129859"/>
                  <a:pt x="139134" y="135424"/>
                  <a:pt x="120583" y="145627"/>
                </a:cubicBezTo>
                <a:cubicBezTo>
                  <a:pt x="102032" y="155831"/>
                  <a:pt x="84408" y="167889"/>
                  <a:pt x="67712" y="180875"/>
                </a:cubicBezTo>
                <a:lnTo>
                  <a:pt x="0" y="85336"/>
                </a:lnTo>
                <a:cubicBezTo>
                  <a:pt x="6493" y="77915"/>
                  <a:pt x="16696" y="69567"/>
                  <a:pt x="28754" y="59364"/>
                </a:cubicBezTo>
                <a:cubicBezTo>
                  <a:pt x="41740" y="50088"/>
                  <a:pt x="56581" y="40813"/>
                  <a:pt x="75133" y="31537"/>
                </a:cubicBezTo>
                <a:cubicBezTo>
                  <a:pt x="93684" y="22262"/>
                  <a:pt x="114090" y="14841"/>
                  <a:pt x="137279" y="9276"/>
                </a:cubicBezTo>
                <a:cubicBezTo>
                  <a:pt x="160468" y="3710"/>
                  <a:pt x="186440" y="0"/>
                  <a:pt x="216122" y="0"/>
                </a:cubicBezTo>
                <a:cubicBezTo>
                  <a:pt x="245804" y="0"/>
                  <a:pt x="270848" y="4638"/>
                  <a:pt x="296820" y="12986"/>
                </a:cubicBezTo>
                <a:cubicBezTo>
                  <a:pt x="322792" y="21334"/>
                  <a:pt x="345053" y="33392"/>
                  <a:pt x="364532" y="50088"/>
                </a:cubicBezTo>
                <a:cubicBezTo>
                  <a:pt x="384011" y="65857"/>
                  <a:pt x="398852" y="85336"/>
                  <a:pt x="410910" y="108525"/>
                </a:cubicBezTo>
                <a:cubicBezTo>
                  <a:pt x="422041" y="131714"/>
                  <a:pt x="428534" y="157686"/>
                  <a:pt x="428534" y="186440"/>
                </a:cubicBezTo>
                <a:close/>
                <a:moveTo>
                  <a:pt x="283834" y="707730"/>
                </a:moveTo>
                <a:cubicBezTo>
                  <a:pt x="283834" y="733702"/>
                  <a:pt x="274558" y="755964"/>
                  <a:pt x="256935" y="773587"/>
                </a:cubicBezTo>
                <a:cubicBezTo>
                  <a:pt x="238384" y="791211"/>
                  <a:pt x="217050" y="800486"/>
                  <a:pt x="191078" y="800486"/>
                </a:cubicBezTo>
                <a:cubicBezTo>
                  <a:pt x="165106" y="800486"/>
                  <a:pt x="144700" y="791211"/>
                  <a:pt x="127076" y="773587"/>
                </a:cubicBezTo>
                <a:cubicBezTo>
                  <a:pt x="109452" y="755964"/>
                  <a:pt x="101104" y="733702"/>
                  <a:pt x="101104" y="707730"/>
                </a:cubicBezTo>
                <a:cubicBezTo>
                  <a:pt x="101104" y="681758"/>
                  <a:pt x="110380" y="659497"/>
                  <a:pt x="128004" y="641873"/>
                </a:cubicBezTo>
                <a:cubicBezTo>
                  <a:pt x="145627" y="624250"/>
                  <a:pt x="167889" y="614974"/>
                  <a:pt x="193861" y="614974"/>
                </a:cubicBezTo>
                <a:cubicBezTo>
                  <a:pt x="219832" y="614974"/>
                  <a:pt x="240239" y="624250"/>
                  <a:pt x="258790" y="641873"/>
                </a:cubicBezTo>
                <a:cubicBezTo>
                  <a:pt x="276414" y="659497"/>
                  <a:pt x="285689" y="681758"/>
                  <a:pt x="285689" y="707730"/>
                </a:cubicBezTo>
                <a:close/>
              </a:path>
            </a:pathLst>
          </a:custGeom>
          <a:solidFill>
            <a:schemeClr val="accent1"/>
          </a:solidFill>
          <a:ln w="92583" cap="flat">
            <a:noFill/>
            <a:prstDash val="solid"/>
            <a:miter/>
          </a:ln>
        </p:spPr>
        <p:txBody>
          <a:bodyPr rtlCol="0" anchor="ctr"/>
          <a:lstStyle/>
          <a:p>
            <a:endParaRPr lang="de-DE"/>
          </a:p>
        </p:txBody>
      </p:sp>
      <p:sp>
        <p:nvSpPr>
          <p:cNvPr id="68" name="Freihandform: Form 67">
            <a:extLst>
              <a:ext uri="{FF2B5EF4-FFF2-40B4-BE49-F238E27FC236}">
                <a16:creationId xmlns:a16="http://schemas.microsoft.com/office/drawing/2014/main" id="{F3350215-8CD7-7764-07A6-7FD075556A28}"/>
              </a:ext>
            </a:extLst>
          </p:cNvPr>
          <p:cNvSpPr/>
          <p:nvPr/>
        </p:nvSpPr>
        <p:spPr>
          <a:xfrm>
            <a:off x="8692674" y="3743154"/>
            <a:ext cx="225045" cy="420376"/>
          </a:xfrm>
          <a:custGeom>
            <a:avLst/>
            <a:gdLst>
              <a:gd name="connsiteX0" fmla="*/ 426679 w 428533"/>
              <a:gd name="connsiteY0" fmla="*/ 186440 h 800486"/>
              <a:gd name="connsiteX1" fmla="*/ 416476 w 428533"/>
              <a:gd name="connsiteY1" fmla="*/ 252297 h 800486"/>
              <a:gd name="connsiteX2" fmla="*/ 390504 w 428533"/>
              <a:gd name="connsiteY2" fmla="*/ 299603 h 800486"/>
              <a:gd name="connsiteX3" fmla="*/ 357112 w 428533"/>
              <a:gd name="connsiteY3" fmla="*/ 332067 h 800486"/>
              <a:gd name="connsiteX4" fmla="*/ 324647 w 428533"/>
              <a:gd name="connsiteY4" fmla="*/ 355256 h 800486"/>
              <a:gd name="connsiteX5" fmla="*/ 256935 w 428533"/>
              <a:gd name="connsiteY5" fmla="*/ 425751 h 800486"/>
              <a:gd name="connsiteX6" fmla="*/ 239311 w 428533"/>
              <a:gd name="connsiteY6" fmla="*/ 499956 h 800486"/>
              <a:gd name="connsiteX7" fmla="*/ 239311 w 428533"/>
              <a:gd name="connsiteY7" fmla="*/ 520363 h 800486"/>
              <a:gd name="connsiteX8" fmla="*/ 241166 w 428533"/>
              <a:gd name="connsiteY8" fmla="*/ 538914 h 800486"/>
              <a:gd name="connsiteX9" fmla="*/ 113163 w 428533"/>
              <a:gd name="connsiteY9" fmla="*/ 538914 h 800486"/>
              <a:gd name="connsiteX10" fmla="*/ 107597 w 428533"/>
              <a:gd name="connsiteY10" fmla="*/ 510159 h 800486"/>
              <a:gd name="connsiteX11" fmla="*/ 102959 w 428533"/>
              <a:gd name="connsiteY11" fmla="*/ 465636 h 800486"/>
              <a:gd name="connsiteX12" fmla="*/ 128931 w 428533"/>
              <a:gd name="connsiteY12" fmla="*/ 373808 h 800486"/>
              <a:gd name="connsiteX13" fmla="*/ 205919 w 428533"/>
              <a:gd name="connsiteY13" fmla="*/ 296820 h 800486"/>
              <a:gd name="connsiteX14" fmla="*/ 230035 w 428533"/>
              <a:gd name="connsiteY14" fmla="*/ 280124 h 800486"/>
              <a:gd name="connsiteX15" fmla="*/ 254152 w 428533"/>
              <a:gd name="connsiteY15" fmla="*/ 260645 h 800486"/>
              <a:gd name="connsiteX16" fmla="*/ 271776 w 428533"/>
              <a:gd name="connsiteY16" fmla="*/ 236528 h 800486"/>
              <a:gd name="connsiteX17" fmla="*/ 279196 w 428533"/>
              <a:gd name="connsiteY17" fmla="*/ 206846 h 800486"/>
              <a:gd name="connsiteX18" fmla="*/ 252297 w 428533"/>
              <a:gd name="connsiteY18" fmla="*/ 147482 h 800486"/>
              <a:gd name="connsiteX19" fmla="*/ 188295 w 428533"/>
              <a:gd name="connsiteY19" fmla="*/ 129859 h 800486"/>
              <a:gd name="connsiteX20" fmla="*/ 120583 w 428533"/>
              <a:gd name="connsiteY20" fmla="*/ 145627 h 800486"/>
              <a:gd name="connsiteX21" fmla="*/ 67712 w 428533"/>
              <a:gd name="connsiteY21" fmla="*/ 180875 h 800486"/>
              <a:gd name="connsiteX22" fmla="*/ 0 w 428533"/>
              <a:gd name="connsiteY22" fmla="*/ 85336 h 800486"/>
              <a:gd name="connsiteX23" fmla="*/ 28754 w 428533"/>
              <a:gd name="connsiteY23" fmla="*/ 59364 h 800486"/>
              <a:gd name="connsiteX24" fmla="*/ 75133 w 428533"/>
              <a:gd name="connsiteY24" fmla="*/ 31537 h 800486"/>
              <a:gd name="connsiteX25" fmla="*/ 137279 w 428533"/>
              <a:gd name="connsiteY25" fmla="*/ 9276 h 800486"/>
              <a:gd name="connsiteX26" fmla="*/ 216122 w 428533"/>
              <a:gd name="connsiteY26" fmla="*/ 0 h 800486"/>
              <a:gd name="connsiteX27" fmla="*/ 296820 w 428533"/>
              <a:gd name="connsiteY27" fmla="*/ 12986 h 800486"/>
              <a:gd name="connsiteX28" fmla="*/ 364532 w 428533"/>
              <a:gd name="connsiteY28" fmla="*/ 50088 h 800486"/>
              <a:gd name="connsiteX29" fmla="*/ 410910 w 428533"/>
              <a:gd name="connsiteY29" fmla="*/ 108525 h 800486"/>
              <a:gd name="connsiteX30" fmla="*/ 428534 w 428533"/>
              <a:gd name="connsiteY30" fmla="*/ 186440 h 800486"/>
              <a:gd name="connsiteX31" fmla="*/ 283834 w 428533"/>
              <a:gd name="connsiteY31" fmla="*/ 707730 h 800486"/>
              <a:gd name="connsiteX32" fmla="*/ 256935 w 428533"/>
              <a:gd name="connsiteY32" fmla="*/ 773587 h 800486"/>
              <a:gd name="connsiteX33" fmla="*/ 191078 w 428533"/>
              <a:gd name="connsiteY33" fmla="*/ 800486 h 800486"/>
              <a:gd name="connsiteX34" fmla="*/ 127076 w 428533"/>
              <a:gd name="connsiteY34" fmla="*/ 773587 h 800486"/>
              <a:gd name="connsiteX35" fmla="*/ 101104 w 428533"/>
              <a:gd name="connsiteY35" fmla="*/ 707730 h 800486"/>
              <a:gd name="connsiteX36" fmla="*/ 128004 w 428533"/>
              <a:gd name="connsiteY36" fmla="*/ 641873 h 800486"/>
              <a:gd name="connsiteX37" fmla="*/ 193861 w 428533"/>
              <a:gd name="connsiteY37" fmla="*/ 614974 h 800486"/>
              <a:gd name="connsiteX38" fmla="*/ 258790 w 428533"/>
              <a:gd name="connsiteY38" fmla="*/ 641873 h 800486"/>
              <a:gd name="connsiteX39" fmla="*/ 285689 w 428533"/>
              <a:gd name="connsiteY39" fmla="*/ 707730 h 80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8533" h="800486">
                <a:moveTo>
                  <a:pt x="426679" y="186440"/>
                </a:moveTo>
                <a:cubicBezTo>
                  <a:pt x="426679" y="212412"/>
                  <a:pt x="422968" y="234673"/>
                  <a:pt x="416476" y="252297"/>
                </a:cubicBezTo>
                <a:cubicBezTo>
                  <a:pt x="409055" y="270848"/>
                  <a:pt x="400707" y="286617"/>
                  <a:pt x="390504" y="299603"/>
                </a:cubicBezTo>
                <a:cubicBezTo>
                  <a:pt x="380301" y="312589"/>
                  <a:pt x="369170" y="323719"/>
                  <a:pt x="357112" y="332067"/>
                </a:cubicBezTo>
                <a:cubicBezTo>
                  <a:pt x="345053" y="340415"/>
                  <a:pt x="333923" y="347836"/>
                  <a:pt x="324647" y="355256"/>
                </a:cubicBezTo>
                <a:cubicBezTo>
                  <a:pt x="290327" y="376590"/>
                  <a:pt x="268065" y="400707"/>
                  <a:pt x="256935" y="425751"/>
                </a:cubicBezTo>
                <a:cubicBezTo>
                  <a:pt x="245804" y="451723"/>
                  <a:pt x="240239" y="475840"/>
                  <a:pt x="239311" y="499956"/>
                </a:cubicBezTo>
                <a:cubicBezTo>
                  <a:pt x="239311" y="506449"/>
                  <a:pt x="239311" y="512942"/>
                  <a:pt x="239311" y="520363"/>
                </a:cubicBezTo>
                <a:cubicBezTo>
                  <a:pt x="239311" y="526856"/>
                  <a:pt x="240239" y="533348"/>
                  <a:pt x="241166" y="538914"/>
                </a:cubicBezTo>
                <a:lnTo>
                  <a:pt x="113163" y="538914"/>
                </a:lnTo>
                <a:lnTo>
                  <a:pt x="107597" y="510159"/>
                </a:lnTo>
                <a:cubicBezTo>
                  <a:pt x="104814" y="496246"/>
                  <a:pt x="102959" y="481405"/>
                  <a:pt x="102959" y="465636"/>
                </a:cubicBezTo>
                <a:cubicBezTo>
                  <a:pt x="102959" y="431317"/>
                  <a:pt x="111307" y="400707"/>
                  <a:pt x="128931" y="373808"/>
                </a:cubicBezTo>
                <a:cubicBezTo>
                  <a:pt x="145627" y="346908"/>
                  <a:pt x="171599" y="320937"/>
                  <a:pt x="205919" y="296820"/>
                </a:cubicBezTo>
                <a:cubicBezTo>
                  <a:pt x="213339" y="291255"/>
                  <a:pt x="221687" y="285689"/>
                  <a:pt x="230035" y="280124"/>
                </a:cubicBezTo>
                <a:cubicBezTo>
                  <a:pt x="239311" y="274559"/>
                  <a:pt x="246732" y="268066"/>
                  <a:pt x="254152" y="260645"/>
                </a:cubicBezTo>
                <a:cubicBezTo>
                  <a:pt x="261573" y="253225"/>
                  <a:pt x="267138" y="245804"/>
                  <a:pt x="271776" y="236528"/>
                </a:cubicBezTo>
                <a:cubicBezTo>
                  <a:pt x="276414" y="227253"/>
                  <a:pt x="279196" y="217977"/>
                  <a:pt x="279196" y="206846"/>
                </a:cubicBezTo>
                <a:cubicBezTo>
                  <a:pt x="279196" y="179020"/>
                  <a:pt x="269921" y="159541"/>
                  <a:pt x="252297" y="147482"/>
                </a:cubicBezTo>
                <a:cubicBezTo>
                  <a:pt x="233746" y="135424"/>
                  <a:pt x="212412" y="129859"/>
                  <a:pt x="188295" y="129859"/>
                </a:cubicBezTo>
                <a:cubicBezTo>
                  <a:pt x="161396" y="129859"/>
                  <a:pt x="139134" y="135424"/>
                  <a:pt x="120583" y="145627"/>
                </a:cubicBezTo>
                <a:cubicBezTo>
                  <a:pt x="102032" y="155831"/>
                  <a:pt x="84408" y="167889"/>
                  <a:pt x="67712" y="180875"/>
                </a:cubicBezTo>
                <a:lnTo>
                  <a:pt x="0" y="85336"/>
                </a:lnTo>
                <a:cubicBezTo>
                  <a:pt x="6493" y="77915"/>
                  <a:pt x="16696" y="69567"/>
                  <a:pt x="28754" y="59364"/>
                </a:cubicBezTo>
                <a:cubicBezTo>
                  <a:pt x="41740" y="50088"/>
                  <a:pt x="56581" y="40813"/>
                  <a:pt x="75133" y="31537"/>
                </a:cubicBezTo>
                <a:cubicBezTo>
                  <a:pt x="93684" y="22262"/>
                  <a:pt x="114090" y="14841"/>
                  <a:pt x="137279" y="9276"/>
                </a:cubicBezTo>
                <a:cubicBezTo>
                  <a:pt x="160468" y="3710"/>
                  <a:pt x="186440" y="0"/>
                  <a:pt x="216122" y="0"/>
                </a:cubicBezTo>
                <a:cubicBezTo>
                  <a:pt x="245804" y="0"/>
                  <a:pt x="270848" y="4638"/>
                  <a:pt x="296820" y="12986"/>
                </a:cubicBezTo>
                <a:cubicBezTo>
                  <a:pt x="322792" y="21334"/>
                  <a:pt x="345053" y="33392"/>
                  <a:pt x="364532" y="50088"/>
                </a:cubicBezTo>
                <a:cubicBezTo>
                  <a:pt x="384011" y="65857"/>
                  <a:pt x="398852" y="85336"/>
                  <a:pt x="410910" y="108525"/>
                </a:cubicBezTo>
                <a:cubicBezTo>
                  <a:pt x="422041" y="131714"/>
                  <a:pt x="428534" y="157686"/>
                  <a:pt x="428534" y="186440"/>
                </a:cubicBezTo>
                <a:close/>
                <a:moveTo>
                  <a:pt x="283834" y="707730"/>
                </a:moveTo>
                <a:cubicBezTo>
                  <a:pt x="283834" y="733702"/>
                  <a:pt x="274558" y="755964"/>
                  <a:pt x="256935" y="773587"/>
                </a:cubicBezTo>
                <a:cubicBezTo>
                  <a:pt x="238384" y="791211"/>
                  <a:pt x="217050" y="800486"/>
                  <a:pt x="191078" y="800486"/>
                </a:cubicBezTo>
                <a:cubicBezTo>
                  <a:pt x="165106" y="800486"/>
                  <a:pt x="144700" y="791211"/>
                  <a:pt x="127076" y="773587"/>
                </a:cubicBezTo>
                <a:cubicBezTo>
                  <a:pt x="109452" y="755964"/>
                  <a:pt x="101104" y="733702"/>
                  <a:pt x="101104" y="707730"/>
                </a:cubicBezTo>
                <a:cubicBezTo>
                  <a:pt x="101104" y="681758"/>
                  <a:pt x="110380" y="659497"/>
                  <a:pt x="128004" y="641873"/>
                </a:cubicBezTo>
                <a:cubicBezTo>
                  <a:pt x="145627" y="624250"/>
                  <a:pt x="167889" y="614974"/>
                  <a:pt x="193861" y="614974"/>
                </a:cubicBezTo>
                <a:cubicBezTo>
                  <a:pt x="219832" y="614974"/>
                  <a:pt x="240239" y="624250"/>
                  <a:pt x="258790" y="641873"/>
                </a:cubicBezTo>
                <a:cubicBezTo>
                  <a:pt x="276414" y="659497"/>
                  <a:pt x="285689" y="681758"/>
                  <a:pt x="285689" y="707730"/>
                </a:cubicBezTo>
                <a:close/>
              </a:path>
            </a:pathLst>
          </a:custGeom>
          <a:solidFill>
            <a:schemeClr val="accent2"/>
          </a:solidFill>
          <a:ln w="92583" cap="flat">
            <a:noFill/>
            <a:prstDash val="solid"/>
            <a:miter/>
          </a:ln>
        </p:spPr>
        <p:txBody>
          <a:bodyPr rtlCol="0" anchor="ctr"/>
          <a:lstStyle/>
          <a:p>
            <a:endParaRPr lang="de-DE"/>
          </a:p>
        </p:txBody>
      </p:sp>
    </p:spTree>
    <p:extLst>
      <p:ext uri="{BB962C8B-B14F-4D97-AF65-F5344CB8AC3E}">
        <p14:creationId xmlns:p14="http://schemas.microsoft.com/office/powerpoint/2010/main" val="183517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oogle Shape;191;p19">
            <a:extLst>
              <a:ext uri="{FF2B5EF4-FFF2-40B4-BE49-F238E27FC236}">
                <a16:creationId xmlns:a16="http://schemas.microsoft.com/office/drawing/2014/main" id="{DEAB4D81-8CA2-4B3C-E0DF-A5631B47DD54}"/>
              </a:ext>
            </a:extLst>
          </p:cNvPr>
          <p:cNvGrpSpPr/>
          <p:nvPr/>
        </p:nvGrpSpPr>
        <p:grpSpPr>
          <a:xfrm>
            <a:off x="175817" y="2128930"/>
            <a:ext cx="8779796" cy="4151903"/>
            <a:chOff x="-121784" y="346082"/>
            <a:chExt cx="9257585" cy="4378599"/>
          </a:xfrm>
        </p:grpSpPr>
        <p:sp>
          <p:nvSpPr>
            <p:cNvPr id="21" name="Google Shape;194;p19">
              <a:extLst>
                <a:ext uri="{FF2B5EF4-FFF2-40B4-BE49-F238E27FC236}">
                  <a16:creationId xmlns:a16="http://schemas.microsoft.com/office/drawing/2014/main" id="{BEAB76B4-43E1-E537-D7D9-45663C58BACF}"/>
                </a:ext>
              </a:extLst>
            </p:cNvPr>
            <p:cNvSpPr/>
            <p:nvPr/>
          </p:nvSpPr>
          <p:spPr>
            <a:xfrm>
              <a:off x="580116" y="4180828"/>
              <a:ext cx="565374" cy="543853"/>
            </a:xfrm>
            <a:custGeom>
              <a:avLst/>
              <a:gdLst/>
              <a:ahLst/>
              <a:cxnLst/>
              <a:rect l="l" t="t" r="r" b="b"/>
              <a:pathLst>
                <a:path w="17628" h="16957" extrusionOk="0">
                  <a:moveTo>
                    <a:pt x="9157" y="0"/>
                  </a:moveTo>
                  <a:cubicBezTo>
                    <a:pt x="5731" y="0"/>
                    <a:pt x="2640" y="2072"/>
                    <a:pt x="1320" y="5230"/>
                  </a:cubicBezTo>
                  <a:cubicBezTo>
                    <a:pt x="0" y="8405"/>
                    <a:pt x="736" y="12047"/>
                    <a:pt x="3158" y="14470"/>
                  </a:cubicBezTo>
                  <a:cubicBezTo>
                    <a:pt x="4779" y="16091"/>
                    <a:pt x="6946" y="16956"/>
                    <a:pt x="9154" y="16956"/>
                  </a:cubicBezTo>
                  <a:cubicBezTo>
                    <a:pt x="10246" y="16956"/>
                    <a:pt x="11348" y="16745"/>
                    <a:pt x="12398" y="16308"/>
                  </a:cubicBezTo>
                  <a:cubicBezTo>
                    <a:pt x="15556" y="15004"/>
                    <a:pt x="17628" y="11913"/>
                    <a:pt x="17628" y="8471"/>
                  </a:cubicBezTo>
                  <a:cubicBezTo>
                    <a:pt x="17628" y="3793"/>
                    <a:pt x="13835" y="0"/>
                    <a:pt x="9157" y="0"/>
                  </a:cubicBezTo>
                  <a:close/>
                </a:path>
              </a:pathLst>
            </a:custGeom>
            <a:solidFill>
              <a:srgbClr val="FABB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3" name="Google Shape;196;p19">
              <a:extLst>
                <a:ext uri="{FF2B5EF4-FFF2-40B4-BE49-F238E27FC236}">
                  <a16:creationId xmlns:a16="http://schemas.microsoft.com/office/drawing/2014/main" id="{9576B926-9B1F-F50C-D1D0-40A81518ED78}"/>
                </a:ext>
              </a:extLst>
            </p:cNvPr>
            <p:cNvSpPr/>
            <p:nvPr/>
          </p:nvSpPr>
          <p:spPr>
            <a:xfrm>
              <a:off x="7859141" y="4180828"/>
              <a:ext cx="564861" cy="543853"/>
            </a:xfrm>
            <a:custGeom>
              <a:avLst/>
              <a:gdLst/>
              <a:ahLst/>
              <a:cxnLst/>
              <a:rect l="l" t="t" r="r" b="b"/>
              <a:pathLst>
                <a:path w="17612" h="16957" extrusionOk="0">
                  <a:moveTo>
                    <a:pt x="9140" y="0"/>
                  </a:moveTo>
                  <a:cubicBezTo>
                    <a:pt x="5715" y="0"/>
                    <a:pt x="2624" y="2072"/>
                    <a:pt x="1304" y="5230"/>
                  </a:cubicBezTo>
                  <a:cubicBezTo>
                    <a:pt x="1" y="8405"/>
                    <a:pt x="719" y="12047"/>
                    <a:pt x="3142" y="14470"/>
                  </a:cubicBezTo>
                  <a:cubicBezTo>
                    <a:pt x="4763" y="16091"/>
                    <a:pt x="6930" y="16956"/>
                    <a:pt x="9137" y="16956"/>
                  </a:cubicBezTo>
                  <a:cubicBezTo>
                    <a:pt x="10229" y="16956"/>
                    <a:pt x="11331" y="16745"/>
                    <a:pt x="12382" y="16308"/>
                  </a:cubicBezTo>
                  <a:cubicBezTo>
                    <a:pt x="15556" y="15004"/>
                    <a:pt x="17611" y="11913"/>
                    <a:pt x="17611" y="8471"/>
                  </a:cubicBezTo>
                  <a:cubicBezTo>
                    <a:pt x="17611" y="3793"/>
                    <a:pt x="13819" y="0"/>
                    <a:pt x="9140" y="0"/>
                  </a:cubicBezTo>
                  <a:close/>
                </a:path>
              </a:pathLst>
            </a:custGeom>
            <a:solidFill>
              <a:srgbClr val="FABB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4" name="Google Shape;197;p19">
              <a:extLst>
                <a:ext uri="{FF2B5EF4-FFF2-40B4-BE49-F238E27FC236}">
                  <a16:creationId xmlns:a16="http://schemas.microsoft.com/office/drawing/2014/main" id="{AEDD9ABF-6252-EEC8-6A32-20060D9E1522}"/>
                </a:ext>
              </a:extLst>
            </p:cNvPr>
            <p:cNvSpPr/>
            <p:nvPr/>
          </p:nvSpPr>
          <p:spPr>
            <a:xfrm>
              <a:off x="0" y="346082"/>
              <a:ext cx="9135801" cy="1695707"/>
            </a:xfrm>
            <a:custGeom>
              <a:avLst/>
              <a:gdLst/>
              <a:ahLst/>
              <a:cxnLst/>
              <a:rect l="l" t="t" r="r" b="b"/>
              <a:pathLst>
                <a:path w="246670" h="38213" extrusionOk="0">
                  <a:moveTo>
                    <a:pt x="1" y="0"/>
                  </a:moveTo>
                  <a:lnTo>
                    <a:pt x="49375" y="38213"/>
                  </a:lnTo>
                  <a:lnTo>
                    <a:pt x="246669" y="38213"/>
                  </a:lnTo>
                  <a:lnTo>
                    <a:pt x="246669" y="0"/>
                  </a:lnTo>
                  <a:close/>
                </a:path>
              </a:pathLst>
            </a:custGeom>
            <a:solidFill>
              <a:schemeClr val="accent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5" name="Google Shape;198;p19">
              <a:extLst>
                <a:ext uri="{FF2B5EF4-FFF2-40B4-BE49-F238E27FC236}">
                  <a16:creationId xmlns:a16="http://schemas.microsoft.com/office/drawing/2014/main" id="{F71780B3-8809-AF44-3CCD-7697CBD67E9C}"/>
                </a:ext>
              </a:extLst>
            </p:cNvPr>
            <p:cNvSpPr/>
            <p:nvPr/>
          </p:nvSpPr>
          <p:spPr>
            <a:xfrm>
              <a:off x="-121784" y="2340357"/>
              <a:ext cx="8877996" cy="1058939"/>
            </a:xfrm>
            <a:custGeom>
              <a:avLst/>
              <a:gdLst>
                <a:gd name="connsiteX0" fmla="*/ 0 w 248122"/>
                <a:gd name="connsiteY0" fmla="*/ 0 h 39683"/>
                <a:gd name="connsiteX1" fmla="*/ 0 w 248122"/>
                <a:gd name="connsiteY1" fmla="*/ 39683 h 39683"/>
                <a:gd name="connsiteX2" fmla="*/ 220844 w 248122"/>
                <a:gd name="connsiteY2" fmla="*/ 39322 h 39683"/>
                <a:gd name="connsiteX3" fmla="*/ 248122 w 248122"/>
                <a:gd name="connsiteY3" fmla="*/ 0 h 39683"/>
                <a:gd name="connsiteX4" fmla="*/ 0 w 248122"/>
                <a:gd name="connsiteY4" fmla="*/ 0 h 3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122" h="39683" extrusionOk="0">
                  <a:moveTo>
                    <a:pt x="0" y="0"/>
                  </a:moveTo>
                  <a:lnTo>
                    <a:pt x="0" y="39683"/>
                  </a:lnTo>
                  <a:lnTo>
                    <a:pt x="220844" y="39322"/>
                  </a:lnTo>
                  <a:lnTo>
                    <a:pt x="248122" y="0"/>
                  </a:lnTo>
                  <a:lnTo>
                    <a:pt x="0" y="0"/>
                  </a:lnTo>
                  <a:close/>
                </a:path>
              </a:pathLst>
            </a:custGeom>
            <a:solidFill>
              <a:srgbClr val="009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sp>
        <p:nvSpPr>
          <p:cNvPr id="4" name="Foliennummernplatzhalter 3">
            <a:extLst>
              <a:ext uri="{FF2B5EF4-FFF2-40B4-BE49-F238E27FC236}">
                <a16:creationId xmlns:a16="http://schemas.microsoft.com/office/drawing/2014/main" id="{71A6EDE4-0123-926E-66A0-EFD957AC7867}"/>
              </a:ext>
            </a:extLst>
          </p:cNvPr>
          <p:cNvSpPr>
            <a:spLocks noGrp="1"/>
          </p:cNvSpPr>
          <p:nvPr>
            <p:ph type="sldNum" sz="quarter" idx="12"/>
          </p:nvPr>
        </p:nvSpPr>
        <p:spPr/>
        <p:txBody>
          <a:bodyPr/>
          <a:lstStyle/>
          <a:p>
            <a:fld id="{4F0D2E71-061B-4E4D-BF94-C6A9FAAAA5EA}" type="slidenum">
              <a:rPr lang="de-DE" smtClean="0"/>
              <a:pPr/>
              <a:t>13</a:t>
            </a:fld>
            <a:endParaRPr lang="de-DE"/>
          </a:p>
        </p:txBody>
      </p:sp>
      <p:sp>
        <p:nvSpPr>
          <p:cNvPr id="5" name="Textplatzhalter 4">
            <a:extLst>
              <a:ext uri="{FF2B5EF4-FFF2-40B4-BE49-F238E27FC236}">
                <a16:creationId xmlns:a16="http://schemas.microsoft.com/office/drawing/2014/main" id="{1ABC67CA-1E63-826F-A632-34D754C82ECA}"/>
              </a:ext>
            </a:extLst>
          </p:cNvPr>
          <p:cNvSpPr>
            <a:spLocks noGrp="1"/>
          </p:cNvSpPr>
          <p:nvPr>
            <p:ph type="body" sz="quarter" idx="13"/>
          </p:nvPr>
        </p:nvSpPr>
        <p:spPr/>
        <p:txBody>
          <a:bodyPr/>
          <a:lstStyle/>
          <a:p>
            <a:r>
              <a:rPr lang="de-DE" sz="1050" b="1" dirty="0">
                <a:latin typeface="+mj-lt"/>
              </a:rPr>
              <a:t>Verantwortung im Wechselspiel </a:t>
            </a:r>
            <a:r>
              <a:rPr lang="de-DE" sz="1050" dirty="0">
                <a:effectLst/>
                <a:latin typeface="+mj-lt"/>
              </a:rPr>
              <a:t>Die Rolle von Politik und Individuum für nachhaltigen Konsum</a:t>
            </a:r>
          </a:p>
        </p:txBody>
      </p:sp>
      <p:sp>
        <p:nvSpPr>
          <p:cNvPr id="8" name="Textplatzhalter 7">
            <a:extLst>
              <a:ext uri="{FF2B5EF4-FFF2-40B4-BE49-F238E27FC236}">
                <a16:creationId xmlns:a16="http://schemas.microsoft.com/office/drawing/2014/main" id="{7156AA4F-3500-E91B-A2F8-155F43930B41}"/>
              </a:ext>
            </a:extLst>
          </p:cNvPr>
          <p:cNvSpPr>
            <a:spLocks noGrp="1"/>
          </p:cNvSpPr>
          <p:nvPr>
            <p:ph type="body" sz="quarter" idx="14"/>
          </p:nvPr>
        </p:nvSpPr>
        <p:spPr/>
        <p:txBody>
          <a:bodyPr/>
          <a:lstStyle/>
          <a:p>
            <a:r>
              <a:rPr lang="de-DE" sz="3200" dirty="0"/>
              <a:t>Beispiele für Einfluss des Staates auf Konsumentscheidungen</a:t>
            </a:r>
            <a:endParaRPr lang="de-DE" dirty="0"/>
          </a:p>
        </p:txBody>
      </p:sp>
      <p:sp>
        <p:nvSpPr>
          <p:cNvPr id="9" name="Textplatzhalter 8">
            <a:extLst>
              <a:ext uri="{FF2B5EF4-FFF2-40B4-BE49-F238E27FC236}">
                <a16:creationId xmlns:a16="http://schemas.microsoft.com/office/drawing/2014/main" id="{D91BB7E0-C267-BABE-6093-E64B95083F78}"/>
              </a:ext>
            </a:extLst>
          </p:cNvPr>
          <p:cNvSpPr>
            <a:spLocks noGrp="1"/>
          </p:cNvSpPr>
          <p:nvPr>
            <p:ph type="body" sz="quarter" idx="4294967295"/>
          </p:nvPr>
        </p:nvSpPr>
        <p:spPr>
          <a:xfrm>
            <a:off x="2052216" y="2384425"/>
            <a:ext cx="6011862" cy="1096963"/>
          </a:xfrm>
        </p:spPr>
        <p:txBody>
          <a:bodyPr/>
          <a:lstStyle/>
          <a:p>
            <a:pPr marL="285750" indent="-285750">
              <a:buFont typeface="Arial" panose="020B0604020202020204" pitchFamily="34" charset="0"/>
              <a:buChar char="•"/>
            </a:pPr>
            <a:r>
              <a:rPr lang="de-DE" sz="1600" b="1" cap="none" dirty="0">
                <a:solidFill>
                  <a:schemeClr val="bg1"/>
                </a:solidFill>
              </a:rPr>
              <a:t>Verbot Ausgabe von Alkohol an Minderjährige</a:t>
            </a:r>
          </a:p>
          <a:p>
            <a:pPr marL="285750" indent="-285750">
              <a:buFont typeface="Arial" panose="020B0604020202020204" pitchFamily="34" charset="0"/>
              <a:buChar char="•"/>
            </a:pPr>
            <a:r>
              <a:rPr lang="de-DE" sz="1600" b="1" cap="none" dirty="0">
                <a:solidFill>
                  <a:schemeClr val="bg1"/>
                </a:solidFill>
              </a:rPr>
              <a:t>Deutschlandticket</a:t>
            </a:r>
          </a:p>
          <a:p>
            <a:pPr marL="285750" indent="-285750">
              <a:buFont typeface="Arial" panose="020B0604020202020204" pitchFamily="34" charset="0"/>
              <a:buChar char="•"/>
            </a:pPr>
            <a:r>
              <a:rPr lang="de-DE" sz="1600" b="1" cap="none" dirty="0">
                <a:solidFill>
                  <a:schemeClr val="bg1"/>
                </a:solidFill>
              </a:rPr>
              <a:t>Ausbau sozialer Wohnungsraum </a:t>
            </a:r>
          </a:p>
          <a:p>
            <a:pPr marL="285750" indent="-285750">
              <a:buFont typeface="Arial" panose="020B0604020202020204" pitchFamily="34" charset="0"/>
              <a:buChar char="•"/>
            </a:pPr>
            <a:r>
              <a:rPr lang="de-DE" sz="1600" b="1" cap="none" dirty="0">
                <a:solidFill>
                  <a:schemeClr val="bg1"/>
                </a:solidFill>
              </a:rPr>
              <a:t>Mietpreisbremse</a:t>
            </a:r>
          </a:p>
          <a:p>
            <a:pPr marL="285750" indent="-285750">
              <a:buFont typeface="Arial" panose="020B0604020202020204" pitchFamily="34" charset="0"/>
              <a:buChar char="•"/>
            </a:pPr>
            <a:endParaRPr lang="de-DE" sz="1600" b="1" cap="none" dirty="0">
              <a:solidFill>
                <a:schemeClr val="bg1"/>
              </a:solidFill>
            </a:endParaRPr>
          </a:p>
          <a:p>
            <a:pPr marL="285750" indent="-285750">
              <a:buFont typeface="Arial" panose="020B0604020202020204" pitchFamily="34" charset="0"/>
              <a:buChar char="•"/>
            </a:pPr>
            <a:endParaRPr lang="de-DE" sz="1600" b="1" cap="none" dirty="0">
              <a:solidFill>
                <a:schemeClr val="bg1"/>
              </a:solidFill>
            </a:endParaRPr>
          </a:p>
          <a:p>
            <a:pPr marL="285750" indent="-285750">
              <a:buFont typeface="Arial" panose="020B0604020202020204" pitchFamily="34" charset="0"/>
              <a:buChar char="•"/>
            </a:pPr>
            <a:endParaRPr lang="de-DE" sz="1600" b="1" cap="none" dirty="0">
              <a:solidFill>
                <a:schemeClr val="bg1"/>
              </a:solidFill>
            </a:endParaRPr>
          </a:p>
          <a:p>
            <a:pPr marL="285750" indent="-285750">
              <a:buFont typeface="Arial" panose="020B0604020202020204" pitchFamily="34" charset="0"/>
              <a:buChar char="•"/>
            </a:pPr>
            <a:endParaRPr lang="de-DE" sz="1600" b="1" cap="none" dirty="0">
              <a:solidFill>
                <a:schemeClr val="bg1"/>
              </a:solidFill>
            </a:endParaRPr>
          </a:p>
        </p:txBody>
      </p:sp>
      <p:sp>
        <p:nvSpPr>
          <p:cNvPr id="14" name="Textplatzhalter 13">
            <a:extLst>
              <a:ext uri="{FF2B5EF4-FFF2-40B4-BE49-F238E27FC236}">
                <a16:creationId xmlns:a16="http://schemas.microsoft.com/office/drawing/2014/main" id="{C9C94E67-3853-DBF6-4559-391AA3662229}"/>
              </a:ext>
            </a:extLst>
          </p:cNvPr>
          <p:cNvSpPr>
            <a:spLocks noGrp="1"/>
          </p:cNvSpPr>
          <p:nvPr>
            <p:ph type="body" sz="quarter" idx="4294967295"/>
          </p:nvPr>
        </p:nvSpPr>
        <p:spPr>
          <a:xfrm>
            <a:off x="2052216" y="4219575"/>
            <a:ext cx="5472112" cy="593725"/>
          </a:xfrm>
        </p:spPr>
        <p:txBody>
          <a:bodyPr/>
          <a:lstStyle/>
          <a:p>
            <a:pPr marL="285750" indent="-285750">
              <a:buFont typeface="Arial" panose="020B0604020202020204" pitchFamily="34" charset="0"/>
              <a:buChar char="•"/>
            </a:pPr>
            <a:r>
              <a:rPr lang="de-DE" sz="1600" cap="none" dirty="0">
                <a:solidFill>
                  <a:schemeClr val="bg1"/>
                </a:solidFill>
              </a:rPr>
              <a:t>Steuerbefreiung von Kerosin - Flüge sind günstiger</a:t>
            </a:r>
          </a:p>
          <a:p>
            <a:pPr marL="285750" indent="-285750">
              <a:buFont typeface="Arial" panose="020B0604020202020204" pitchFamily="34" charset="0"/>
              <a:buChar char="•"/>
            </a:pPr>
            <a:r>
              <a:rPr lang="de-DE" sz="1600" cap="none" dirty="0">
                <a:solidFill>
                  <a:schemeClr val="bg1"/>
                </a:solidFill>
              </a:rPr>
              <a:t>Mehrwertsteuerreduzierung tierische Produkte 7% statt 19%</a:t>
            </a:r>
          </a:p>
          <a:p>
            <a:pPr marL="285750" indent="-285750">
              <a:buFont typeface="Arial" panose="020B0604020202020204" pitchFamily="34" charset="0"/>
              <a:buChar char="•"/>
            </a:pPr>
            <a:endParaRPr lang="de-DE" sz="1600" cap="none" dirty="0">
              <a:solidFill>
                <a:schemeClr val="bg1"/>
              </a:solidFill>
            </a:endParaRPr>
          </a:p>
          <a:p>
            <a:pPr marL="285750" indent="-285750">
              <a:buFont typeface="Arial" panose="020B0604020202020204" pitchFamily="34" charset="0"/>
              <a:buChar char="•"/>
            </a:pPr>
            <a:endParaRPr lang="de-DE" sz="1600" cap="none" dirty="0">
              <a:solidFill>
                <a:schemeClr val="bg1"/>
              </a:solidFill>
            </a:endParaRPr>
          </a:p>
        </p:txBody>
      </p:sp>
      <p:sp>
        <p:nvSpPr>
          <p:cNvPr id="7" name="Textfeld 6">
            <a:extLst>
              <a:ext uri="{FF2B5EF4-FFF2-40B4-BE49-F238E27FC236}">
                <a16:creationId xmlns:a16="http://schemas.microsoft.com/office/drawing/2014/main" id="{D45C30D3-BDB9-F23A-2B99-E931E08B4133}"/>
              </a:ext>
            </a:extLst>
          </p:cNvPr>
          <p:cNvSpPr txBox="1"/>
          <p:nvPr/>
        </p:nvSpPr>
        <p:spPr>
          <a:xfrm>
            <a:off x="1475656" y="5711151"/>
            <a:ext cx="6192688" cy="646331"/>
          </a:xfrm>
          <a:prstGeom prst="rect">
            <a:avLst/>
          </a:prstGeom>
          <a:noFill/>
        </p:spPr>
        <p:txBody>
          <a:bodyPr wrap="square" rtlCol="0">
            <a:spAutoFit/>
          </a:bodyPr>
          <a:lstStyle/>
          <a:p>
            <a:pPr algn="ctr"/>
            <a:r>
              <a:rPr lang="de-DE" b="1" dirty="0">
                <a:solidFill>
                  <a:srgbClr val="4B4B4D"/>
                </a:solidFill>
                <a:latin typeface="+mj-lt"/>
              </a:rPr>
              <a:t>Merke: Akzeptanz von Verboten braucht Zeit, ist aber oft möglich/eingetreten (Rauchverbot etc.)</a:t>
            </a:r>
          </a:p>
        </p:txBody>
      </p:sp>
    </p:spTree>
    <p:extLst>
      <p:ext uri="{BB962C8B-B14F-4D97-AF65-F5344CB8AC3E}">
        <p14:creationId xmlns:p14="http://schemas.microsoft.com/office/powerpoint/2010/main" val="12705340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6510C-02B8-2EF8-F2DC-81EFEEAF4F69}"/>
            </a:ext>
          </a:extLst>
        </p:cNvPr>
        <p:cNvGrpSpPr/>
        <p:nvPr/>
      </p:nvGrpSpPr>
      <p:grpSpPr>
        <a:xfrm>
          <a:off x="0" y="0"/>
          <a:ext cx="0" cy="0"/>
          <a:chOff x="0" y="0"/>
          <a:chExt cx="0" cy="0"/>
        </a:xfrm>
      </p:grpSpPr>
      <p:pic>
        <p:nvPicPr>
          <p:cNvPr id="78" name="Bildplatzhalter 77">
            <a:extLst>
              <a:ext uri="{FF2B5EF4-FFF2-40B4-BE49-F238E27FC236}">
                <a16:creationId xmlns:a16="http://schemas.microsoft.com/office/drawing/2014/main" id="{8533562D-4852-AA0C-ABBA-DBEEC132D845}"/>
              </a:ext>
            </a:extLst>
          </p:cNvPr>
          <p:cNvPicPr>
            <a:picLocks noGrp="1" noChangeAspect="1"/>
          </p:cNvPicPr>
          <p:nvPr>
            <p:ph type="pic" sz="quarter" idx="28"/>
          </p:nvPr>
        </p:nvPicPr>
        <p:blipFill>
          <a:blip r:embed="rId3" cstate="print">
            <a:extLst>
              <a:ext uri="{28A0092B-C50C-407E-A947-70E740481C1C}">
                <a14:useLocalDpi xmlns:a14="http://schemas.microsoft.com/office/drawing/2010/main" val="0"/>
              </a:ext>
            </a:extLst>
          </a:blip>
          <a:srcRect t="8571" b="30967"/>
          <a:stretch/>
        </p:blipFill>
        <p:spPr>
          <a:xfrm>
            <a:off x="181888" y="1916832"/>
            <a:ext cx="4822160" cy="1943725"/>
          </a:xfrm>
        </p:spPr>
      </p:pic>
      <p:sp>
        <p:nvSpPr>
          <p:cNvPr id="4" name="Foliennummernplatzhalter 3">
            <a:extLst>
              <a:ext uri="{FF2B5EF4-FFF2-40B4-BE49-F238E27FC236}">
                <a16:creationId xmlns:a16="http://schemas.microsoft.com/office/drawing/2014/main" id="{4720EE65-F03A-C211-5684-904BE5E68C05}"/>
              </a:ext>
            </a:extLst>
          </p:cNvPr>
          <p:cNvSpPr>
            <a:spLocks noGrp="1"/>
          </p:cNvSpPr>
          <p:nvPr>
            <p:ph type="sldNum" sz="quarter" idx="12"/>
          </p:nvPr>
        </p:nvSpPr>
        <p:spPr>
          <a:xfrm>
            <a:off x="8398350" y="6681304"/>
            <a:ext cx="557263" cy="173202"/>
          </a:xfrm>
        </p:spPr>
        <p:txBody>
          <a:bodyPr/>
          <a:lstStyle/>
          <a:p>
            <a:fld id="{4F0D2E71-061B-4E4D-BF94-C6A9FAAAA5EA}" type="slidenum">
              <a:rPr lang="de-DE" smtClean="0"/>
              <a:pPr/>
              <a:t>14</a:t>
            </a:fld>
            <a:endParaRPr lang="de-DE"/>
          </a:p>
        </p:txBody>
      </p:sp>
      <p:sp>
        <p:nvSpPr>
          <p:cNvPr id="14" name="Textplatzhalter 13">
            <a:extLst>
              <a:ext uri="{FF2B5EF4-FFF2-40B4-BE49-F238E27FC236}">
                <a16:creationId xmlns:a16="http://schemas.microsoft.com/office/drawing/2014/main" id="{1DFFB9CF-2620-725D-4A49-DCD3C6AD572D}"/>
              </a:ext>
            </a:extLst>
          </p:cNvPr>
          <p:cNvSpPr>
            <a:spLocks noGrp="1"/>
          </p:cNvSpPr>
          <p:nvPr>
            <p:ph type="body" sz="quarter" idx="14"/>
          </p:nvPr>
        </p:nvSpPr>
        <p:spPr>
          <a:xfrm>
            <a:off x="5141912" y="2411413"/>
            <a:ext cx="3390527" cy="1098550"/>
          </a:xfrm>
        </p:spPr>
        <p:txBody>
          <a:bodyPr/>
          <a:lstStyle/>
          <a:p>
            <a:pPr marL="285750" lvl="1" indent="-285750">
              <a:buFont typeface="Arial" panose="020B0604020202020204" pitchFamily="34" charset="0"/>
              <a:buChar char="•"/>
            </a:pPr>
            <a:r>
              <a:rPr lang="de-DE" dirty="0"/>
              <a:t>Abholzung Regenwald für Sojaflächen zur Viehfütterung</a:t>
            </a:r>
          </a:p>
          <a:p>
            <a:pPr marL="285750" lvl="1" indent="-285750">
              <a:buFont typeface="Arial" panose="020B0604020202020204" pitchFamily="34" charset="0"/>
              <a:buChar char="•"/>
            </a:pPr>
            <a:r>
              <a:rPr lang="de-DE" dirty="0"/>
              <a:t>Einschränkung der lokalen Bevölkerung eigene (trad.) landwirtschaftliche Produkte anzubauen</a:t>
            </a:r>
          </a:p>
          <a:p>
            <a:pPr marL="285750" lvl="1" indent="-285750">
              <a:buFont typeface="Arial" panose="020B0604020202020204" pitchFamily="34" charset="0"/>
              <a:buChar char="•"/>
            </a:pPr>
            <a:r>
              <a:rPr lang="de-DE" dirty="0"/>
              <a:t>Vertreibung indigener Gemeinschaften und lokaler Bauern </a:t>
            </a:r>
          </a:p>
        </p:txBody>
      </p:sp>
      <p:sp>
        <p:nvSpPr>
          <p:cNvPr id="5" name="Textplatzhalter 4">
            <a:extLst>
              <a:ext uri="{FF2B5EF4-FFF2-40B4-BE49-F238E27FC236}">
                <a16:creationId xmlns:a16="http://schemas.microsoft.com/office/drawing/2014/main" id="{61790FE4-6907-B515-5179-3C6A9873CE1E}"/>
              </a:ext>
            </a:extLst>
          </p:cNvPr>
          <p:cNvSpPr>
            <a:spLocks noGrp="1"/>
          </p:cNvSpPr>
          <p:nvPr>
            <p:ph type="body" sz="quarter" idx="13"/>
          </p:nvPr>
        </p:nvSpPr>
        <p:spPr>
          <a:xfrm>
            <a:off x="251520" y="245448"/>
            <a:ext cx="8424863" cy="231224"/>
          </a:xfrm>
        </p:spPr>
        <p:txBody>
          <a:bodyPr>
            <a:normAutofit/>
          </a:bodyPr>
          <a:lstStyle/>
          <a:p>
            <a:r>
              <a:rPr lang="de-DE" sz="1050" b="1" dirty="0">
                <a:latin typeface="+mj-lt"/>
              </a:rPr>
              <a:t>Verantwortung im Wechselspiel </a:t>
            </a:r>
            <a:r>
              <a:rPr lang="de-DE" sz="1050" dirty="0">
                <a:effectLst/>
                <a:latin typeface="+mj-lt"/>
              </a:rPr>
              <a:t>Die Rolle von Politik und Individuum für nachhaltigen Konsum</a:t>
            </a:r>
          </a:p>
        </p:txBody>
      </p:sp>
      <p:sp>
        <p:nvSpPr>
          <p:cNvPr id="19" name="Textplatzhalter 18">
            <a:extLst>
              <a:ext uri="{FF2B5EF4-FFF2-40B4-BE49-F238E27FC236}">
                <a16:creationId xmlns:a16="http://schemas.microsoft.com/office/drawing/2014/main" id="{7E1B055E-99D9-39D0-F5B7-69F041CE9F86}"/>
              </a:ext>
            </a:extLst>
          </p:cNvPr>
          <p:cNvSpPr>
            <a:spLocks noGrp="1"/>
          </p:cNvSpPr>
          <p:nvPr>
            <p:ph type="body" sz="quarter" idx="29"/>
          </p:nvPr>
        </p:nvSpPr>
        <p:spPr>
          <a:xfrm>
            <a:off x="252118" y="558273"/>
            <a:ext cx="8424863" cy="566471"/>
          </a:xfrm>
        </p:spPr>
        <p:txBody>
          <a:bodyPr/>
          <a:lstStyle/>
          <a:p>
            <a:pPr lvl="0"/>
            <a:r>
              <a:rPr lang="de-DE" dirty="0"/>
              <a:t>Beispiele für Einschränkung von Freiheiten anderer durch unseren Konsum</a:t>
            </a:r>
          </a:p>
        </p:txBody>
      </p:sp>
      <p:sp>
        <p:nvSpPr>
          <p:cNvPr id="29" name="Textplatzhalter 28">
            <a:extLst>
              <a:ext uri="{FF2B5EF4-FFF2-40B4-BE49-F238E27FC236}">
                <a16:creationId xmlns:a16="http://schemas.microsoft.com/office/drawing/2014/main" id="{F201E426-299C-664F-92B2-DBE1C620CC20}"/>
              </a:ext>
            </a:extLst>
          </p:cNvPr>
          <p:cNvSpPr>
            <a:spLocks noGrp="1"/>
          </p:cNvSpPr>
          <p:nvPr>
            <p:ph type="body" sz="quarter" idx="33"/>
          </p:nvPr>
        </p:nvSpPr>
        <p:spPr>
          <a:xfrm>
            <a:off x="5142344" y="2086719"/>
            <a:ext cx="2594601" cy="318585"/>
          </a:xfrm>
        </p:spPr>
        <p:txBody>
          <a:bodyPr/>
          <a:lstStyle/>
          <a:p>
            <a:r>
              <a:rPr lang="de-DE" dirty="0"/>
              <a:t>Fleischkonsum</a:t>
            </a:r>
          </a:p>
        </p:txBody>
      </p:sp>
      <p:sp>
        <p:nvSpPr>
          <p:cNvPr id="147" name="Textplatzhalter 146">
            <a:extLst>
              <a:ext uri="{FF2B5EF4-FFF2-40B4-BE49-F238E27FC236}">
                <a16:creationId xmlns:a16="http://schemas.microsoft.com/office/drawing/2014/main" id="{26341DE1-25E6-75F1-CA6B-D0F30897645B}"/>
              </a:ext>
            </a:extLst>
          </p:cNvPr>
          <p:cNvSpPr>
            <a:spLocks noGrp="1"/>
          </p:cNvSpPr>
          <p:nvPr>
            <p:ph type="body" sz="quarter" idx="34"/>
          </p:nvPr>
        </p:nvSpPr>
        <p:spPr>
          <a:xfrm>
            <a:off x="277045" y="3924145"/>
            <a:ext cx="4222947" cy="224935"/>
          </a:xfrm>
        </p:spPr>
        <p:txBody>
          <a:bodyPr/>
          <a:lstStyle/>
          <a:p>
            <a:r>
              <a:rPr lang="de-DE" altLang="de-DE" dirty="0"/>
              <a:t>Bild von </a:t>
            </a:r>
            <a:r>
              <a:rPr lang="de-DE" altLang="de-DE" dirty="0" err="1"/>
              <a:t>Kanenori</a:t>
            </a:r>
            <a:r>
              <a:rPr lang="de-DE" altLang="de-DE" dirty="0"/>
              <a:t> auf </a:t>
            </a:r>
            <a:r>
              <a:rPr lang="de-DE" altLang="de-DE" dirty="0" err="1"/>
              <a:t>Pixabay</a:t>
            </a:r>
            <a:endParaRPr lang="de-DE" dirty="0"/>
          </a:p>
          <a:p>
            <a:endParaRPr lang="de-DE" dirty="0"/>
          </a:p>
        </p:txBody>
      </p:sp>
      <p:pic>
        <p:nvPicPr>
          <p:cNvPr id="80" name="Bildplatzhalter 79" descr="Ein Bild, das draußen, Weg, Szene, Fahrzeug enthält.&#10;&#10;Automatisch generierte Beschreibung">
            <a:extLst>
              <a:ext uri="{FF2B5EF4-FFF2-40B4-BE49-F238E27FC236}">
                <a16:creationId xmlns:a16="http://schemas.microsoft.com/office/drawing/2014/main" id="{5F186D5D-3C16-0E67-52C7-3E361EB42ADA}"/>
              </a:ext>
            </a:extLst>
          </p:cNvPr>
          <p:cNvPicPr>
            <a:picLocks noGrp="1" noChangeAspect="1"/>
          </p:cNvPicPr>
          <p:nvPr>
            <p:ph type="pic" sz="quarter" idx="35"/>
          </p:nvPr>
        </p:nvPicPr>
        <p:blipFill>
          <a:blip r:embed="rId4" cstate="print">
            <a:extLst>
              <a:ext uri="{28A0092B-C50C-407E-A947-70E740481C1C}">
                <a14:useLocalDpi xmlns:a14="http://schemas.microsoft.com/office/drawing/2010/main" val="0"/>
              </a:ext>
            </a:extLst>
          </a:blip>
          <a:srcRect t="19702" b="19702"/>
          <a:stretch/>
        </p:blipFill>
        <p:spPr>
          <a:xfrm>
            <a:off x="181888" y="4323602"/>
            <a:ext cx="4822160" cy="1943725"/>
          </a:xfrm>
        </p:spPr>
      </p:pic>
      <p:sp>
        <p:nvSpPr>
          <p:cNvPr id="93" name="Textplatzhalter 92">
            <a:extLst>
              <a:ext uri="{FF2B5EF4-FFF2-40B4-BE49-F238E27FC236}">
                <a16:creationId xmlns:a16="http://schemas.microsoft.com/office/drawing/2014/main" id="{5F025BA5-961A-3D0C-34D0-3FB228E31E24}"/>
              </a:ext>
            </a:extLst>
          </p:cNvPr>
          <p:cNvSpPr>
            <a:spLocks noGrp="1"/>
          </p:cNvSpPr>
          <p:nvPr>
            <p:ph type="body" sz="quarter" idx="38"/>
          </p:nvPr>
        </p:nvSpPr>
        <p:spPr>
          <a:xfrm>
            <a:off x="277045" y="6330915"/>
            <a:ext cx="4222947" cy="224935"/>
          </a:xfrm>
        </p:spPr>
        <p:txBody>
          <a:bodyPr/>
          <a:lstStyle/>
          <a:p>
            <a:r>
              <a:rPr lang="de-DE" altLang="de-DE" dirty="0"/>
              <a:t>Foto von </a:t>
            </a:r>
            <a:r>
              <a:rPr lang="de-DE" altLang="de-DE" dirty="0">
                <a:hlinkClick r:id="rId5"/>
              </a:rPr>
              <a:t>Alexander Schimmeck</a:t>
            </a:r>
            <a:r>
              <a:rPr lang="de-DE" altLang="de-DE" dirty="0"/>
              <a:t> auf </a:t>
            </a:r>
            <a:r>
              <a:rPr lang="de-DE" altLang="de-DE" dirty="0">
                <a:hlinkClick r:id="rId6"/>
              </a:rPr>
              <a:t>Unsplash</a:t>
            </a:r>
            <a:r>
              <a:rPr lang="de-DE" altLang="de-DE" dirty="0"/>
              <a:t> </a:t>
            </a:r>
          </a:p>
          <a:p>
            <a:endParaRPr lang="de-DE" dirty="0"/>
          </a:p>
        </p:txBody>
      </p:sp>
      <p:sp>
        <p:nvSpPr>
          <p:cNvPr id="32" name="Textplatzhalter 31">
            <a:extLst>
              <a:ext uri="{FF2B5EF4-FFF2-40B4-BE49-F238E27FC236}">
                <a16:creationId xmlns:a16="http://schemas.microsoft.com/office/drawing/2014/main" id="{077D398A-1AD5-8931-2355-AB99514F1C69}"/>
              </a:ext>
            </a:extLst>
          </p:cNvPr>
          <p:cNvSpPr>
            <a:spLocks noGrp="1"/>
          </p:cNvSpPr>
          <p:nvPr>
            <p:ph type="body" sz="quarter" idx="39"/>
          </p:nvPr>
        </p:nvSpPr>
        <p:spPr>
          <a:xfrm>
            <a:off x="5141913" y="4757274"/>
            <a:ext cx="3255962" cy="1098550"/>
          </a:xfrm>
        </p:spPr>
        <p:txBody>
          <a:bodyPr/>
          <a:lstStyle/>
          <a:p>
            <a:pPr marL="285750" lvl="1" indent="-285750">
              <a:buFont typeface="Arial" panose="020B0604020202020204" pitchFamily="34" charset="0"/>
              <a:buChar char="•"/>
            </a:pPr>
            <a:r>
              <a:rPr lang="de-DE" dirty="0"/>
              <a:t>Heizt Klimawandel weltweit an, (besonders globaler Süden betroffen von Auswirkungen)</a:t>
            </a:r>
          </a:p>
          <a:p>
            <a:pPr marL="285750" lvl="1" indent="-285750">
              <a:buFont typeface="Arial" panose="020B0604020202020204" pitchFamily="34" charset="0"/>
              <a:buChar char="•"/>
            </a:pPr>
            <a:r>
              <a:rPr lang="de-DE" dirty="0"/>
              <a:t>Luftbelastung und Flächenverbrauch für Verkehr auch in Deutschland</a:t>
            </a:r>
          </a:p>
          <a:p>
            <a:pPr marL="285750" lvl="1" indent="-285750">
              <a:buFont typeface="Arial" panose="020B0604020202020204" pitchFamily="34" charset="0"/>
              <a:buChar char="•"/>
            </a:pPr>
            <a:r>
              <a:rPr lang="de-DE" dirty="0"/>
              <a:t>Gesundheitsgefährdung (Verkehrstote)</a:t>
            </a:r>
          </a:p>
          <a:p>
            <a:pPr marL="285750" indent="-285750">
              <a:buFont typeface="Arial" panose="020B0604020202020204" pitchFamily="34" charset="0"/>
              <a:buChar char="•"/>
            </a:pPr>
            <a:endParaRPr lang="de-DE" dirty="0"/>
          </a:p>
        </p:txBody>
      </p:sp>
      <p:sp>
        <p:nvSpPr>
          <p:cNvPr id="92" name="Textplatzhalter 91">
            <a:extLst>
              <a:ext uri="{FF2B5EF4-FFF2-40B4-BE49-F238E27FC236}">
                <a16:creationId xmlns:a16="http://schemas.microsoft.com/office/drawing/2014/main" id="{9707BBBD-0C3E-E1FB-5A66-86DBF3FB8B0F}"/>
              </a:ext>
            </a:extLst>
          </p:cNvPr>
          <p:cNvSpPr>
            <a:spLocks noGrp="1"/>
          </p:cNvSpPr>
          <p:nvPr>
            <p:ph type="body" sz="quarter" idx="40"/>
          </p:nvPr>
        </p:nvSpPr>
        <p:spPr>
          <a:xfrm>
            <a:off x="5141914" y="4439774"/>
            <a:ext cx="3255961" cy="317500"/>
          </a:xfrm>
        </p:spPr>
        <p:txBody>
          <a:bodyPr/>
          <a:lstStyle/>
          <a:p>
            <a:r>
              <a:rPr lang="de-DE" dirty="0"/>
              <a:t>Motorisierter Individualverkehr</a:t>
            </a:r>
          </a:p>
        </p:txBody>
      </p:sp>
      <p:pic>
        <p:nvPicPr>
          <p:cNvPr id="13" name="Bildplatzhalter 6">
            <a:extLst>
              <a:ext uri="{FF2B5EF4-FFF2-40B4-BE49-F238E27FC236}">
                <a16:creationId xmlns:a16="http://schemas.microsoft.com/office/drawing/2014/main" id="{0357B65D-4D9F-403A-8C25-129C4CF78DB5}"/>
              </a:ext>
            </a:extLst>
          </p:cNvPr>
          <p:cNvPicPr>
            <a:picLocks noChangeAspect="1"/>
          </p:cNvPicPr>
          <p:nvPr/>
        </p:nvPicPr>
        <p:blipFill>
          <a:blip r:embed="rId7" cstate="print">
            <a:extLst>
              <a:ext uri="{28A0092B-C50C-407E-A947-70E740481C1C}">
                <a14:useLocalDpi xmlns:a14="http://schemas.microsoft.com/office/drawing/2010/main" val="0"/>
              </a:ext>
            </a:extLst>
          </a:blip>
          <a:srcRect t="19736" b="19736"/>
          <a:stretch>
            <a:fillRect/>
          </a:stretch>
        </p:blipFill>
        <p:spPr>
          <a:xfrm>
            <a:off x="181888" y="1930870"/>
            <a:ext cx="4822160" cy="1943725"/>
          </a:xfrm>
          <a:prstGeom prst="homePlate">
            <a:avLst>
              <a:gd name="adj" fmla="val 28055"/>
            </a:avLst>
          </a:prstGeom>
        </p:spPr>
      </p:pic>
    </p:spTree>
    <p:extLst>
      <p:ext uri="{BB962C8B-B14F-4D97-AF65-F5344CB8AC3E}">
        <p14:creationId xmlns:p14="http://schemas.microsoft.com/office/powerpoint/2010/main" val="40130861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platzhalter 86">
            <a:extLst>
              <a:ext uri="{FF2B5EF4-FFF2-40B4-BE49-F238E27FC236}">
                <a16:creationId xmlns:a16="http://schemas.microsoft.com/office/drawing/2014/main" id="{9193E73F-2487-2783-EC3B-90BBB8C6E207}"/>
              </a:ext>
            </a:extLst>
          </p:cNvPr>
          <p:cNvSpPr>
            <a:spLocks noGrp="1"/>
          </p:cNvSpPr>
          <p:nvPr>
            <p:ph type="body" sz="quarter" idx="14"/>
          </p:nvPr>
        </p:nvSpPr>
        <p:spPr>
          <a:xfrm>
            <a:off x="731833" y="1627983"/>
            <a:ext cx="2541588" cy="727868"/>
          </a:xfrm>
        </p:spPr>
        <p:txBody>
          <a:bodyPr/>
          <a:lstStyle/>
          <a:p>
            <a:pPr lvl="0" algn="ctr"/>
            <a:r>
              <a:rPr lang="de-DE" b="1" dirty="0"/>
              <a:t>Beispiel (1): </a:t>
            </a:r>
          </a:p>
          <a:p>
            <a:pPr lvl="0" algn="ctr"/>
            <a:r>
              <a:rPr lang="de-DE" b="1" dirty="0"/>
              <a:t> Förderung &amp; Akzeptanz </a:t>
            </a:r>
          </a:p>
          <a:p>
            <a:pPr lvl="0" algn="ctr"/>
            <a:r>
              <a:rPr lang="de-DE" b="1" dirty="0"/>
              <a:t>von Erneuerbarer Energie</a:t>
            </a:r>
          </a:p>
        </p:txBody>
      </p:sp>
      <p:sp>
        <p:nvSpPr>
          <p:cNvPr id="88" name="Textplatzhalter 87">
            <a:extLst>
              <a:ext uri="{FF2B5EF4-FFF2-40B4-BE49-F238E27FC236}">
                <a16:creationId xmlns:a16="http://schemas.microsoft.com/office/drawing/2014/main" id="{26A3123A-7CD1-DB2A-8E93-B042B3547CFC}"/>
              </a:ext>
            </a:extLst>
          </p:cNvPr>
          <p:cNvSpPr>
            <a:spLocks noGrp="1"/>
          </p:cNvSpPr>
          <p:nvPr>
            <p:ph type="body" sz="quarter" idx="20"/>
          </p:nvPr>
        </p:nvSpPr>
        <p:spPr>
          <a:xfrm>
            <a:off x="5835650" y="1627983"/>
            <a:ext cx="2541588" cy="727868"/>
          </a:xfrm>
        </p:spPr>
        <p:txBody>
          <a:bodyPr/>
          <a:lstStyle/>
          <a:p>
            <a:pPr lvl="0" algn="ctr"/>
            <a:r>
              <a:rPr lang="de-DE" b="1" dirty="0"/>
              <a:t>Beispiel (2):</a:t>
            </a:r>
          </a:p>
          <a:p>
            <a:pPr lvl="0" algn="ctr"/>
            <a:r>
              <a:rPr lang="de-DE" b="1" dirty="0"/>
              <a:t>Entwicklung energiesparender Haushaltsgeräte in den letzten zwanzig Jahren</a:t>
            </a:r>
          </a:p>
        </p:txBody>
      </p:sp>
      <p:sp>
        <p:nvSpPr>
          <p:cNvPr id="72" name="Textplatzhalter 71">
            <a:extLst>
              <a:ext uri="{FF2B5EF4-FFF2-40B4-BE49-F238E27FC236}">
                <a16:creationId xmlns:a16="http://schemas.microsoft.com/office/drawing/2014/main" id="{077C8AAE-D493-759F-22CF-0FC8CB2D4109}"/>
              </a:ext>
            </a:extLst>
          </p:cNvPr>
          <p:cNvSpPr>
            <a:spLocks noGrp="1"/>
          </p:cNvSpPr>
          <p:nvPr>
            <p:ph type="body" sz="quarter" idx="13"/>
          </p:nvPr>
        </p:nvSpPr>
        <p:spPr>
          <a:xfrm>
            <a:off x="251520" y="245448"/>
            <a:ext cx="8424863" cy="231224"/>
          </a:xfrm>
        </p:spPr>
        <p:txBody>
          <a:bodyPr>
            <a:normAutofit/>
          </a:bodyPr>
          <a:lstStyle/>
          <a:p>
            <a:r>
              <a:rPr lang="de-DE" sz="1050" b="1" dirty="0">
                <a:latin typeface="+mj-lt"/>
              </a:rPr>
              <a:t>Verantwortung im Wechselspiel </a:t>
            </a:r>
            <a:r>
              <a:rPr lang="de-DE" sz="1050" dirty="0">
                <a:effectLst/>
                <a:latin typeface="+mj-lt"/>
              </a:rPr>
              <a:t>Die Rolle von Politik und Individuum für nachhaltigen Konsum</a:t>
            </a:r>
          </a:p>
        </p:txBody>
      </p:sp>
      <p:sp>
        <p:nvSpPr>
          <p:cNvPr id="89" name="Textplatzhalter 88">
            <a:extLst>
              <a:ext uri="{FF2B5EF4-FFF2-40B4-BE49-F238E27FC236}">
                <a16:creationId xmlns:a16="http://schemas.microsoft.com/office/drawing/2014/main" id="{1D57BA7B-3DC2-B3B5-961C-C643456B74B5}"/>
              </a:ext>
            </a:extLst>
          </p:cNvPr>
          <p:cNvSpPr>
            <a:spLocks noGrp="1"/>
          </p:cNvSpPr>
          <p:nvPr>
            <p:ph type="body" sz="quarter" idx="26"/>
          </p:nvPr>
        </p:nvSpPr>
        <p:spPr>
          <a:xfrm>
            <a:off x="252118" y="558273"/>
            <a:ext cx="8424863" cy="566471"/>
          </a:xfrm>
        </p:spPr>
        <p:txBody>
          <a:bodyPr/>
          <a:lstStyle/>
          <a:p>
            <a:r>
              <a:rPr lang="de-DE" dirty="0"/>
              <a:t>Wechselspiel zwischen Politik und Konsument*innen</a:t>
            </a:r>
          </a:p>
        </p:txBody>
      </p:sp>
      <p:sp>
        <p:nvSpPr>
          <p:cNvPr id="90" name="Textplatzhalter 89">
            <a:extLst>
              <a:ext uri="{FF2B5EF4-FFF2-40B4-BE49-F238E27FC236}">
                <a16:creationId xmlns:a16="http://schemas.microsoft.com/office/drawing/2014/main" id="{5A8AC4CD-087E-00D5-13AF-39A7EB4FD5D3}"/>
              </a:ext>
            </a:extLst>
          </p:cNvPr>
          <p:cNvSpPr>
            <a:spLocks noGrp="1"/>
          </p:cNvSpPr>
          <p:nvPr>
            <p:ph type="body" sz="quarter" idx="27"/>
          </p:nvPr>
        </p:nvSpPr>
        <p:spPr>
          <a:xfrm>
            <a:off x="677251" y="3032497"/>
            <a:ext cx="2650753" cy="566737"/>
          </a:xfrm>
        </p:spPr>
        <p:txBody>
          <a:bodyPr/>
          <a:lstStyle/>
          <a:p>
            <a:pPr lvl="0" algn="ctr"/>
            <a:r>
              <a:rPr lang="de-DE" dirty="0"/>
              <a:t>Politik schafft Rahmenbedingungen</a:t>
            </a:r>
            <a:r>
              <a:rPr lang="de-DE" dirty="0">
                <a:sym typeface="Wingdings" panose="05000000000000000000" pitchFamily="2" charset="2"/>
              </a:rPr>
              <a:t> </a:t>
            </a:r>
            <a:br>
              <a:rPr lang="de-DE" dirty="0">
                <a:sym typeface="Wingdings" panose="05000000000000000000" pitchFamily="2" charset="2"/>
              </a:rPr>
            </a:br>
            <a:r>
              <a:rPr lang="de-DE" dirty="0">
                <a:sym typeface="Wingdings" panose="05000000000000000000" pitchFamily="2" charset="2"/>
              </a:rPr>
              <a:t>„Solarpaket II“</a:t>
            </a:r>
            <a:endParaRPr lang="de-DE" dirty="0"/>
          </a:p>
        </p:txBody>
      </p:sp>
      <p:sp>
        <p:nvSpPr>
          <p:cNvPr id="91" name="Textplatzhalter 90">
            <a:extLst>
              <a:ext uri="{FF2B5EF4-FFF2-40B4-BE49-F238E27FC236}">
                <a16:creationId xmlns:a16="http://schemas.microsoft.com/office/drawing/2014/main" id="{274C8B57-D8D9-E225-36D2-1465E3F700AB}"/>
              </a:ext>
            </a:extLst>
          </p:cNvPr>
          <p:cNvSpPr>
            <a:spLocks noGrp="1"/>
          </p:cNvSpPr>
          <p:nvPr>
            <p:ph type="body" sz="quarter" idx="28"/>
          </p:nvPr>
        </p:nvSpPr>
        <p:spPr>
          <a:xfrm>
            <a:off x="5835650" y="3032497"/>
            <a:ext cx="2541588" cy="566737"/>
          </a:xfrm>
        </p:spPr>
        <p:txBody>
          <a:bodyPr/>
          <a:lstStyle/>
          <a:p>
            <a:pPr lvl="0" algn="ctr"/>
            <a:r>
              <a:rPr lang="de-DE" dirty="0"/>
              <a:t>Politik schafft Rahmenbedingungen</a:t>
            </a:r>
          </a:p>
        </p:txBody>
      </p:sp>
      <p:sp>
        <p:nvSpPr>
          <p:cNvPr id="92" name="Textplatzhalter 91">
            <a:extLst>
              <a:ext uri="{FF2B5EF4-FFF2-40B4-BE49-F238E27FC236}">
                <a16:creationId xmlns:a16="http://schemas.microsoft.com/office/drawing/2014/main" id="{F542CB2D-8BA7-06B5-3C60-710F8F53B016}"/>
              </a:ext>
            </a:extLst>
          </p:cNvPr>
          <p:cNvSpPr>
            <a:spLocks noGrp="1"/>
          </p:cNvSpPr>
          <p:nvPr>
            <p:ph type="body" sz="quarter" idx="29"/>
          </p:nvPr>
        </p:nvSpPr>
        <p:spPr>
          <a:xfrm>
            <a:off x="731833" y="4077072"/>
            <a:ext cx="2541588" cy="566737"/>
          </a:xfrm>
        </p:spPr>
        <p:txBody>
          <a:bodyPr/>
          <a:lstStyle/>
          <a:p>
            <a:pPr lvl="0" algn="ctr"/>
            <a:r>
              <a:rPr lang="de-DE" dirty="0"/>
              <a:t>Nutzer*innen installieren Balkonkraftwerke</a:t>
            </a:r>
          </a:p>
        </p:txBody>
      </p:sp>
      <p:sp>
        <p:nvSpPr>
          <p:cNvPr id="93" name="Textplatzhalter 92">
            <a:extLst>
              <a:ext uri="{FF2B5EF4-FFF2-40B4-BE49-F238E27FC236}">
                <a16:creationId xmlns:a16="http://schemas.microsoft.com/office/drawing/2014/main" id="{91CFC6F2-2CE7-B58C-5C55-1612798AAA5C}"/>
              </a:ext>
            </a:extLst>
          </p:cNvPr>
          <p:cNvSpPr>
            <a:spLocks noGrp="1"/>
          </p:cNvSpPr>
          <p:nvPr>
            <p:ph type="body" sz="quarter" idx="30"/>
          </p:nvPr>
        </p:nvSpPr>
        <p:spPr>
          <a:xfrm>
            <a:off x="5835650" y="4077072"/>
            <a:ext cx="2541588" cy="566737"/>
          </a:xfrm>
        </p:spPr>
        <p:txBody>
          <a:bodyPr/>
          <a:lstStyle/>
          <a:p>
            <a:pPr lvl="0" algn="ctr"/>
            <a:r>
              <a:rPr lang="de-DE" dirty="0"/>
              <a:t>Nutzer*innen kaufen nur noch energieeffiziente Produkte</a:t>
            </a:r>
          </a:p>
        </p:txBody>
      </p:sp>
      <p:sp>
        <p:nvSpPr>
          <p:cNvPr id="94" name="Textplatzhalter 93">
            <a:extLst>
              <a:ext uri="{FF2B5EF4-FFF2-40B4-BE49-F238E27FC236}">
                <a16:creationId xmlns:a16="http://schemas.microsoft.com/office/drawing/2014/main" id="{B23820E0-C965-4B63-6E1F-AB093D9E4411}"/>
              </a:ext>
            </a:extLst>
          </p:cNvPr>
          <p:cNvSpPr>
            <a:spLocks noGrp="1"/>
          </p:cNvSpPr>
          <p:nvPr>
            <p:ph type="body" sz="quarter" idx="31"/>
          </p:nvPr>
        </p:nvSpPr>
        <p:spPr>
          <a:xfrm>
            <a:off x="731833" y="5147047"/>
            <a:ext cx="2541588" cy="565150"/>
          </a:xfrm>
        </p:spPr>
        <p:txBody>
          <a:bodyPr/>
          <a:lstStyle/>
          <a:p>
            <a:pPr lvl="0" algn="ctr"/>
            <a:r>
              <a:rPr lang="de-DE" dirty="0"/>
              <a:t>Zuwachs an Erneuerbaren Energien am Strommix</a:t>
            </a:r>
          </a:p>
        </p:txBody>
      </p:sp>
      <p:sp>
        <p:nvSpPr>
          <p:cNvPr id="95" name="Textplatzhalter 94">
            <a:extLst>
              <a:ext uri="{FF2B5EF4-FFF2-40B4-BE49-F238E27FC236}">
                <a16:creationId xmlns:a16="http://schemas.microsoft.com/office/drawing/2014/main" id="{2ACA4905-B783-42BD-DA85-0E2E6866D948}"/>
              </a:ext>
            </a:extLst>
          </p:cNvPr>
          <p:cNvSpPr>
            <a:spLocks noGrp="1"/>
          </p:cNvSpPr>
          <p:nvPr>
            <p:ph type="body" sz="quarter" idx="32"/>
          </p:nvPr>
        </p:nvSpPr>
        <p:spPr>
          <a:xfrm>
            <a:off x="5835650" y="5147047"/>
            <a:ext cx="2541588" cy="565150"/>
          </a:xfrm>
        </p:spPr>
        <p:txBody>
          <a:bodyPr/>
          <a:lstStyle/>
          <a:p>
            <a:pPr marL="0" lvl="0" indent="0" algn="ctr" defTabSz="711200">
              <a:lnSpc>
                <a:spcPct val="90000"/>
              </a:lnSpc>
              <a:spcBef>
                <a:spcPct val="0"/>
              </a:spcBef>
              <a:spcAft>
                <a:spcPct val="35000"/>
              </a:spcAft>
              <a:buNone/>
            </a:pPr>
            <a:r>
              <a:rPr lang="de-DE" sz="1400" kern="1200" dirty="0">
                <a:latin typeface="+mj-lt"/>
              </a:rPr>
              <a:t>Energielabel wird reformiert </a:t>
            </a:r>
          </a:p>
        </p:txBody>
      </p:sp>
      <p:grpSp>
        <p:nvGrpSpPr>
          <p:cNvPr id="18" name="Gruppieren 17">
            <a:extLst>
              <a:ext uri="{FF2B5EF4-FFF2-40B4-BE49-F238E27FC236}">
                <a16:creationId xmlns:a16="http://schemas.microsoft.com/office/drawing/2014/main" id="{50B240B5-1117-FF33-8527-57CB9725FC9B}"/>
              </a:ext>
            </a:extLst>
          </p:cNvPr>
          <p:cNvGrpSpPr/>
          <p:nvPr/>
        </p:nvGrpSpPr>
        <p:grpSpPr>
          <a:xfrm>
            <a:off x="6915156" y="2678918"/>
            <a:ext cx="382577" cy="318815"/>
            <a:chOff x="2076962" y="905593"/>
            <a:chExt cx="382577" cy="318815"/>
          </a:xfrm>
          <a:solidFill>
            <a:schemeClr val="accent1"/>
          </a:solidFill>
        </p:grpSpPr>
        <p:sp>
          <p:nvSpPr>
            <p:cNvPr id="34" name="Pfeil: nach rechts 33">
              <a:extLst>
                <a:ext uri="{FF2B5EF4-FFF2-40B4-BE49-F238E27FC236}">
                  <a16:creationId xmlns:a16="http://schemas.microsoft.com/office/drawing/2014/main" id="{2EA29C9C-E7C7-B976-F4F1-203B4528B511}"/>
                </a:ext>
              </a:extLst>
            </p:cNvPr>
            <p:cNvSpPr/>
            <p:nvPr/>
          </p:nvSpPr>
          <p:spPr>
            <a:xfrm rot="5400000">
              <a:off x="2108844" y="873712"/>
              <a:ext cx="318814" cy="382577"/>
            </a:xfrm>
            <a:prstGeom prst="rightArrow">
              <a:avLst>
                <a:gd name="adj1" fmla="val 60000"/>
                <a:gd name="adj2" fmla="val 50000"/>
              </a:avLst>
            </a:prstGeom>
            <a:grpFill/>
            <a:ln>
              <a:noFill/>
            </a:ln>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35" name="Pfeil: nach rechts 6">
              <a:extLst>
                <a:ext uri="{FF2B5EF4-FFF2-40B4-BE49-F238E27FC236}">
                  <a16:creationId xmlns:a16="http://schemas.microsoft.com/office/drawing/2014/main" id="{3DF4C890-0135-A6AC-BAC8-A591619F1FAD}"/>
                </a:ext>
              </a:extLst>
            </p:cNvPr>
            <p:cNvSpPr txBox="1"/>
            <p:nvPr/>
          </p:nvSpPr>
          <p:spPr>
            <a:xfrm>
              <a:off x="2153478" y="905593"/>
              <a:ext cx="229547" cy="223170"/>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p>
          </p:txBody>
        </p:sp>
      </p:grpSp>
      <p:grpSp>
        <p:nvGrpSpPr>
          <p:cNvPr id="96" name="Gruppieren 95">
            <a:extLst>
              <a:ext uri="{FF2B5EF4-FFF2-40B4-BE49-F238E27FC236}">
                <a16:creationId xmlns:a16="http://schemas.microsoft.com/office/drawing/2014/main" id="{FA20FDAA-4C44-1384-1C51-DA8E97632DA5}"/>
              </a:ext>
            </a:extLst>
          </p:cNvPr>
          <p:cNvGrpSpPr/>
          <p:nvPr/>
        </p:nvGrpSpPr>
        <p:grpSpPr>
          <a:xfrm>
            <a:off x="6915156" y="3578078"/>
            <a:ext cx="382577" cy="318815"/>
            <a:chOff x="2076962" y="905593"/>
            <a:chExt cx="382577" cy="318815"/>
          </a:xfrm>
          <a:solidFill>
            <a:schemeClr val="accent1"/>
          </a:solidFill>
        </p:grpSpPr>
        <p:sp>
          <p:nvSpPr>
            <p:cNvPr id="97" name="Pfeil: nach rechts 96">
              <a:extLst>
                <a:ext uri="{FF2B5EF4-FFF2-40B4-BE49-F238E27FC236}">
                  <a16:creationId xmlns:a16="http://schemas.microsoft.com/office/drawing/2014/main" id="{C8259EB4-8179-D0A0-9A70-DE2721C7FD6F}"/>
                </a:ext>
              </a:extLst>
            </p:cNvPr>
            <p:cNvSpPr/>
            <p:nvPr/>
          </p:nvSpPr>
          <p:spPr>
            <a:xfrm rot="5400000">
              <a:off x="2108844" y="873712"/>
              <a:ext cx="318814" cy="382577"/>
            </a:xfrm>
            <a:prstGeom prst="rightArrow">
              <a:avLst>
                <a:gd name="adj1" fmla="val 60000"/>
                <a:gd name="adj2" fmla="val 50000"/>
              </a:avLst>
            </a:prstGeom>
            <a:grpFill/>
            <a:ln>
              <a:noFill/>
            </a:ln>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98" name="Pfeil: nach rechts 6">
              <a:extLst>
                <a:ext uri="{FF2B5EF4-FFF2-40B4-BE49-F238E27FC236}">
                  <a16:creationId xmlns:a16="http://schemas.microsoft.com/office/drawing/2014/main" id="{8CFEFD02-F9D8-3E38-3CC7-7BACB8E42899}"/>
                </a:ext>
              </a:extLst>
            </p:cNvPr>
            <p:cNvSpPr txBox="1"/>
            <p:nvPr/>
          </p:nvSpPr>
          <p:spPr>
            <a:xfrm>
              <a:off x="2153478" y="905593"/>
              <a:ext cx="229547" cy="223170"/>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p>
          </p:txBody>
        </p:sp>
      </p:grpSp>
      <p:grpSp>
        <p:nvGrpSpPr>
          <p:cNvPr id="99" name="Gruppieren 98">
            <a:extLst>
              <a:ext uri="{FF2B5EF4-FFF2-40B4-BE49-F238E27FC236}">
                <a16:creationId xmlns:a16="http://schemas.microsoft.com/office/drawing/2014/main" id="{4F1C328F-C149-7B85-BF9B-F0080F222F7E}"/>
              </a:ext>
            </a:extLst>
          </p:cNvPr>
          <p:cNvGrpSpPr/>
          <p:nvPr/>
        </p:nvGrpSpPr>
        <p:grpSpPr>
          <a:xfrm>
            <a:off x="6915156" y="4652498"/>
            <a:ext cx="382577" cy="318815"/>
            <a:chOff x="2076962" y="905593"/>
            <a:chExt cx="382577" cy="318815"/>
          </a:xfrm>
          <a:solidFill>
            <a:schemeClr val="accent1"/>
          </a:solidFill>
        </p:grpSpPr>
        <p:sp>
          <p:nvSpPr>
            <p:cNvPr id="100" name="Pfeil: nach rechts 99">
              <a:extLst>
                <a:ext uri="{FF2B5EF4-FFF2-40B4-BE49-F238E27FC236}">
                  <a16:creationId xmlns:a16="http://schemas.microsoft.com/office/drawing/2014/main" id="{59514B0B-3847-5EAF-2CD3-69064D3D71C9}"/>
                </a:ext>
              </a:extLst>
            </p:cNvPr>
            <p:cNvSpPr/>
            <p:nvPr/>
          </p:nvSpPr>
          <p:spPr>
            <a:xfrm rot="5400000">
              <a:off x="2108844" y="873712"/>
              <a:ext cx="318814" cy="382577"/>
            </a:xfrm>
            <a:prstGeom prst="rightArrow">
              <a:avLst>
                <a:gd name="adj1" fmla="val 60000"/>
                <a:gd name="adj2" fmla="val 50000"/>
              </a:avLst>
            </a:prstGeom>
            <a:grpFill/>
            <a:ln>
              <a:noFill/>
            </a:ln>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101" name="Pfeil: nach rechts 6">
              <a:extLst>
                <a:ext uri="{FF2B5EF4-FFF2-40B4-BE49-F238E27FC236}">
                  <a16:creationId xmlns:a16="http://schemas.microsoft.com/office/drawing/2014/main" id="{B80EF1FF-0390-94D9-A438-AD86FB69AA8F}"/>
                </a:ext>
              </a:extLst>
            </p:cNvPr>
            <p:cNvSpPr txBox="1"/>
            <p:nvPr/>
          </p:nvSpPr>
          <p:spPr>
            <a:xfrm>
              <a:off x="2153478" y="905593"/>
              <a:ext cx="229547" cy="223170"/>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p>
          </p:txBody>
        </p:sp>
      </p:grpSp>
      <p:grpSp>
        <p:nvGrpSpPr>
          <p:cNvPr id="102" name="Gruppieren 101">
            <a:extLst>
              <a:ext uri="{FF2B5EF4-FFF2-40B4-BE49-F238E27FC236}">
                <a16:creationId xmlns:a16="http://schemas.microsoft.com/office/drawing/2014/main" id="{8209B0A7-8903-FE37-2F46-07F0B1224B00}"/>
              </a:ext>
            </a:extLst>
          </p:cNvPr>
          <p:cNvGrpSpPr/>
          <p:nvPr/>
        </p:nvGrpSpPr>
        <p:grpSpPr>
          <a:xfrm>
            <a:off x="1811339" y="2678918"/>
            <a:ext cx="382577" cy="318815"/>
            <a:chOff x="2076962" y="905593"/>
            <a:chExt cx="382577" cy="318815"/>
          </a:xfrm>
          <a:solidFill>
            <a:schemeClr val="accent2"/>
          </a:solidFill>
        </p:grpSpPr>
        <p:sp>
          <p:nvSpPr>
            <p:cNvPr id="103" name="Pfeil: nach rechts 102">
              <a:extLst>
                <a:ext uri="{FF2B5EF4-FFF2-40B4-BE49-F238E27FC236}">
                  <a16:creationId xmlns:a16="http://schemas.microsoft.com/office/drawing/2014/main" id="{12D101FB-364D-0138-6F8E-BF653F99674C}"/>
                </a:ext>
              </a:extLst>
            </p:cNvPr>
            <p:cNvSpPr/>
            <p:nvPr/>
          </p:nvSpPr>
          <p:spPr>
            <a:xfrm rot="5400000">
              <a:off x="2108844" y="873712"/>
              <a:ext cx="318814" cy="382577"/>
            </a:xfrm>
            <a:prstGeom prst="rightArrow">
              <a:avLst>
                <a:gd name="adj1" fmla="val 60000"/>
                <a:gd name="adj2" fmla="val 50000"/>
              </a:avLst>
            </a:prstGeom>
            <a:grpFill/>
            <a:ln>
              <a:noFill/>
            </a:ln>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104" name="Pfeil: nach rechts 6">
              <a:extLst>
                <a:ext uri="{FF2B5EF4-FFF2-40B4-BE49-F238E27FC236}">
                  <a16:creationId xmlns:a16="http://schemas.microsoft.com/office/drawing/2014/main" id="{E02320E4-F0F5-5D5D-6489-DE0C3A9E48B1}"/>
                </a:ext>
              </a:extLst>
            </p:cNvPr>
            <p:cNvSpPr txBox="1"/>
            <p:nvPr/>
          </p:nvSpPr>
          <p:spPr>
            <a:xfrm>
              <a:off x="2153478" y="905593"/>
              <a:ext cx="229547" cy="223170"/>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p>
          </p:txBody>
        </p:sp>
      </p:grpSp>
      <p:grpSp>
        <p:nvGrpSpPr>
          <p:cNvPr id="105" name="Gruppieren 104">
            <a:extLst>
              <a:ext uri="{FF2B5EF4-FFF2-40B4-BE49-F238E27FC236}">
                <a16:creationId xmlns:a16="http://schemas.microsoft.com/office/drawing/2014/main" id="{763EF864-DAA1-0E88-71D1-565E3A0B19B5}"/>
              </a:ext>
            </a:extLst>
          </p:cNvPr>
          <p:cNvGrpSpPr/>
          <p:nvPr/>
        </p:nvGrpSpPr>
        <p:grpSpPr>
          <a:xfrm>
            <a:off x="1811339" y="3578078"/>
            <a:ext cx="382577" cy="318815"/>
            <a:chOff x="2076962" y="905593"/>
            <a:chExt cx="382577" cy="318815"/>
          </a:xfrm>
          <a:solidFill>
            <a:schemeClr val="accent2"/>
          </a:solidFill>
        </p:grpSpPr>
        <p:sp>
          <p:nvSpPr>
            <p:cNvPr id="106" name="Pfeil: nach rechts 105">
              <a:extLst>
                <a:ext uri="{FF2B5EF4-FFF2-40B4-BE49-F238E27FC236}">
                  <a16:creationId xmlns:a16="http://schemas.microsoft.com/office/drawing/2014/main" id="{DA9671F4-CBE1-90B0-DBE6-3AAB80ACB4AA}"/>
                </a:ext>
              </a:extLst>
            </p:cNvPr>
            <p:cNvSpPr/>
            <p:nvPr/>
          </p:nvSpPr>
          <p:spPr>
            <a:xfrm rot="5400000">
              <a:off x="2108844" y="873712"/>
              <a:ext cx="318814" cy="382577"/>
            </a:xfrm>
            <a:prstGeom prst="rightArrow">
              <a:avLst>
                <a:gd name="adj1" fmla="val 60000"/>
                <a:gd name="adj2" fmla="val 50000"/>
              </a:avLst>
            </a:prstGeom>
            <a:grpFill/>
            <a:ln>
              <a:noFill/>
            </a:ln>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107" name="Pfeil: nach rechts 6">
              <a:extLst>
                <a:ext uri="{FF2B5EF4-FFF2-40B4-BE49-F238E27FC236}">
                  <a16:creationId xmlns:a16="http://schemas.microsoft.com/office/drawing/2014/main" id="{5D8089A3-6B2A-FEE6-F22A-1A3B92568A44}"/>
                </a:ext>
              </a:extLst>
            </p:cNvPr>
            <p:cNvSpPr txBox="1"/>
            <p:nvPr/>
          </p:nvSpPr>
          <p:spPr>
            <a:xfrm>
              <a:off x="2153478" y="905593"/>
              <a:ext cx="229547" cy="223170"/>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p>
          </p:txBody>
        </p:sp>
      </p:grpSp>
      <p:grpSp>
        <p:nvGrpSpPr>
          <p:cNvPr id="108" name="Gruppieren 107">
            <a:extLst>
              <a:ext uri="{FF2B5EF4-FFF2-40B4-BE49-F238E27FC236}">
                <a16:creationId xmlns:a16="http://schemas.microsoft.com/office/drawing/2014/main" id="{0F1C4634-A6B8-B369-19B4-7A993C7A9EDB}"/>
              </a:ext>
            </a:extLst>
          </p:cNvPr>
          <p:cNvGrpSpPr/>
          <p:nvPr/>
        </p:nvGrpSpPr>
        <p:grpSpPr>
          <a:xfrm>
            <a:off x="1811339" y="4652498"/>
            <a:ext cx="382577" cy="318815"/>
            <a:chOff x="2076962" y="905593"/>
            <a:chExt cx="382577" cy="318815"/>
          </a:xfrm>
          <a:solidFill>
            <a:schemeClr val="accent2"/>
          </a:solidFill>
        </p:grpSpPr>
        <p:sp>
          <p:nvSpPr>
            <p:cNvPr id="109" name="Pfeil: nach rechts 108">
              <a:extLst>
                <a:ext uri="{FF2B5EF4-FFF2-40B4-BE49-F238E27FC236}">
                  <a16:creationId xmlns:a16="http://schemas.microsoft.com/office/drawing/2014/main" id="{182ABEA9-B53E-39EE-0B8F-52A066E3EBBC}"/>
                </a:ext>
              </a:extLst>
            </p:cNvPr>
            <p:cNvSpPr/>
            <p:nvPr/>
          </p:nvSpPr>
          <p:spPr>
            <a:xfrm rot="5400000">
              <a:off x="2108844" y="873712"/>
              <a:ext cx="318814" cy="382577"/>
            </a:xfrm>
            <a:prstGeom prst="rightArrow">
              <a:avLst>
                <a:gd name="adj1" fmla="val 60000"/>
                <a:gd name="adj2" fmla="val 50000"/>
              </a:avLst>
            </a:prstGeom>
            <a:grpFill/>
            <a:ln>
              <a:noFill/>
            </a:ln>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110" name="Pfeil: nach rechts 6">
              <a:extLst>
                <a:ext uri="{FF2B5EF4-FFF2-40B4-BE49-F238E27FC236}">
                  <a16:creationId xmlns:a16="http://schemas.microsoft.com/office/drawing/2014/main" id="{80C68980-1C95-96CC-81B6-DF1F876CA540}"/>
                </a:ext>
              </a:extLst>
            </p:cNvPr>
            <p:cNvSpPr txBox="1"/>
            <p:nvPr/>
          </p:nvSpPr>
          <p:spPr>
            <a:xfrm>
              <a:off x="2153478" y="905593"/>
              <a:ext cx="229547" cy="223170"/>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p>
          </p:txBody>
        </p:sp>
      </p:grpSp>
      <p:sp>
        <p:nvSpPr>
          <p:cNvPr id="131" name="Foliennummernplatzhalter 5">
            <a:extLst>
              <a:ext uri="{FF2B5EF4-FFF2-40B4-BE49-F238E27FC236}">
                <a16:creationId xmlns:a16="http://schemas.microsoft.com/office/drawing/2014/main" id="{39841920-D955-6B3F-33AC-C3EABB85D9A6}"/>
              </a:ext>
            </a:extLst>
          </p:cNvPr>
          <p:cNvSpPr>
            <a:spLocks noGrp="1"/>
          </p:cNvSpPr>
          <p:nvPr>
            <p:ph type="sldNum" sz="quarter" idx="12"/>
          </p:nvPr>
        </p:nvSpPr>
        <p:spPr>
          <a:xfrm>
            <a:off x="8398350" y="6681304"/>
            <a:ext cx="557263" cy="173202"/>
          </a:xfrm>
        </p:spPr>
        <p:txBody>
          <a:bodyPr/>
          <a:lstStyle>
            <a:lvl1pPr>
              <a:defRPr sz="900">
                <a:solidFill>
                  <a:srgbClr val="4B4B4D"/>
                </a:solidFill>
              </a:defRPr>
            </a:lvl1pPr>
          </a:lstStyle>
          <a:p>
            <a:fld id="{4F0D2E71-061B-4E4D-BF94-C6A9FAAAA5EA}" type="slidenum">
              <a:rPr lang="de-DE" smtClean="0"/>
              <a:pPr/>
              <a:t>15</a:t>
            </a:fld>
            <a:endParaRPr lang="de-DE" dirty="0"/>
          </a:p>
        </p:txBody>
      </p:sp>
    </p:spTree>
    <p:extLst>
      <p:ext uri="{BB962C8B-B14F-4D97-AF65-F5344CB8AC3E}">
        <p14:creationId xmlns:p14="http://schemas.microsoft.com/office/powerpoint/2010/main" val="11920324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C3093C1D-14C8-4BCE-377F-EEC1F76D4EA2}"/>
              </a:ext>
            </a:extLst>
          </p:cNvPr>
          <p:cNvSpPr>
            <a:spLocks noGrp="1"/>
          </p:cNvSpPr>
          <p:nvPr>
            <p:ph type="sldNum" sz="quarter" idx="12"/>
          </p:nvPr>
        </p:nvSpPr>
        <p:spPr/>
        <p:txBody>
          <a:bodyPr/>
          <a:lstStyle/>
          <a:p>
            <a:fld id="{4F0D2E71-061B-4E4D-BF94-C6A9FAAAA5EA}" type="slidenum">
              <a:rPr lang="de-DE" smtClean="0"/>
              <a:pPr/>
              <a:t>16</a:t>
            </a:fld>
            <a:endParaRPr lang="de-DE"/>
          </a:p>
        </p:txBody>
      </p:sp>
      <p:sp>
        <p:nvSpPr>
          <p:cNvPr id="13" name="Textplatzhalter 12">
            <a:extLst>
              <a:ext uri="{FF2B5EF4-FFF2-40B4-BE49-F238E27FC236}">
                <a16:creationId xmlns:a16="http://schemas.microsoft.com/office/drawing/2014/main" id="{00674B17-B8C3-F67A-62DF-F36281993308}"/>
              </a:ext>
            </a:extLst>
          </p:cNvPr>
          <p:cNvSpPr>
            <a:spLocks noGrp="1"/>
          </p:cNvSpPr>
          <p:nvPr>
            <p:ph type="body" sz="quarter" idx="14"/>
          </p:nvPr>
        </p:nvSpPr>
        <p:spPr/>
        <p:txBody>
          <a:bodyPr/>
          <a:lstStyle/>
          <a:p>
            <a:r>
              <a:rPr lang="de-DE"/>
              <a:t>Gemeinsame bzw. geteilte </a:t>
            </a:r>
            <a:br>
              <a:rPr lang="de-DE"/>
            </a:br>
            <a:r>
              <a:rPr lang="de-DE"/>
              <a:t>Verantwortung von Akteuren</a:t>
            </a:r>
            <a:endParaRPr lang="de-DE" dirty="0"/>
          </a:p>
        </p:txBody>
      </p:sp>
      <p:sp>
        <p:nvSpPr>
          <p:cNvPr id="26" name="Textplatzhalter 25">
            <a:extLst>
              <a:ext uri="{FF2B5EF4-FFF2-40B4-BE49-F238E27FC236}">
                <a16:creationId xmlns:a16="http://schemas.microsoft.com/office/drawing/2014/main" id="{8F67E8BD-FE6C-266E-245E-A9BB0A810464}"/>
              </a:ext>
            </a:extLst>
          </p:cNvPr>
          <p:cNvSpPr>
            <a:spLocks noGrp="1"/>
          </p:cNvSpPr>
          <p:nvPr>
            <p:ph type="body" sz="quarter" idx="4294967295"/>
          </p:nvPr>
        </p:nvSpPr>
        <p:spPr>
          <a:xfrm>
            <a:off x="721579" y="2447925"/>
            <a:ext cx="3233738" cy="2241550"/>
          </a:xfrm>
        </p:spPr>
        <p:txBody>
          <a:bodyPr/>
          <a:lstStyle/>
          <a:p>
            <a:pPr marL="285750" lvl="0" indent="-285750">
              <a:buFont typeface="Arial" panose="020B0604020202020204" pitchFamily="34" charset="0"/>
              <a:buChar char="•"/>
            </a:pPr>
            <a:r>
              <a:rPr lang="de-DE" sz="1400" b="0" cap="none" dirty="0">
                <a:solidFill>
                  <a:srgbClr val="4B4B4D"/>
                </a:solidFill>
              </a:rPr>
              <a:t>Es bestehen Wechselwirkungen</a:t>
            </a:r>
            <a:br>
              <a:rPr lang="de-DE" sz="1400" b="0" cap="none" dirty="0">
                <a:solidFill>
                  <a:srgbClr val="4B4B4D"/>
                </a:solidFill>
              </a:rPr>
            </a:br>
            <a:endParaRPr lang="de-DE" sz="1400" b="0" cap="none" dirty="0">
              <a:solidFill>
                <a:srgbClr val="4B4B4D"/>
              </a:solidFill>
            </a:endParaRPr>
          </a:p>
          <a:p>
            <a:pPr marL="285750" lvl="0" indent="-285750">
              <a:buFont typeface="Arial" panose="020B0604020202020204" pitchFamily="34" charset="0"/>
              <a:buChar char="•"/>
            </a:pPr>
            <a:r>
              <a:rPr lang="de-DE" sz="1400" b="0" cap="none" dirty="0">
                <a:solidFill>
                  <a:srgbClr val="4B4B4D"/>
                </a:solidFill>
              </a:rPr>
              <a:t>Jeder Akteur (Politik, Wirtschaft, Verbraucher*innen) hat bestimmte Handlungsmöglichkeiten, um zu nachhaltigem Konsum beizutragen</a:t>
            </a:r>
          </a:p>
          <a:p>
            <a:pPr marL="285750" indent="-285750">
              <a:buFont typeface="Arial" panose="020B0604020202020204" pitchFamily="34" charset="0"/>
              <a:buChar char="•"/>
            </a:pPr>
            <a:endParaRPr lang="de-DE" sz="1400" b="0" cap="none" dirty="0">
              <a:solidFill>
                <a:srgbClr val="4B4B4D"/>
              </a:solidFill>
            </a:endParaRPr>
          </a:p>
        </p:txBody>
      </p:sp>
      <p:sp>
        <p:nvSpPr>
          <p:cNvPr id="28" name="Textplatzhalter 27">
            <a:extLst>
              <a:ext uri="{FF2B5EF4-FFF2-40B4-BE49-F238E27FC236}">
                <a16:creationId xmlns:a16="http://schemas.microsoft.com/office/drawing/2014/main" id="{73B6E077-D2BC-6C48-1918-0E709110EDDF}"/>
              </a:ext>
            </a:extLst>
          </p:cNvPr>
          <p:cNvSpPr>
            <a:spLocks noGrp="1"/>
          </p:cNvSpPr>
          <p:nvPr>
            <p:ph type="body" sz="quarter" idx="4294967295"/>
          </p:nvPr>
        </p:nvSpPr>
        <p:spPr>
          <a:xfrm>
            <a:off x="5253294" y="2447925"/>
            <a:ext cx="3233737" cy="2241550"/>
          </a:xfrm>
        </p:spPr>
        <p:txBody>
          <a:bodyPr/>
          <a:lstStyle/>
          <a:p>
            <a:pPr marL="285750" lvl="0" indent="-285750">
              <a:buFont typeface="Arial" panose="020B0604020202020204" pitchFamily="34" charset="0"/>
              <a:buChar char="•"/>
            </a:pPr>
            <a:r>
              <a:rPr lang="de-DE" sz="1400" b="0" cap="none" dirty="0">
                <a:solidFill>
                  <a:srgbClr val="4B4B4D"/>
                </a:solidFill>
              </a:rPr>
              <a:t>Negative folgen unseres Wirtschaftens entstehen aufgrund der Summe von Handlungen vieler Akteure</a:t>
            </a:r>
            <a:br>
              <a:rPr lang="de-DE" sz="1400" b="0" cap="none" dirty="0">
                <a:solidFill>
                  <a:srgbClr val="4B4B4D"/>
                </a:solidFill>
              </a:rPr>
            </a:br>
            <a:r>
              <a:rPr lang="de-DE" sz="1400" b="0" cap="none" dirty="0">
                <a:solidFill>
                  <a:srgbClr val="4B4B4D"/>
                </a:solidFill>
              </a:rPr>
              <a:t> </a:t>
            </a:r>
          </a:p>
          <a:p>
            <a:pPr marL="285750" lvl="0" indent="-285750">
              <a:buFont typeface="Arial" panose="020B0604020202020204" pitchFamily="34" charset="0"/>
              <a:buChar char="•"/>
            </a:pPr>
            <a:r>
              <a:rPr lang="de-DE" sz="1400" b="0" cap="none" dirty="0">
                <a:solidFill>
                  <a:srgbClr val="4B4B4D"/>
                </a:solidFill>
              </a:rPr>
              <a:t>Moralische Pflichten hat nur, wer grundsätzlich in der Lage ist, diese zu erfüllen</a:t>
            </a:r>
          </a:p>
          <a:p>
            <a:pPr marL="285750" indent="-285750">
              <a:buFont typeface="Arial" panose="020B0604020202020204" pitchFamily="34" charset="0"/>
              <a:buChar char="•"/>
            </a:pPr>
            <a:endParaRPr lang="de-DE" sz="1400" b="0" cap="none" dirty="0">
              <a:solidFill>
                <a:srgbClr val="4B4B4D"/>
              </a:solidFill>
            </a:endParaRPr>
          </a:p>
        </p:txBody>
      </p:sp>
      <p:sp>
        <p:nvSpPr>
          <p:cNvPr id="29" name="Textplatzhalter 28">
            <a:extLst>
              <a:ext uri="{FF2B5EF4-FFF2-40B4-BE49-F238E27FC236}">
                <a16:creationId xmlns:a16="http://schemas.microsoft.com/office/drawing/2014/main" id="{35D668AE-A7C9-953E-7ACD-53240595CAE4}"/>
              </a:ext>
            </a:extLst>
          </p:cNvPr>
          <p:cNvSpPr>
            <a:spLocks noGrp="1"/>
          </p:cNvSpPr>
          <p:nvPr>
            <p:ph type="body" sz="quarter" idx="4294967295"/>
          </p:nvPr>
        </p:nvSpPr>
        <p:spPr>
          <a:xfrm>
            <a:off x="5253294" y="1824038"/>
            <a:ext cx="3233737" cy="566737"/>
          </a:xfrm>
        </p:spPr>
        <p:txBody>
          <a:bodyPr/>
          <a:lstStyle/>
          <a:p>
            <a:r>
              <a:rPr lang="de-DE" sz="1600" cap="none" dirty="0">
                <a:solidFill>
                  <a:srgbClr val="4B4B4D"/>
                </a:solidFill>
              </a:rPr>
              <a:t>Ethischer Grundsatz der geteilten Verantwortung:</a:t>
            </a:r>
          </a:p>
        </p:txBody>
      </p:sp>
      <p:sp>
        <p:nvSpPr>
          <p:cNvPr id="9" name="Textplatzhalter 8">
            <a:extLst>
              <a:ext uri="{FF2B5EF4-FFF2-40B4-BE49-F238E27FC236}">
                <a16:creationId xmlns:a16="http://schemas.microsoft.com/office/drawing/2014/main" id="{74F2CF58-9D1B-D25A-20AC-579B96A45CBA}"/>
              </a:ext>
            </a:extLst>
          </p:cNvPr>
          <p:cNvSpPr>
            <a:spLocks noGrp="1"/>
          </p:cNvSpPr>
          <p:nvPr>
            <p:ph type="body" sz="quarter" idx="13"/>
          </p:nvPr>
        </p:nvSpPr>
        <p:spPr/>
        <p:txBody>
          <a:bodyPr>
            <a:normAutofit/>
          </a:bodyPr>
          <a:lstStyle/>
          <a:p>
            <a:r>
              <a:rPr lang="de-DE" sz="1050" b="1" dirty="0">
                <a:latin typeface="+mj-lt"/>
              </a:rPr>
              <a:t>Verantwortung im Wechselspiel </a:t>
            </a:r>
            <a:r>
              <a:rPr lang="de-DE" sz="1050" dirty="0">
                <a:effectLst/>
                <a:latin typeface="+mj-lt"/>
              </a:rPr>
              <a:t>Die Rolle von Politik und Individuum für nachhaltigen Konsum</a:t>
            </a:r>
          </a:p>
        </p:txBody>
      </p:sp>
      <p:sp>
        <p:nvSpPr>
          <p:cNvPr id="27" name="Textplatzhalter 26">
            <a:extLst>
              <a:ext uri="{FF2B5EF4-FFF2-40B4-BE49-F238E27FC236}">
                <a16:creationId xmlns:a16="http://schemas.microsoft.com/office/drawing/2014/main" id="{7D594C07-8EBC-6DEF-6544-143E061AF9F3}"/>
              </a:ext>
            </a:extLst>
          </p:cNvPr>
          <p:cNvSpPr>
            <a:spLocks noGrp="1"/>
          </p:cNvSpPr>
          <p:nvPr>
            <p:ph type="body" sz="quarter" idx="4294967295"/>
          </p:nvPr>
        </p:nvSpPr>
        <p:spPr>
          <a:xfrm>
            <a:off x="721579" y="1824038"/>
            <a:ext cx="3233738" cy="747712"/>
          </a:xfrm>
        </p:spPr>
        <p:txBody>
          <a:bodyPr/>
          <a:lstStyle/>
          <a:p>
            <a:r>
              <a:rPr lang="de-DE" sz="1600" cap="none" dirty="0">
                <a:solidFill>
                  <a:srgbClr val="4B4B4D"/>
                </a:solidFill>
              </a:rPr>
              <a:t>Notwendigkeit der </a:t>
            </a:r>
          </a:p>
          <a:p>
            <a:r>
              <a:rPr lang="de-DE" sz="1600" cap="none" dirty="0">
                <a:solidFill>
                  <a:srgbClr val="4B4B4D"/>
                </a:solidFill>
              </a:rPr>
              <a:t>Zusammenarbeit </a:t>
            </a:r>
          </a:p>
          <a:p>
            <a:endParaRPr lang="de-DE" sz="1600" cap="none" dirty="0">
              <a:solidFill>
                <a:srgbClr val="4B4B4D"/>
              </a:solidFill>
            </a:endParaRPr>
          </a:p>
        </p:txBody>
      </p:sp>
      <p:sp>
        <p:nvSpPr>
          <p:cNvPr id="66" name="Google Shape;959;p86">
            <a:extLst>
              <a:ext uri="{FF2B5EF4-FFF2-40B4-BE49-F238E27FC236}">
                <a16:creationId xmlns:a16="http://schemas.microsoft.com/office/drawing/2014/main" id="{A2168595-E9DC-6248-4F66-1D8BFAF7B2E2}"/>
              </a:ext>
            </a:extLst>
          </p:cNvPr>
          <p:cNvSpPr/>
          <p:nvPr/>
        </p:nvSpPr>
        <p:spPr>
          <a:xfrm flipH="1">
            <a:off x="4716016" y="1748252"/>
            <a:ext cx="433548" cy="566471"/>
          </a:xfrm>
          <a:custGeom>
            <a:avLst/>
            <a:gdLst/>
            <a:ahLst/>
            <a:cxnLst/>
            <a:rect l="l" t="t" r="r" b="b"/>
            <a:pathLst>
              <a:path w="20803" h="41622" extrusionOk="0">
                <a:moveTo>
                  <a:pt x="20803" y="0"/>
                </a:moveTo>
                <a:lnTo>
                  <a:pt x="1" y="20819"/>
                </a:lnTo>
                <a:lnTo>
                  <a:pt x="20803" y="41621"/>
                </a:lnTo>
                <a:lnTo>
                  <a:pt x="20803" y="0"/>
                </a:lnTo>
                <a:close/>
              </a:path>
            </a:pathLst>
          </a:custGeom>
          <a:solidFill>
            <a:schemeClr val="accent1"/>
          </a:solidFill>
          <a:ln>
            <a:noFill/>
          </a:ln>
        </p:spPr>
        <p:txBody>
          <a:bodyPr spcFirstLastPara="1" wrap="square" lIns="91425" tIns="91425" rIns="91425" bIns="91425" anchor="ctr" anchorCtr="0">
            <a:noAutofit/>
          </a:bodyPr>
          <a:lstStyle/>
          <a:p>
            <a:endParaRPr/>
          </a:p>
        </p:txBody>
      </p:sp>
      <p:pic>
        <p:nvPicPr>
          <p:cNvPr id="73" name="Grafik 72">
            <a:extLst>
              <a:ext uri="{FF2B5EF4-FFF2-40B4-BE49-F238E27FC236}">
                <a16:creationId xmlns:a16="http://schemas.microsoft.com/office/drawing/2014/main" id="{A0D8F827-8012-F8DE-4D3A-2DDAC31B61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55777" y="4129779"/>
            <a:ext cx="4051722" cy="2561526"/>
          </a:xfrm>
          <a:prstGeom prst="rect">
            <a:avLst/>
          </a:prstGeom>
        </p:spPr>
      </p:pic>
      <p:sp>
        <p:nvSpPr>
          <p:cNvPr id="74" name="Google Shape;959;p86">
            <a:extLst>
              <a:ext uri="{FF2B5EF4-FFF2-40B4-BE49-F238E27FC236}">
                <a16:creationId xmlns:a16="http://schemas.microsoft.com/office/drawing/2014/main" id="{AED9C238-9799-2A1B-01A2-1FD5BE782500}"/>
              </a:ext>
            </a:extLst>
          </p:cNvPr>
          <p:cNvSpPr/>
          <p:nvPr/>
        </p:nvSpPr>
        <p:spPr>
          <a:xfrm flipH="1">
            <a:off x="175451" y="1748252"/>
            <a:ext cx="433548" cy="566471"/>
          </a:xfrm>
          <a:custGeom>
            <a:avLst/>
            <a:gdLst/>
            <a:ahLst/>
            <a:cxnLst/>
            <a:rect l="l" t="t" r="r" b="b"/>
            <a:pathLst>
              <a:path w="20803" h="41622" extrusionOk="0">
                <a:moveTo>
                  <a:pt x="20803" y="0"/>
                </a:moveTo>
                <a:lnTo>
                  <a:pt x="1" y="20819"/>
                </a:lnTo>
                <a:lnTo>
                  <a:pt x="20803" y="41621"/>
                </a:lnTo>
                <a:lnTo>
                  <a:pt x="20803" y="0"/>
                </a:lnTo>
                <a:close/>
              </a:path>
            </a:pathLst>
          </a:custGeom>
          <a:solidFill>
            <a:schemeClr val="accent2"/>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519193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4BB16E6-A81D-C24F-5B0E-E00317B4FC3F}"/>
              </a:ext>
            </a:extLst>
          </p:cNvPr>
          <p:cNvSpPr>
            <a:spLocks noGrp="1"/>
          </p:cNvSpPr>
          <p:nvPr>
            <p:ph type="sldNum" sz="quarter" idx="12"/>
          </p:nvPr>
        </p:nvSpPr>
        <p:spPr/>
        <p:txBody>
          <a:bodyPr/>
          <a:lstStyle/>
          <a:p>
            <a:fld id="{4F0D2E71-061B-4E4D-BF94-C6A9FAAAA5EA}" type="slidenum">
              <a:rPr lang="de-DE" smtClean="0"/>
              <a:pPr/>
              <a:t>17</a:t>
            </a:fld>
            <a:endParaRPr lang="de-DE"/>
          </a:p>
        </p:txBody>
      </p:sp>
      <p:sp>
        <p:nvSpPr>
          <p:cNvPr id="9" name="Textplatzhalter 8">
            <a:extLst>
              <a:ext uri="{FF2B5EF4-FFF2-40B4-BE49-F238E27FC236}">
                <a16:creationId xmlns:a16="http://schemas.microsoft.com/office/drawing/2014/main" id="{9E4A1DD6-91DF-5F95-333C-B50F6FEE5993}"/>
              </a:ext>
            </a:extLst>
          </p:cNvPr>
          <p:cNvSpPr>
            <a:spLocks noGrp="1"/>
          </p:cNvSpPr>
          <p:nvPr>
            <p:ph type="body" sz="quarter" idx="13"/>
          </p:nvPr>
        </p:nvSpPr>
        <p:spPr/>
        <p:txBody>
          <a:bodyPr>
            <a:normAutofit/>
          </a:bodyPr>
          <a:lstStyle/>
          <a:p>
            <a:r>
              <a:rPr lang="de-DE" sz="1050" b="1" dirty="0">
                <a:latin typeface="+mj-lt"/>
              </a:rPr>
              <a:t>Verantwortung im Wechselspiel </a:t>
            </a:r>
            <a:r>
              <a:rPr lang="de-DE" sz="1050" dirty="0">
                <a:effectLst/>
                <a:latin typeface="+mj-lt"/>
              </a:rPr>
              <a:t>Die Rolle von Politik und Individuum für nachhaltigen Konsum</a:t>
            </a:r>
          </a:p>
        </p:txBody>
      </p:sp>
      <p:sp>
        <p:nvSpPr>
          <p:cNvPr id="12" name="Textplatzhalter 11">
            <a:extLst>
              <a:ext uri="{FF2B5EF4-FFF2-40B4-BE49-F238E27FC236}">
                <a16:creationId xmlns:a16="http://schemas.microsoft.com/office/drawing/2014/main" id="{EDAD0835-CC7B-0234-23B0-873808886652}"/>
              </a:ext>
            </a:extLst>
          </p:cNvPr>
          <p:cNvSpPr>
            <a:spLocks noGrp="1"/>
          </p:cNvSpPr>
          <p:nvPr>
            <p:ph type="body" sz="quarter" idx="14"/>
          </p:nvPr>
        </p:nvSpPr>
        <p:spPr/>
        <p:txBody>
          <a:bodyPr/>
          <a:lstStyle/>
          <a:p>
            <a:r>
              <a:rPr lang="de-DE" dirty="0"/>
              <a:t>Wechselwirkung zwischen Akteur*innen</a:t>
            </a:r>
          </a:p>
        </p:txBody>
      </p:sp>
      <p:grpSp>
        <p:nvGrpSpPr>
          <p:cNvPr id="21" name="Gruppieren 20">
            <a:extLst>
              <a:ext uri="{FF2B5EF4-FFF2-40B4-BE49-F238E27FC236}">
                <a16:creationId xmlns:a16="http://schemas.microsoft.com/office/drawing/2014/main" id="{A18CF983-7A7E-7EA7-4F40-8207CF258BFC}"/>
              </a:ext>
            </a:extLst>
          </p:cNvPr>
          <p:cNvGrpSpPr/>
          <p:nvPr/>
        </p:nvGrpSpPr>
        <p:grpSpPr>
          <a:xfrm>
            <a:off x="-3174" y="692696"/>
            <a:ext cx="8556939" cy="5489918"/>
            <a:chOff x="-202792" y="1525834"/>
            <a:chExt cx="8556939" cy="5318214"/>
          </a:xfrm>
        </p:grpSpPr>
        <p:graphicFrame>
          <p:nvGraphicFramePr>
            <p:cNvPr id="13" name="Diagramm 12">
              <a:extLst>
                <a:ext uri="{FF2B5EF4-FFF2-40B4-BE49-F238E27FC236}">
                  <a16:creationId xmlns:a16="http://schemas.microsoft.com/office/drawing/2014/main" id="{48EB30CB-76A7-292D-4627-E73981A6D6F2}"/>
                </a:ext>
              </a:extLst>
            </p:cNvPr>
            <p:cNvGraphicFramePr/>
            <p:nvPr>
              <p:extLst>
                <p:ext uri="{D42A27DB-BD31-4B8C-83A1-F6EECF244321}">
                  <p14:modId xmlns:p14="http://schemas.microsoft.com/office/powerpoint/2010/main" val="4227410909"/>
                </p:ext>
              </p:extLst>
            </p:nvPr>
          </p:nvGraphicFramePr>
          <p:xfrm>
            <a:off x="3049760" y="2837685"/>
            <a:ext cx="3864227" cy="3163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m 13">
              <a:extLst>
                <a:ext uri="{FF2B5EF4-FFF2-40B4-BE49-F238E27FC236}">
                  <a16:creationId xmlns:a16="http://schemas.microsoft.com/office/drawing/2014/main" id="{9A01E5B3-8F22-5EF3-1380-EC09F98E4FA7}"/>
                </a:ext>
              </a:extLst>
            </p:cNvPr>
            <p:cNvGraphicFramePr/>
            <p:nvPr>
              <p:extLst>
                <p:ext uri="{D42A27DB-BD31-4B8C-83A1-F6EECF244321}">
                  <p14:modId xmlns:p14="http://schemas.microsoft.com/office/powerpoint/2010/main" val="3906847472"/>
                </p:ext>
              </p:extLst>
            </p:nvPr>
          </p:nvGraphicFramePr>
          <p:xfrm>
            <a:off x="372320" y="3928499"/>
            <a:ext cx="3222398" cy="29155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 10">
              <a:extLst>
                <a:ext uri="{FF2B5EF4-FFF2-40B4-BE49-F238E27FC236}">
                  <a16:creationId xmlns:a16="http://schemas.microsoft.com/office/drawing/2014/main" id="{67DFFD68-B750-176A-B49B-2E7E24AE7F99}"/>
                </a:ext>
              </a:extLst>
            </p:cNvPr>
            <p:cNvGraphicFramePr/>
            <p:nvPr>
              <p:extLst>
                <p:ext uri="{D42A27DB-BD31-4B8C-83A1-F6EECF244321}">
                  <p14:modId xmlns:p14="http://schemas.microsoft.com/office/powerpoint/2010/main" val="1247339740"/>
                </p:ext>
              </p:extLst>
            </p:nvPr>
          </p:nvGraphicFramePr>
          <p:xfrm>
            <a:off x="1812480" y="1525834"/>
            <a:ext cx="2498648" cy="24977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5" name="Textfeld 14">
              <a:extLst>
                <a:ext uri="{FF2B5EF4-FFF2-40B4-BE49-F238E27FC236}">
                  <a16:creationId xmlns:a16="http://schemas.microsoft.com/office/drawing/2014/main" id="{8E747BA0-07EF-3110-DE98-EA11BC453C10}"/>
                </a:ext>
              </a:extLst>
            </p:cNvPr>
            <p:cNvSpPr txBox="1"/>
            <p:nvPr/>
          </p:nvSpPr>
          <p:spPr>
            <a:xfrm>
              <a:off x="5785049" y="2285587"/>
              <a:ext cx="1741440" cy="1138773"/>
            </a:xfrm>
            <a:prstGeom prst="rect">
              <a:avLst/>
            </a:prstGeom>
            <a:noFill/>
          </p:spPr>
          <p:txBody>
            <a:bodyPr wrap="square" rtlCol="0">
              <a:spAutoFit/>
            </a:bodyPr>
            <a:lstStyle/>
            <a:p>
              <a:r>
                <a:rPr lang="de-DE" sz="1000" dirty="0">
                  <a:solidFill>
                    <a:srgbClr val="4B4B4D"/>
                  </a:solidFill>
                  <a:latin typeface="+mj-lt"/>
                </a:rPr>
                <a:t>Produktangebote</a:t>
              </a:r>
              <a:br>
                <a:rPr lang="de-DE" sz="1000" dirty="0">
                  <a:solidFill>
                    <a:srgbClr val="4B4B4D"/>
                  </a:solidFill>
                  <a:latin typeface="+mj-lt"/>
                </a:rPr>
              </a:br>
              <a:r>
                <a:rPr lang="de-DE" sz="1000" dirty="0">
                  <a:solidFill>
                    <a:srgbClr val="4B4B4D"/>
                  </a:solidFill>
                  <a:latin typeface="+mj-lt"/>
                </a:rPr>
                <a:t>Ökomarketing</a:t>
              </a:r>
              <a:br>
                <a:rPr lang="de-DE" sz="1000" dirty="0">
                  <a:solidFill>
                    <a:srgbClr val="4B4B4D"/>
                  </a:solidFill>
                  <a:latin typeface="+mj-lt"/>
                </a:rPr>
              </a:br>
              <a:r>
                <a:rPr lang="de-DE" sz="1000" dirty="0">
                  <a:solidFill>
                    <a:srgbClr val="4B4B4D"/>
                  </a:solidFill>
                  <a:latin typeface="+mj-lt"/>
                </a:rPr>
                <a:t>Mitarbeiterschulung</a:t>
              </a:r>
              <a:br>
                <a:rPr lang="de-DE" sz="1000" dirty="0">
                  <a:solidFill>
                    <a:srgbClr val="4B4B4D"/>
                  </a:solidFill>
                  <a:latin typeface="+mj-lt"/>
                </a:rPr>
              </a:br>
              <a:r>
                <a:rPr lang="de-DE" sz="1000" dirty="0">
                  <a:solidFill>
                    <a:srgbClr val="4B4B4D"/>
                  </a:solidFill>
                  <a:latin typeface="+mj-lt"/>
                </a:rPr>
                <a:t>Verbraucherinformationen</a:t>
              </a:r>
              <a:br>
                <a:rPr lang="de-DE" sz="1000" dirty="0">
                  <a:solidFill>
                    <a:srgbClr val="4B4B4D"/>
                  </a:solidFill>
                  <a:latin typeface="+mj-lt"/>
                </a:rPr>
              </a:br>
              <a:r>
                <a:rPr lang="de-DE" sz="1000" dirty="0">
                  <a:solidFill>
                    <a:srgbClr val="4B4B4D"/>
                  </a:solidFill>
                  <a:latin typeface="+mj-lt"/>
                </a:rPr>
                <a:t>Öko-Lobbying</a:t>
              </a:r>
            </a:p>
            <a:p>
              <a:endParaRPr lang="de-DE" dirty="0">
                <a:solidFill>
                  <a:srgbClr val="4B4B4D"/>
                </a:solidFill>
              </a:endParaRPr>
            </a:p>
          </p:txBody>
        </p:sp>
        <p:sp>
          <p:nvSpPr>
            <p:cNvPr id="16" name="Textfeld 15">
              <a:extLst>
                <a:ext uri="{FF2B5EF4-FFF2-40B4-BE49-F238E27FC236}">
                  <a16:creationId xmlns:a16="http://schemas.microsoft.com/office/drawing/2014/main" id="{3A991BD2-8442-7CEC-0820-B5A1F2414D38}"/>
                </a:ext>
              </a:extLst>
            </p:cNvPr>
            <p:cNvSpPr txBox="1"/>
            <p:nvPr/>
          </p:nvSpPr>
          <p:spPr>
            <a:xfrm>
              <a:off x="6913987" y="4746595"/>
              <a:ext cx="1440160" cy="1292662"/>
            </a:xfrm>
            <a:prstGeom prst="rect">
              <a:avLst/>
            </a:prstGeom>
            <a:noFill/>
          </p:spPr>
          <p:txBody>
            <a:bodyPr wrap="square" rtlCol="0">
              <a:spAutoFit/>
            </a:bodyPr>
            <a:lstStyle/>
            <a:p>
              <a:r>
                <a:rPr lang="de-DE" sz="1000" dirty="0">
                  <a:solidFill>
                    <a:srgbClr val="4B4B4D"/>
                  </a:solidFill>
                  <a:latin typeface="+mj-lt"/>
                </a:rPr>
                <a:t>Bewusstseins-</a:t>
              </a:r>
            </a:p>
            <a:p>
              <a:r>
                <a:rPr lang="de-DE" sz="1000" dirty="0" err="1">
                  <a:solidFill>
                    <a:srgbClr val="4B4B4D"/>
                  </a:solidFill>
                  <a:latin typeface="+mj-lt"/>
                </a:rPr>
                <a:t>wandel</a:t>
              </a:r>
              <a:r>
                <a:rPr lang="de-DE" sz="1000" dirty="0">
                  <a:solidFill>
                    <a:srgbClr val="4B4B4D"/>
                  </a:solidFill>
                  <a:latin typeface="+mj-lt"/>
                </a:rPr>
                <a:t> zu mehr Nachhaltigkeit / höhere Nachfrage </a:t>
              </a:r>
            </a:p>
            <a:p>
              <a:r>
                <a:rPr lang="de-DE" sz="1000" dirty="0">
                  <a:solidFill>
                    <a:srgbClr val="4B4B4D"/>
                  </a:solidFill>
                  <a:latin typeface="+mj-lt"/>
                </a:rPr>
                <a:t>Mund-zu-Mund-Propaganda</a:t>
              </a:r>
            </a:p>
            <a:p>
              <a:endParaRPr lang="de-DE" dirty="0">
                <a:solidFill>
                  <a:srgbClr val="4B4B4D"/>
                </a:solidFill>
              </a:endParaRPr>
            </a:p>
          </p:txBody>
        </p:sp>
        <p:sp>
          <p:nvSpPr>
            <p:cNvPr id="18" name="Textfeld 17">
              <a:extLst>
                <a:ext uri="{FF2B5EF4-FFF2-40B4-BE49-F238E27FC236}">
                  <a16:creationId xmlns:a16="http://schemas.microsoft.com/office/drawing/2014/main" id="{ECBBE804-80B6-FAD8-2E2D-A40C1381A399}"/>
                </a:ext>
              </a:extLst>
            </p:cNvPr>
            <p:cNvSpPr txBox="1"/>
            <p:nvPr/>
          </p:nvSpPr>
          <p:spPr>
            <a:xfrm>
              <a:off x="2962969" y="5392926"/>
              <a:ext cx="2016224" cy="984885"/>
            </a:xfrm>
            <a:prstGeom prst="rect">
              <a:avLst/>
            </a:prstGeom>
            <a:noFill/>
          </p:spPr>
          <p:txBody>
            <a:bodyPr wrap="square" rtlCol="0">
              <a:spAutoFit/>
            </a:bodyPr>
            <a:lstStyle/>
            <a:p>
              <a:pPr algn="ctr"/>
              <a:r>
                <a:rPr lang="de-DE" sz="1000" dirty="0">
                  <a:solidFill>
                    <a:srgbClr val="4B4B4D"/>
                  </a:solidFill>
                  <a:latin typeface="+mj-lt"/>
                </a:rPr>
                <a:t>Aufklärung</a:t>
              </a:r>
            </a:p>
            <a:p>
              <a:pPr algn="ctr"/>
              <a:r>
                <a:rPr lang="de-DE" sz="1000" dirty="0">
                  <a:solidFill>
                    <a:srgbClr val="4B4B4D"/>
                  </a:solidFill>
                  <a:latin typeface="+mj-lt"/>
                </a:rPr>
                <a:t>Beratung</a:t>
              </a:r>
            </a:p>
            <a:p>
              <a:pPr algn="ctr"/>
              <a:r>
                <a:rPr lang="de-DE" sz="1000" dirty="0">
                  <a:solidFill>
                    <a:srgbClr val="4B4B4D"/>
                  </a:solidFill>
                  <a:latin typeface="+mj-lt"/>
                </a:rPr>
                <a:t>Mobilisierung</a:t>
              </a:r>
            </a:p>
            <a:p>
              <a:pPr algn="ctr"/>
              <a:r>
                <a:rPr lang="de-DE" sz="1000" dirty="0">
                  <a:solidFill>
                    <a:srgbClr val="4B4B4D"/>
                  </a:solidFill>
                  <a:latin typeface="+mj-lt"/>
                </a:rPr>
                <a:t>Politisierung</a:t>
              </a:r>
            </a:p>
            <a:p>
              <a:endParaRPr lang="de-DE" dirty="0">
                <a:solidFill>
                  <a:srgbClr val="4B4B4D"/>
                </a:solidFill>
              </a:endParaRPr>
            </a:p>
          </p:txBody>
        </p:sp>
        <p:sp>
          <p:nvSpPr>
            <p:cNvPr id="19" name="Textfeld 18">
              <a:extLst>
                <a:ext uri="{FF2B5EF4-FFF2-40B4-BE49-F238E27FC236}">
                  <a16:creationId xmlns:a16="http://schemas.microsoft.com/office/drawing/2014/main" id="{7CA3D22B-4B54-00FF-9E94-6348D35C99B5}"/>
                </a:ext>
              </a:extLst>
            </p:cNvPr>
            <p:cNvSpPr txBox="1"/>
            <p:nvPr/>
          </p:nvSpPr>
          <p:spPr>
            <a:xfrm>
              <a:off x="-202792" y="5087722"/>
              <a:ext cx="1786286" cy="1292662"/>
            </a:xfrm>
            <a:prstGeom prst="rect">
              <a:avLst/>
            </a:prstGeom>
            <a:noFill/>
          </p:spPr>
          <p:txBody>
            <a:bodyPr wrap="square" rtlCol="0">
              <a:spAutoFit/>
            </a:bodyPr>
            <a:lstStyle/>
            <a:p>
              <a:pPr algn="r"/>
              <a:r>
                <a:rPr lang="de-DE" sz="1000" dirty="0">
                  <a:solidFill>
                    <a:srgbClr val="4B4B4D"/>
                  </a:solidFill>
                  <a:latin typeface="+mj-lt"/>
                </a:rPr>
                <a:t>Veränderung politischer Rahmenbedingungen:</a:t>
              </a:r>
              <a:br>
                <a:rPr lang="de-DE" sz="1000" dirty="0">
                  <a:solidFill>
                    <a:srgbClr val="4B4B4D"/>
                  </a:solidFill>
                  <a:latin typeface="+mj-lt"/>
                </a:rPr>
              </a:br>
              <a:r>
                <a:rPr lang="de-DE" sz="1000" dirty="0">
                  <a:solidFill>
                    <a:srgbClr val="4B4B4D"/>
                  </a:solidFill>
                  <a:latin typeface="+mj-lt"/>
                </a:rPr>
                <a:t>Ordnungspolitische Instrumente</a:t>
              </a:r>
            </a:p>
            <a:p>
              <a:pPr algn="r"/>
              <a:r>
                <a:rPr lang="de-DE" sz="1000" dirty="0">
                  <a:solidFill>
                    <a:srgbClr val="4B4B4D"/>
                  </a:solidFill>
                  <a:latin typeface="+mj-lt"/>
                </a:rPr>
                <a:t>Kennzeichnungspflichten</a:t>
              </a:r>
              <a:br>
                <a:rPr lang="de-DE" sz="1000" dirty="0">
                  <a:solidFill>
                    <a:srgbClr val="4B4B4D"/>
                  </a:solidFill>
                  <a:latin typeface="+mj-lt"/>
                </a:rPr>
              </a:br>
              <a:r>
                <a:rPr lang="de-DE" sz="1000" dirty="0">
                  <a:solidFill>
                    <a:srgbClr val="4B4B4D"/>
                  </a:solidFill>
                  <a:latin typeface="+mj-lt"/>
                </a:rPr>
                <a:t>Informationspflichten</a:t>
              </a:r>
            </a:p>
            <a:p>
              <a:pPr algn="r"/>
              <a:endParaRPr lang="de-DE" dirty="0">
                <a:solidFill>
                  <a:srgbClr val="4B4B4D"/>
                </a:solidFill>
              </a:endParaRPr>
            </a:p>
          </p:txBody>
        </p:sp>
        <p:sp>
          <p:nvSpPr>
            <p:cNvPr id="20" name="Textfeld 19">
              <a:extLst>
                <a:ext uri="{FF2B5EF4-FFF2-40B4-BE49-F238E27FC236}">
                  <a16:creationId xmlns:a16="http://schemas.microsoft.com/office/drawing/2014/main" id="{A2A23BD7-0703-44CE-1C91-1806B528116B}"/>
                </a:ext>
              </a:extLst>
            </p:cNvPr>
            <p:cNvSpPr txBox="1"/>
            <p:nvPr/>
          </p:nvSpPr>
          <p:spPr>
            <a:xfrm>
              <a:off x="721712" y="2982033"/>
              <a:ext cx="1913639" cy="677108"/>
            </a:xfrm>
            <a:prstGeom prst="rect">
              <a:avLst/>
            </a:prstGeom>
            <a:noFill/>
          </p:spPr>
          <p:txBody>
            <a:bodyPr wrap="square" rtlCol="0">
              <a:spAutoFit/>
            </a:bodyPr>
            <a:lstStyle/>
            <a:p>
              <a:pPr algn="r"/>
              <a:r>
                <a:rPr lang="de-DE" sz="1000" dirty="0">
                  <a:solidFill>
                    <a:srgbClr val="4B4B4D"/>
                  </a:solidFill>
                  <a:latin typeface="+mj-lt"/>
                </a:rPr>
                <a:t>Erproben Lösungen und dienen als Vorbilder </a:t>
              </a:r>
            </a:p>
            <a:p>
              <a:pPr algn="r"/>
              <a:endParaRPr lang="de-DE" dirty="0">
                <a:solidFill>
                  <a:srgbClr val="4B4B4D"/>
                </a:solidFill>
              </a:endParaRPr>
            </a:p>
          </p:txBody>
        </p:sp>
      </p:grpSp>
      <p:grpSp>
        <p:nvGrpSpPr>
          <p:cNvPr id="6" name="Gruppieren 5">
            <a:extLst>
              <a:ext uri="{FF2B5EF4-FFF2-40B4-BE49-F238E27FC236}">
                <a16:creationId xmlns:a16="http://schemas.microsoft.com/office/drawing/2014/main" id="{BF35EB85-9B0E-0C03-A529-9A83AB952445}"/>
              </a:ext>
            </a:extLst>
          </p:cNvPr>
          <p:cNvGrpSpPr/>
          <p:nvPr/>
        </p:nvGrpSpPr>
        <p:grpSpPr>
          <a:xfrm>
            <a:off x="4665886" y="5137731"/>
            <a:ext cx="1070444" cy="1070444"/>
            <a:chOff x="585757" y="1224139"/>
            <a:chExt cx="1070444" cy="1070444"/>
          </a:xfrm>
          <a:solidFill>
            <a:schemeClr val="tx1">
              <a:lumMod val="40000"/>
              <a:lumOff val="60000"/>
            </a:schemeClr>
          </a:solidFill>
        </p:grpSpPr>
        <p:sp>
          <p:nvSpPr>
            <p:cNvPr id="7" name="Form 6">
              <a:extLst>
                <a:ext uri="{FF2B5EF4-FFF2-40B4-BE49-F238E27FC236}">
                  <a16:creationId xmlns:a16="http://schemas.microsoft.com/office/drawing/2014/main" id="{201611B5-4DEB-592F-8F21-BA984A2C60FF}"/>
                </a:ext>
              </a:extLst>
            </p:cNvPr>
            <p:cNvSpPr/>
            <p:nvPr/>
          </p:nvSpPr>
          <p:spPr>
            <a:xfrm>
              <a:off x="585757" y="1224139"/>
              <a:ext cx="1070444" cy="1070444"/>
            </a:xfrm>
            <a:prstGeom prst="gear6">
              <a:avLst/>
            </a:prstGeom>
            <a:grp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e-DE"/>
            </a:p>
          </p:txBody>
        </p:sp>
        <p:sp>
          <p:nvSpPr>
            <p:cNvPr id="8" name="Form 4">
              <a:extLst>
                <a:ext uri="{FF2B5EF4-FFF2-40B4-BE49-F238E27FC236}">
                  <a16:creationId xmlns:a16="http://schemas.microsoft.com/office/drawing/2014/main" id="{4438C7F9-DD1A-9E79-5183-7A5B0ED14912}"/>
                </a:ext>
              </a:extLst>
            </p:cNvPr>
            <p:cNvSpPr txBox="1"/>
            <p:nvPr/>
          </p:nvSpPr>
          <p:spPr>
            <a:xfrm>
              <a:off x="855244" y="1495255"/>
              <a:ext cx="531470" cy="5282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DE" sz="1200" b="1" kern="1200" dirty="0">
                  <a:latin typeface="+mj-lt"/>
                </a:rPr>
                <a:t>Politik</a:t>
              </a:r>
            </a:p>
          </p:txBody>
        </p:sp>
      </p:grpSp>
      <p:sp>
        <p:nvSpPr>
          <p:cNvPr id="31" name="Bogen 30">
            <a:extLst>
              <a:ext uri="{FF2B5EF4-FFF2-40B4-BE49-F238E27FC236}">
                <a16:creationId xmlns:a16="http://schemas.microsoft.com/office/drawing/2014/main" id="{4C57D0F5-1564-E166-9582-D57ABBC89ED6}"/>
              </a:ext>
            </a:extLst>
          </p:cNvPr>
          <p:cNvSpPr/>
          <p:nvPr/>
        </p:nvSpPr>
        <p:spPr>
          <a:xfrm rot="7416319">
            <a:off x="2939730" y="4103772"/>
            <a:ext cx="2172841" cy="2456579"/>
          </a:xfrm>
          <a:prstGeom prst="arc">
            <a:avLst>
              <a:gd name="adj1" fmla="val 16546015"/>
              <a:gd name="adj2" fmla="val 4658252"/>
            </a:avLst>
          </a:prstGeom>
          <a:ln w="76200">
            <a:solidFill>
              <a:schemeClr val="tx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3428996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E4A1C-506C-6539-8FF0-40AABCF41841}"/>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5008FD5-2AFD-58F9-D450-A86ABB3528BF}"/>
              </a:ext>
            </a:extLst>
          </p:cNvPr>
          <p:cNvSpPr>
            <a:spLocks noGrp="1"/>
          </p:cNvSpPr>
          <p:nvPr>
            <p:ph type="sldNum" sz="quarter" idx="12"/>
          </p:nvPr>
        </p:nvSpPr>
        <p:spPr/>
        <p:txBody>
          <a:bodyPr/>
          <a:lstStyle/>
          <a:p>
            <a:fld id="{4F0D2E71-061B-4E4D-BF94-C6A9FAAAA5EA}" type="slidenum">
              <a:rPr lang="de-DE" smtClean="0"/>
              <a:pPr/>
              <a:t>18</a:t>
            </a:fld>
            <a:endParaRPr lang="de-DE"/>
          </a:p>
        </p:txBody>
      </p:sp>
      <p:sp>
        <p:nvSpPr>
          <p:cNvPr id="9" name="Textplatzhalter 8">
            <a:extLst>
              <a:ext uri="{FF2B5EF4-FFF2-40B4-BE49-F238E27FC236}">
                <a16:creationId xmlns:a16="http://schemas.microsoft.com/office/drawing/2014/main" id="{1CD7FA30-4377-CDB3-5638-EDAE394F4716}"/>
              </a:ext>
            </a:extLst>
          </p:cNvPr>
          <p:cNvSpPr>
            <a:spLocks noGrp="1"/>
          </p:cNvSpPr>
          <p:nvPr>
            <p:ph type="body" sz="quarter" idx="13"/>
          </p:nvPr>
        </p:nvSpPr>
        <p:spPr/>
        <p:txBody>
          <a:bodyPr>
            <a:normAutofit/>
          </a:bodyPr>
          <a:lstStyle/>
          <a:p>
            <a:r>
              <a:rPr lang="de-DE" sz="1050" b="1" dirty="0">
                <a:latin typeface="+mj-lt"/>
              </a:rPr>
              <a:t>Verantwortung im Wechselspiel </a:t>
            </a:r>
            <a:r>
              <a:rPr lang="de-DE" sz="1050" dirty="0">
                <a:effectLst/>
                <a:latin typeface="+mj-lt"/>
              </a:rPr>
              <a:t>Die Rolle von Politik und Individuum für nachhaltigen Konsum</a:t>
            </a:r>
          </a:p>
        </p:txBody>
      </p:sp>
      <p:sp>
        <p:nvSpPr>
          <p:cNvPr id="12" name="Textplatzhalter 11">
            <a:extLst>
              <a:ext uri="{FF2B5EF4-FFF2-40B4-BE49-F238E27FC236}">
                <a16:creationId xmlns:a16="http://schemas.microsoft.com/office/drawing/2014/main" id="{B950BEF6-C19A-E8D4-A04A-B3DAEA2B99B7}"/>
              </a:ext>
            </a:extLst>
          </p:cNvPr>
          <p:cNvSpPr>
            <a:spLocks noGrp="1"/>
          </p:cNvSpPr>
          <p:nvPr>
            <p:ph type="body" sz="quarter" idx="14"/>
          </p:nvPr>
        </p:nvSpPr>
        <p:spPr>
          <a:xfrm>
            <a:off x="252118" y="1406813"/>
            <a:ext cx="8424863" cy="566471"/>
          </a:xfrm>
        </p:spPr>
        <p:txBody>
          <a:bodyPr/>
          <a:lstStyle/>
          <a:p>
            <a:r>
              <a:rPr lang="de-DE" dirty="0"/>
              <a:t>Fazit</a:t>
            </a:r>
          </a:p>
        </p:txBody>
      </p:sp>
      <p:sp>
        <p:nvSpPr>
          <p:cNvPr id="10" name="Textfeld 9">
            <a:extLst>
              <a:ext uri="{FF2B5EF4-FFF2-40B4-BE49-F238E27FC236}">
                <a16:creationId xmlns:a16="http://schemas.microsoft.com/office/drawing/2014/main" id="{B0FB204F-C3F1-6E1C-928F-53D716A5FC13}"/>
              </a:ext>
            </a:extLst>
          </p:cNvPr>
          <p:cNvSpPr txBox="1"/>
          <p:nvPr/>
        </p:nvSpPr>
        <p:spPr>
          <a:xfrm>
            <a:off x="1164566" y="1620717"/>
            <a:ext cx="6431770" cy="3447098"/>
          </a:xfrm>
          <a:prstGeom prst="rect">
            <a:avLst/>
          </a:prstGeom>
          <a:noFill/>
        </p:spPr>
        <p:txBody>
          <a:bodyPr wrap="square" rtlCol="0">
            <a:spAutoFit/>
          </a:bodyPr>
          <a:lstStyle/>
          <a:p>
            <a:pPr marL="285750" indent="-285750">
              <a:buFont typeface="Arial" panose="020B0604020202020204" pitchFamily="34" charset="0"/>
              <a:buChar char="•"/>
            </a:pPr>
            <a:endParaRPr lang="de-DE" dirty="0">
              <a:solidFill>
                <a:srgbClr val="4B4B4D"/>
              </a:solidFill>
              <a:latin typeface="+mj-lt"/>
            </a:endParaRPr>
          </a:p>
          <a:p>
            <a:pPr marL="285750" indent="-285750">
              <a:buFont typeface="Arial" panose="020B0604020202020204" pitchFamily="34" charset="0"/>
              <a:buChar char="•"/>
            </a:pPr>
            <a:endParaRPr lang="de-DE" dirty="0">
              <a:solidFill>
                <a:srgbClr val="4B4B4D"/>
              </a:solidFill>
              <a:latin typeface="+mj-lt"/>
            </a:endParaRPr>
          </a:p>
          <a:p>
            <a:pPr marL="342900" indent="-342900">
              <a:spcBef>
                <a:spcPts val="600"/>
              </a:spcBef>
              <a:buAutoNum type="arabicPeriod"/>
            </a:pPr>
            <a:r>
              <a:rPr lang="de-DE" dirty="0">
                <a:solidFill>
                  <a:srgbClr val="4B4B4D"/>
                </a:solidFill>
                <a:latin typeface="+mj-lt"/>
              </a:rPr>
              <a:t>Für nachhaltige Rahmenbedingungen sind Politik, Wirtschaft und Bürger*innen gemeinsam gefragt – Verantwortungs-Ping-Pong bringt uns nicht weiter</a:t>
            </a:r>
          </a:p>
          <a:p>
            <a:pPr marL="342900" indent="-342900">
              <a:spcBef>
                <a:spcPts val="600"/>
              </a:spcBef>
              <a:buAutoNum type="arabicPeriod"/>
            </a:pPr>
            <a:r>
              <a:rPr lang="de-DE" dirty="0">
                <a:solidFill>
                  <a:srgbClr val="4B4B4D"/>
                </a:solidFill>
                <a:latin typeface="+mj-lt"/>
              </a:rPr>
              <a:t>Jede*r kann politisch aktiv werden und die Gesellschaft mitgestalten und man kann damit jetzt beginnen!</a:t>
            </a:r>
          </a:p>
          <a:p>
            <a:pPr marL="342900" indent="-342900">
              <a:spcBef>
                <a:spcPts val="600"/>
              </a:spcBef>
              <a:buAutoNum type="arabicPeriod"/>
            </a:pPr>
            <a:r>
              <a:rPr lang="de-DE" dirty="0">
                <a:solidFill>
                  <a:srgbClr val="4B4B4D"/>
                </a:solidFill>
                <a:latin typeface="+mj-lt"/>
              </a:rPr>
              <a:t>Wir haben nicht nur einen „CO2-Fußabdruck“, sondern auch einen „CO2-Handabdruck“.</a:t>
            </a:r>
          </a:p>
          <a:p>
            <a:pPr marL="342900" indent="-342900">
              <a:spcBef>
                <a:spcPts val="600"/>
              </a:spcBef>
              <a:buAutoNum type="arabicPeriod"/>
            </a:pPr>
            <a:r>
              <a:rPr lang="de-DE" dirty="0">
                <a:solidFill>
                  <a:srgbClr val="4B4B4D"/>
                </a:solidFill>
                <a:latin typeface="+mj-lt"/>
              </a:rPr>
              <a:t>Politisches Engagement beginnt oftmals im privaten Umfeld.</a:t>
            </a:r>
          </a:p>
          <a:p>
            <a:pPr marL="285750" indent="-285750">
              <a:buFont typeface="Arial" panose="020B0604020202020204" pitchFamily="34" charset="0"/>
              <a:buChar char="•"/>
            </a:pPr>
            <a:endParaRPr lang="de-DE" dirty="0">
              <a:solidFill>
                <a:srgbClr val="4B4B4D"/>
              </a:solidFill>
              <a:latin typeface="+mj-lt"/>
            </a:endParaRPr>
          </a:p>
        </p:txBody>
      </p:sp>
      <p:grpSp>
        <p:nvGrpSpPr>
          <p:cNvPr id="26" name="Google Shape;539;p47">
            <a:extLst>
              <a:ext uri="{FF2B5EF4-FFF2-40B4-BE49-F238E27FC236}">
                <a16:creationId xmlns:a16="http://schemas.microsoft.com/office/drawing/2014/main" id="{681E9600-AE01-C836-E4AA-AA029DC95CD5}"/>
              </a:ext>
            </a:extLst>
          </p:cNvPr>
          <p:cNvGrpSpPr/>
          <p:nvPr/>
        </p:nvGrpSpPr>
        <p:grpSpPr>
          <a:xfrm>
            <a:off x="179511" y="174473"/>
            <a:ext cx="8786198" cy="6509053"/>
            <a:chOff x="-75583" y="-10925"/>
            <a:chExt cx="9221897" cy="6829720"/>
          </a:xfrm>
        </p:grpSpPr>
        <p:sp>
          <p:nvSpPr>
            <p:cNvPr id="27" name="Google Shape;541;p47">
              <a:extLst>
                <a:ext uri="{FF2B5EF4-FFF2-40B4-BE49-F238E27FC236}">
                  <a16:creationId xmlns:a16="http://schemas.microsoft.com/office/drawing/2014/main" id="{D7A1FC44-C42B-6868-9F10-81AB04DA437D}"/>
                </a:ext>
              </a:extLst>
            </p:cNvPr>
            <p:cNvSpPr/>
            <p:nvPr/>
          </p:nvSpPr>
          <p:spPr>
            <a:xfrm rot="5400000">
              <a:off x="2332836" y="4093289"/>
              <a:ext cx="317087" cy="5133926"/>
            </a:xfrm>
            <a:custGeom>
              <a:avLst/>
              <a:gdLst/>
              <a:ahLst/>
              <a:cxnLst/>
              <a:rect l="l" t="t" r="r" b="b"/>
              <a:pathLst>
                <a:path w="16442" h="160085" extrusionOk="0">
                  <a:moveTo>
                    <a:pt x="1" y="0"/>
                  </a:moveTo>
                  <a:lnTo>
                    <a:pt x="1" y="160085"/>
                  </a:lnTo>
                  <a:lnTo>
                    <a:pt x="16442" y="160085"/>
                  </a:lnTo>
                  <a:lnTo>
                    <a:pt x="164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 name="Google Shape;543;p47">
              <a:extLst>
                <a:ext uri="{FF2B5EF4-FFF2-40B4-BE49-F238E27FC236}">
                  <a16:creationId xmlns:a16="http://schemas.microsoft.com/office/drawing/2014/main" id="{8EAC13E1-5137-53A3-947E-5E83C75E36D5}"/>
                </a:ext>
              </a:extLst>
            </p:cNvPr>
            <p:cNvSpPr/>
            <p:nvPr/>
          </p:nvSpPr>
          <p:spPr>
            <a:xfrm>
              <a:off x="7316211" y="4974278"/>
              <a:ext cx="1827798" cy="1827252"/>
            </a:xfrm>
            <a:custGeom>
              <a:avLst/>
              <a:gdLst/>
              <a:ahLst/>
              <a:cxnLst/>
              <a:rect l="l" t="t" r="r" b="b"/>
              <a:pathLst>
                <a:path w="56994" h="56977" extrusionOk="0">
                  <a:moveTo>
                    <a:pt x="56993" y="0"/>
                  </a:moveTo>
                  <a:lnTo>
                    <a:pt x="1" y="56976"/>
                  </a:lnTo>
                  <a:lnTo>
                    <a:pt x="56993" y="56976"/>
                  </a:lnTo>
                  <a:lnTo>
                    <a:pt x="569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 name="Google Shape;544;p47">
              <a:extLst>
                <a:ext uri="{FF2B5EF4-FFF2-40B4-BE49-F238E27FC236}">
                  <a16:creationId xmlns:a16="http://schemas.microsoft.com/office/drawing/2014/main" id="{AAADC53A-4AB8-3BC2-3597-66F90E0299DA}"/>
                </a:ext>
              </a:extLst>
            </p:cNvPr>
            <p:cNvSpPr/>
            <p:nvPr/>
          </p:nvSpPr>
          <p:spPr>
            <a:xfrm>
              <a:off x="7264413" y="-10925"/>
              <a:ext cx="1881901" cy="952629"/>
            </a:xfrm>
            <a:custGeom>
              <a:avLst/>
              <a:gdLst/>
              <a:ahLst/>
              <a:cxnLst/>
              <a:rect l="l" t="t" r="r" b="b"/>
              <a:pathLst>
                <a:path w="58681" h="29341" extrusionOk="0">
                  <a:moveTo>
                    <a:pt x="0" y="0"/>
                  </a:moveTo>
                  <a:lnTo>
                    <a:pt x="0" y="217"/>
                  </a:lnTo>
                  <a:lnTo>
                    <a:pt x="1" y="217"/>
                  </a:lnTo>
                  <a:cubicBezTo>
                    <a:pt x="0" y="145"/>
                    <a:pt x="0" y="72"/>
                    <a:pt x="0" y="0"/>
                  </a:cubicBezTo>
                  <a:close/>
                  <a:moveTo>
                    <a:pt x="1" y="217"/>
                  </a:moveTo>
                  <a:cubicBezTo>
                    <a:pt x="118" y="16324"/>
                    <a:pt x="13206" y="29340"/>
                    <a:pt x="29340" y="29340"/>
                  </a:cubicBezTo>
                  <a:cubicBezTo>
                    <a:pt x="30142" y="29340"/>
                    <a:pt x="30961" y="29307"/>
                    <a:pt x="31763" y="29240"/>
                  </a:cubicBezTo>
                  <a:cubicBezTo>
                    <a:pt x="46834" y="28003"/>
                    <a:pt x="58681" y="15606"/>
                    <a:pt x="58681" y="2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grpSp>
    </p:spTree>
    <p:extLst>
      <p:ext uri="{BB962C8B-B14F-4D97-AF65-F5344CB8AC3E}">
        <p14:creationId xmlns:p14="http://schemas.microsoft.com/office/powerpoint/2010/main" val="832396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C3093C1D-14C8-4BCE-377F-EEC1F76D4EA2}"/>
              </a:ext>
            </a:extLst>
          </p:cNvPr>
          <p:cNvSpPr>
            <a:spLocks noGrp="1"/>
          </p:cNvSpPr>
          <p:nvPr>
            <p:ph type="sldNum" sz="quarter" idx="12"/>
          </p:nvPr>
        </p:nvSpPr>
        <p:spPr/>
        <p:txBody>
          <a:bodyPr/>
          <a:lstStyle/>
          <a:p>
            <a:fld id="{4F0D2E71-061B-4E4D-BF94-C6A9FAAAA5EA}" type="slidenum">
              <a:rPr lang="de-DE" smtClean="0"/>
              <a:pPr/>
              <a:t>2</a:t>
            </a:fld>
            <a:endParaRPr lang="de-DE"/>
          </a:p>
        </p:txBody>
      </p:sp>
      <p:sp>
        <p:nvSpPr>
          <p:cNvPr id="9" name="Textplatzhalter 8">
            <a:extLst>
              <a:ext uri="{FF2B5EF4-FFF2-40B4-BE49-F238E27FC236}">
                <a16:creationId xmlns:a16="http://schemas.microsoft.com/office/drawing/2014/main" id="{74F2CF58-9D1B-D25A-20AC-579B96A45CBA}"/>
              </a:ext>
            </a:extLst>
          </p:cNvPr>
          <p:cNvSpPr>
            <a:spLocks noGrp="1"/>
          </p:cNvSpPr>
          <p:nvPr>
            <p:ph type="body" sz="quarter" idx="13"/>
          </p:nvPr>
        </p:nvSpPr>
        <p:spPr/>
        <p:txBody>
          <a:bodyPr>
            <a:normAutofit/>
          </a:bodyPr>
          <a:lstStyle/>
          <a:p>
            <a:r>
              <a:rPr lang="de-DE" b="1" dirty="0">
                <a:latin typeface="+mj-lt"/>
              </a:rPr>
              <a:t>Verantwortung im Wechselspiel </a:t>
            </a:r>
            <a:r>
              <a:rPr lang="de-DE" dirty="0">
                <a:effectLst/>
                <a:latin typeface="+mj-lt"/>
              </a:rPr>
              <a:t>Die Rolle von Politik und Individuum für nachhaltigen Konsum</a:t>
            </a:r>
          </a:p>
        </p:txBody>
      </p:sp>
      <p:sp>
        <p:nvSpPr>
          <p:cNvPr id="6" name="Textplatzhalter 5">
            <a:extLst>
              <a:ext uri="{FF2B5EF4-FFF2-40B4-BE49-F238E27FC236}">
                <a16:creationId xmlns:a16="http://schemas.microsoft.com/office/drawing/2014/main" id="{95B801D3-7E24-08AB-55F5-C4F5D3996D55}"/>
              </a:ext>
            </a:extLst>
          </p:cNvPr>
          <p:cNvSpPr>
            <a:spLocks noGrp="1"/>
          </p:cNvSpPr>
          <p:nvPr>
            <p:ph type="body" sz="quarter" idx="14"/>
          </p:nvPr>
        </p:nvSpPr>
        <p:spPr/>
        <p:txBody>
          <a:bodyPr/>
          <a:lstStyle/>
          <a:p>
            <a:r>
              <a:rPr lang="de-DE"/>
              <a:t>Was ist nachhaltiger Konsum? </a:t>
            </a:r>
            <a:br>
              <a:rPr lang="de-DE"/>
            </a:br>
            <a:r>
              <a:rPr lang="de-DE"/>
              <a:t>Eine Definition.</a:t>
            </a:r>
            <a:endParaRPr lang="de-DE" dirty="0"/>
          </a:p>
        </p:txBody>
      </p:sp>
      <p:sp>
        <p:nvSpPr>
          <p:cNvPr id="5" name="Textplatzhalter 9">
            <a:extLst>
              <a:ext uri="{FF2B5EF4-FFF2-40B4-BE49-F238E27FC236}">
                <a16:creationId xmlns:a16="http://schemas.microsoft.com/office/drawing/2014/main" id="{B76D578C-2F0D-5B54-B403-0C656D331425}"/>
              </a:ext>
            </a:extLst>
          </p:cNvPr>
          <p:cNvSpPr txBox="1">
            <a:spLocks/>
          </p:cNvSpPr>
          <p:nvPr/>
        </p:nvSpPr>
        <p:spPr>
          <a:xfrm>
            <a:off x="811213" y="1989138"/>
            <a:ext cx="7521575" cy="4475162"/>
          </a:xfrm>
          <a:prstGeom prst="rect">
            <a:avLst/>
          </a:prstGeom>
        </p:spPr>
        <p:txBody>
          <a:bodyPr/>
          <a:lstStyle>
            <a:lvl1pPr marL="0" indent="0" algn="l" defTabSz="914400" rtl="0" eaLnBrk="1" latinLnBrk="0" hangingPunct="1">
              <a:spcBef>
                <a:spcPct val="20000"/>
              </a:spcBef>
              <a:buFont typeface="Arial" pitchFamily="34" charset="0"/>
              <a:buNone/>
              <a:tabLst/>
              <a:defRPr kumimoji="0" lang="de-DE" sz="1500" b="1" i="0" u="none" strike="noStrike" kern="1200" cap="all" spc="0" normalizeH="0" baseline="0" noProof="0" dirty="0" smtClean="0">
                <a:ln>
                  <a:noFill/>
                </a:ln>
                <a:solidFill>
                  <a:schemeClr val="tx1"/>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dirty="0"/>
              <a:t>Nachhaltiger Konsum bedeutet…</a:t>
            </a:r>
          </a:p>
          <a:p>
            <a:r>
              <a:rPr lang="de-DE" b="0" cap="none" dirty="0"/>
              <a:t>… Konsum unter Einhaltung der planetaren grenzen</a:t>
            </a:r>
          </a:p>
          <a:p>
            <a:r>
              <a:rPr lang="de-DE" b="0" cap="none" dirty="0"/>
              <a:t>... Zukunftsfähige Nutzung natürlicher Ressourcen </a:t>
            </a:r>
          </a:p>
          <a:p>
            <a:r>
              <a:rPr lang="de-DE" b="0" cap="none" dirty="0"/>
              <a:t>… Integration von umwelt- und sozialen Aspekten</a:t>
            </a:r>
          </a:p>
          <a:p>
            <a:endParaRPr lang="de-DE" dirty="0"/>
          </a:p>
          <a:p>
            <a:r>
              <a:rPr lang="de-DE" b="0" i="1" cap="none" dirty="0"/>
              <a:t>„…Heute so zu leben, dass überall und auch in Zukunft alle Menschen so leben können.“</a:t>
            </a:r>
          </a:p>
          <a:p>
            <a:endParaRPr lang="de-DE" dirty="0"/>
          </a:p>
          <a:p>
            <a:endParaRPr lang="de-DE" dirty="0"/>
          </a:p>
          <a:p>
            <a:r>
              <a:rPr lang="de-DE" sz="1600" dirty="0"/>
              <a:t>Er ist wichtig, um…</a:t>
            </a:r>
          </a:p>
          <a:p>
            <a:r>
              <a:rPr lang="de-DE" b="0" cap="none" dirty="0"/>
              <a:t>… Die Lebensgrundlage und Gesundheit aller Menschen zu schützen</a:t>
            </a:r>
          </a:p>
          <a:p>
            <a:r>
              <a:rPr lang="de-DE" b="0" cap="none" dirty="0"/>
              <a:t>… Negative Umwelt Auswirkungen zu vermeiden</a:t>
            </a:r>
          </a:p>
          <a:p>
            <a:r>
              <a:rPr lang="de-DE" b="0" cap="none" dirty="0"/>
              <a:t>… Arbeitsbedingungen in der Wertschöpfungskette von Produkten zu verbessern</a:t>
            </a:r>
          </a:p>
          <a:p>
            <a:endParaRPr lang="de-DE" dirty="0"/>
          </a:p>
        </p:txBody>
      </p:sp>
    </p:spTree>
    <p:extLst>
      <p:ext uri="{BB962C8B-B14F-4D97-AF65-F5344CB8AC3E}">
        <p14:creationId xmlns:p14="http://schemas.microsoft.com/office/powerpoint/2010/main" val="613044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6AD3-7FBB-CED9-4023-90603561258E}"/>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92333C11-35FB-C20C-DB45-778B322580A6}"/>
              </a:ext>
            </a:extLst>
          </p:cNvPr>
          <p:cNvSpPr>
            <a:spLocks noGrp="1"/>
          </p:cNvSpPr>
          <p:nvPr>
            <p:ph type="sldNum" sz="quarter" idx="12"/>
          </p:nvPr>
        </p:nvSpPr>
        <p:spPr/>
        <p:txBody>
          <a:bodyPr/>
          <a:lstStyle/>
          <a:p>
            <a:fld id="{4F0D2E71-061B-4E4D-BF94-C6A9FAAAA5EA}" type="slidenum">
              <a:rPr lang="de-DE" smtClean="0"/>
              <a:pPr/>
              <a:t>3</a:t>
            </a:fld>
            <a:endParaRPr lang="de-DE"/>
          </a:p>
        </p:txBody>
      </p:sp>
      <p:sp>
        <p:nvSpPr>
          <p:cNvPr id="5" name="Textplatzhalter 4">
            <a:extLst>
              <a:ext uri="{FF2B5EF4-FFF2-40B4-BE49-F238E27FC236}">
                <a16:creationId xmlns:a16="http://schemas.microsoft.com/office/drawing/2014/main" id="{6D429F6B-3567-04E2-D80B-D62E07E571CD}"/>
              </a:ext>
            </a:extLst>
          </p:cNvPr>
          <p:cNvSpPr>
            <a:spLocks noGrp="1"/>
          </p:cNvSpPr>
          <p:nvPr>
            <p:ph type="body" sz="quarter" idx="13"/>
          </p:nvPr>
        </p:nvSpPr>
        <p:spPr/>
        <p:txBody>
          <a:bodyPr>
            <a:normAutofit/>
          </a:bodyPr>
          <a:lstStyle/>
          <a:p>
            <a:r>
              <a:rPr lang="de-DE" sz="1050" b="1" dirty="0">
                <a:latin typeface="+mj-lt"/>
              </a:rPr>
              <a:t>Verantwortung im Wechselspiel </a:t>
            </a:r>
            <a:r>
              <a:rPr lang="de-DE" sz="1050" dirty="0">
                <a:effectLst/>
                <a:latin typeface="+mj-lt"/>
              </a:rPr>
              <a:t>Die Rolle von Politik und Individuum für nachhaltigen Konsum</a:t>
            </a:r>
          </a:p>
        </p:txBody>
      </p:sp>
      <p:sp>
        <p:nvSpPr>
          <p:cNvPr id="6" name="Textplatzhalter 5">
            <a:extLst>
              <a:ext uri="{FF2B5EF4-FFF2-40B4-BE49-F238E27FC236}">
                <a16:creationId xmlns:a16="http://schemas.microsoft.com/office/drawing/2014/main" id="{FC2BE07F-FE0C-619F-C979-A767B03E13C2}"/>
              </a:ext>
            </a:extLst>
          </p:cNvPr>
          <p:cNvSpPr>
            <a:spLocks noGrp="1"/>
          </p:cNvSpPr>
          <p:nvPr>
            <p:ph type="body" sz="quarter" idx="14"/>
          </p:nvPr>
        </p:nvSpPr>
        <p:spPr/>
        <p:txBody>
          <a:bodyPr/>
          <a:lstStyle/>
          <a:p>
            <a:r>
              <a:rPr lang="de-DE" dirty="0"/>
              <a:t>Problemlage: „Verantwortungs-Ping-Pong“</a:t>
            </a:r>
          </a:p>
        </p:txBody>
      </p:sp>
      <p:grpSp>
        <p:nvGrpSpPr>
          <p:cNvPr id="39" name="Gruppieren 38">
            <a:extLst>
              <a:ext uri="{FF2B5EF4-FFF2-40B4-BE49-F238E27FC236}">
                <a16:creationId xmlns:a16="http://schemas.microsoft.com/office/drawing/2014/main" id="{548476A4-6B7B-CFA7-24F9-8F5BF0C627DE}"/>
              </a:ext>
            </a:extLst>
          </p:cNvPr>
          <p:cNvGrpSpPr/>
          <p:nvPr/>
        </p:nvGrpSpPr>
        <p:grpSpPr>
          <a:xfrm>
            <a:off x="2812583" y="2030828"/>
            <a:ext cx="6143030" cy="342248"/>
            <a:chOff x="2834185" y="2942737"/>
            <a:chExt cx="6143030" cy="342248"/>
          </a:xfrm>
        </p:grpSpPr>
        <p:sp>
          <p:nvSpPr>
            <p:cNvPr id="24" name="Google Shape;287;p27">
              <a:extLst>
                <a:ext uri="{FF2B5EF4-FFF2-40B4-BE49-F238E27FC236}">
                  <a16:creationId xmlns:a16="http://schemas.microsoft.com/office/drawing/2014/main" id="{C153B515-5AD2-1B69-176A-3D652AC2430A}"/>
                </a:ext>
              </a:extLst>
            </p:cNvPr>
            <p:cNvSpPr/>
            <p:nvPr/>
          </p:nvSpPr>
          <p:spPr>
            <a:xfrm>
              <a:off x="8676383" y="2942737"/>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 name="Textplatzhalter 62">
              <a:extLst>
                <a:ext uri="{FF2B5EF4-FFF2-40B4-BE49-F238E27FC236}">
                  <a16:creationId xmlns:a16="http://schemas.microsoft.com/office/drawing/2014/main" id="{AD2B202A-B9CB-05E8-15F6-16CF949FA60E}"/>
                </a:ext>
              </a:extLst>
            </p:cNvPr>
            <p:cNvSpPr txBox="1">
              <a:spLocks/>
            </p:cNvSpPr>
            <p:nvPr/>
          </p:nvSpPr>
          <p:spPr>
            <a:xfrm>
              <a:off x="2834185" y="2942737"/>
              <a:ext cx="5842198"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dirty="0">
                  <a:solidFill>
                    <a:schemeClr val="tx1"/>
                  </a:solidFill>
                  <a:latin typeface="+mj-lt"/>
                </a:rPr>
                <a:t>„Ich kann ja auch nur das kaufen, was angeboten wird.“</a:t>
              </a:r>
            </a:p>
          </p:txBody>
        </p:sp>
      </p:grpSp>
      <p:grpSp>
        <p:nvGrpSpPr>
          <p:cNvPr id="38" name="Gruppieren 37">
            <a:extLst>
              <a:ext uri="{FF2B5EF4-FFF2-40B4-BE49-F238E27FC236}">
                <a16:creationId xmlns:a16="http://schemas.microsoft.com/office/drawing/2014/main" id="{A9833EA1-1F56-B17A-17A3-D41876F2B360}"/>
              </a:ext>
            </a:extLst>
          </p:cNvPr>
          <p:cNvGrpSpPr/>
          <p:nvPr/>
        </p:nvGrpSpPr>
        <p:grpSpPr>
          <a:xfrm>
            <a:off x="2812583" y="2678900"/>
            <a:ext cx="6143030" cy="342248"/>
            <a:chOff x="2834185" y="3442357"/>
            <a:chExt cx="6143030" cy="342248"/>
          </a:xfrm>
        </p:grpSpPr>
        <p:sp>
          <p:nvSpPr>
            <p:cNvPr id="30" name="Google Shape;287;p27">
              <a:extLst>
                <a:ext uri="{FF2B5EF4-FFF2-40B4-BE49-F238E27FC236}">
                  <a16:creationId xmlns:a16="http://schemas.microsoft.com/office/drawing/2014/main" id="{845A8F65-C880-E1F8-7011-D176ECEC1EA8}"/>
                </a:ext>
              </a:extLst>
            </p:cNvPr>
            <p:cNvSpPr/>
            <p:nvPr/>
          </p:nvSpPr>
          <p:spPr>
            <a:xfrm>
              <a:off x="8676383" y="3442357"/>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 name="Textplatzhalter 62">
              <a:extLst>
                <a:ext uri="{FF2B5EF4-FFF2-40B4-BE49-F238E27FC236}">
                  <a16:creationId xmlns:a16="http://schemas.microsoft.com/office/drawing/2014/main" id="{8D2D8265-6330-DE7E-B72D-3538BF6C7C8E}"/>
                </a:ext>
              </a:extLst>
            </p:cNvPr>
            <p:cNvSpPr txBox="1">
              <a:spLocks/>
            </p:cNvSpPr>
            <p:nvPr/>
          </p:nvSpPr>
          <p:spPr>
            <a:xfrm>
              <a:off x="2834185" y="3442357"/>
              <a:ext cx="5842198"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dirty="0">
                  <a:solidFill>
                    <a:schemeClr val="tx1"/>
                  </a:solidFill>
                  <a:latin typeface="+mj-lt"/>
                </a:rPr>
                <a:t>„Wir müssen ja auch der Nachfrage der Kundschaft nachkommen.“</a:t>
              </a:r>
            </a:p>
          </p:txBody>
        </p:sp>
      </p:grpSp>
      <p:grpSp>
        <p:nvGrpSpPr>
          <p:cNvPr id="41" name="Gruppieren 40">
            <a:extLst>
              <a:ext uri="{FF2B5EF4-FFF2-40B4-BE49-F238E27FC236}">
                <a16:creationId xmlns:a16="http://schemas.microsoft.com/office/drawing/2014/main" id="{9D83E3B0-B716-72AD-A273-0110670E4DA8}"/>
              </a:ext>
            </a:extLst>
          </p:cNvPr>
          <p:cNvGrpSpPr/>
          <p:nvPr/>
        </p:nvGrpSpPr>
        <p:grpSpPr>
          <a:xfrm>
            <a:off x="2812583" y="4270835"/>
            <a:ext cx="6143030" cy="432291"/>
            <a:chOff x="2834185" y="4794615"/>
            <a:chExt cx="6143030" cy="432291"/>
          </a:xfrm>
        </p:grpSpPr>
        <p:sp>
          <p:nvSpPr>
            <p:cNvPr id="36" name="Google Shape;287;p27">
              <a:extLst>
                <a:ext uri="{FF2B5EF4-FFF2-40B4-BE49-F238E27FC236}">
                  <a16:creationId xmlns:a16="http://schemas.microsoft.com/office/drawing/2014/main" id="{86554CB5-1A45-3552-9264-8B8B9EFF6247}"/>
                </a:ext>
              </a:extLst>
            </p:cNvPr>
            <p:cNvSpPr/>
            <p:nvPr/>
          </p:nvSpPr>
          <p:spPr>
            <a:xfrm>
              <a:off x="8676383" y="4884658"/>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 name="Textplatzhalter 62">
              <a:extLst>
                <a:ext uri="{FF2B5EF4-FFF2-40B4-BE49-F238E27FC236}">
                  <a16:creationId xmlns:a16="http://schemas.microsoft.com/office/drawing/2014/main" id="{A0D82306-9C7C-210A-B541-0B68417AFB80}"/>
                </a:ext>
              </a:extLst>
            </p:cNvPr>
            <p:cNvSpPr txBox="1">
              <a:spLocks/>
            </p:cNvSpPr>
            <p:nvPr/>
          </p:nvSpPr>
          <p:spPr>
            <a:xfrm>
              <a:off x="2834185" y="4794615"/>
              <a:ext cx="5842198"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dirty="0">
                  <a:solidFill>
                    <a:schemeClr val="tx1"/>
                  </a:solidFill>
                  <a:latin typeface="+mj-lt"/>
                </a:rPr>
                <a:t>„Die ‚da oben‘ müssen das regeln.“</a:t>
              </a:r>
            </a:p>
          </p:txBody>
        </p:sp>
      </p:grpSp>
      <p:grpSp>
        <p:nvGrpSpPr>
          <p:cNvPr id="40" name="Gruppieren 39">
            <a:extLst>
              <a:ext uri="{FF2B5EF4-FFF2-40B4-BE49-F238E27FC236}">
                <a16:creationId xmlns:a16="http://schemas.microsoft.com/office/drawing/2014/main" id="{1125D940-5035-293A-E854-3625DE3EF025}"/>
              </a:ext>
            </a:extLst>
          </p:cNvPr>
          <p:cNvGrpSpPr/>
          <p:nvPr/>
        </p:nvGrpSpPr>
        <p:grpSpPr>
          <a:xfrm>
            <a:off x="2812583" y="3326972"/>
            <a:ext cx="6143030" cy="342248"/>
            <a:chOff x="2834185" y="4403891"/>
            <a:chExt cx="6143030" cy="342248"/>
          </a:xfrm>
        </p:grpSpPr>
        <p:sp>
          <p:nvSpPr>
            <p:cNvPr id="34" name="Google Shape;287;p27">
              <a:extLst>
                <a:ext uri="{FF2B5EF4-FFF2-40B4-BE49-F238E27FC236}">
                  <a16:creationId xmlns:a16="http://schemas.microsoft.com/office/drawing/2014/main" id="{1B76C5D4-E66E-8DED-0F24-52260DF30FD2}"/>
                </a:ext>
              </a:extLst>
            </p:cNvPr>
            <p:cNvSpPr/>
            <p:nvPr/>
          </p:nvSpPr>
          <p:spPr>
            <a:xfrm>
              <a:off x="8676383" y="4403891"/>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 name="Textplatzhalter 62">
              <a:extLst>
                <a:ext uri="{FF2B5EF4-FFF2-40B4-BE49-F238E27FC236}">
                  <a16:creationId xmlns:a16="http://schemas.microsoft.com/office/drawing/2014/main" id="{81ADDF8E-3501-E6C6-29C7-A2CAB49C19C2}"/>
                </a:ext>
              </a:extLst>
            </p:cNvPr>
            <p:cNvSpPr txBox="1">
              <a:spLocks/>
            </p:cNvSpPr>
            <p:nvPr/>
          </p:nvSpPr>
          <p:spPr>
            <a:xfrm>
              <a:off x="2834185" y="4403891"/>
              <a:ext cx="5842198"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dirty="0">
                  <a:solidFill>
                    <a:schemeClr val="tx1"/>
                  </a:solidFill>
                  <a:latin typeface="+mj-lt"/>
                </a:rPr>
                <a:t>Uns sind durch die langen Aushandlungsprozesse die Hände gebunden. Die Konsument*innen müssen beim Einkauf Verantwortung übernehmen.“</a:t>
              </a:r>
            </a:p>
          </p:txBody>
        </p:sp>
      </p:grpSp>
      <p:sp>
        <p:nvSpPr>
          <p:cNvPr id="50" name="Freihandform: Form 49">
            <a:extLst>
              <a:ext uri="{FF2B5EF4-FFF2-40B4-BE49-F238E27FC236}">
                <a16:creationId xmlns:a16="http://schemas.microsoft.com/office/drawing/2014/main" id="{FEEC3FC7-9CB8-D6C5-82FC-7ACB0BFF9A39}"/>
              </a:ext>
            </a:extLst>
          </p:cNvPr>
          <p:cNvSpPr/>
          <p:nvPr/>
        </p:nvSpPr>
        <p:spPr>
          <a:xfrm flipH="1">
            <a:off x="309322" y="3144130"/>
            <a:ext cx="1759802" cy="1397390"/>
          </a:xfrm>
          <a:custGeom>
            <a:avLst/>
            <a:gdLst>
              <a:gd name="connsiteX0" fmla="*/ 947636 w 1062592"/>
              <a:gd name="connsiteY0" fmla="*/ 700054 h 843763"/>
              <a:gd name="connsiteX1" fmla="*/ 1016774 w 1062592"/>
              <a:gd name="connsiteY1" fmla="*/ 489895 h 843763"/>
              <a:gd name="connsiteX2" fmla="*/ 929583 w 1062592"/>
              <a:gd name="connsiteY2" fmla="*/ 257349 h 843763"/>
              <a:gd name="connsiteX3" fmla="*/ 769028 w 1062592"/>
              <a:gd name="connsiteY3" fmla="*/ 152269 h 843763"/>
              <a:gd name="connsiteX4" fmla="*/ 678874 w 1062592"/>
              <a:gd name="connsiteY4" fmla="*/ 136521 h 843763"/>
              <a:gd name="connsiteX5" fmla="*/ 399631 w 1062592"/>
              <a:gd name="connsiteY5" fmla="*/ 0 h 843763"/>
              <a:gd name="connsiteX6" fmla="*/ 293564 w 1062592"/>
              <a:gd name="connsiteY6" fmla="*/ 16187 h 843763"/>
              <a:gd name="connsiteX7" fmla="*/ 133009 w 1062592"/>
              <a:gd name="connsiteY7" fmla="*/ 121267 h 843763"/>
              <a:gd name="connsiteX8" fmla="*/ 45818 w 1062592"/>
              <a:gd name="connsiteY8" fmla="*/ 353758 h 843763"/>
              <a:gd name="connsiteX9" fmla="*/ 114956 w 1062592"/>
              <a:gd name="connsiteY9" fmla="*/ 563918 h 843763"/>
              <a:gd name="connsiteX10" fmla="*/ 41703 w 1062592"/>
              <a:gd name="connsiteY10" fmla="*/ 621533 h 843763"/>
              <a:gd name="connsiteX11" fmla="*/ 0 w 1062592"/>
              <a:gd name="connsiteY11" fmla="*/ 645512 h 843763"/>
              <a:gd name="connsiteX12" fmla="*/ 47629 w 1062592"/>
              <a:gd name="connsiteY12" fmla="*/ 652151 h 843763"/>
              <a:gd name="connsiteX13" fmla="*/ 95861 w 1062592"/>
              <a:gd name="connsiteY13" fmla="*/ 655444 h 843763"/>
              <a:gd name="connsiteX14" fmla="*/ 193862 w 1062592"/>
              <a:gd name="connsiteY14" fmla="*/ 641671 h 843763"/>
              <a:gd name="connsiteX15" fmla="*/ 383719 w 1062592"/>
              <a:gd name="connsiteY15" fmla="*/ 707243 h 843763"/>
              <a:gd name="connsiteX16" fmla="*/ 662961 w 1062592"/>
              <a:gd name="connsiteY16" fmla="*/ 843764 h 843763"/>
              <a:gd name="connsiteX17" fmla="*/ 868730 w 1062592"/>
              <a:gd name="connsiteY17" fmla="*/ 777808 h 843763"/>
              <a:gd name="connsiteX18" fmla="*/ 966731 w 1062592"/>
              <a:gd name="connsiteY18" fmla="*/ 791581 h 843763"/>
              <a:gd name="connsiteX19" fmla="*/ 1014964 w 1062592"/>
              <a:gd name="connsiteY19" fmla="*/ 788288 h 843763"/>
              <a:gd name="connsiteX20" fmla="*/ 1062593 w 1062592"/>
              <a:gd name="connsiteY20" fmla="*/ 781649 h 843763"/>
              <a:gd name="connsiteX21" fmla="*/ 1020890 w 1062592"/>
              <a:gd name="connsiteY21" fmla="*/ 757670 h 843763"/>
              <a:gd name="connsiteX22" fmla="*/ 947636 w 1062592"/>
              <a:gd name="connsiteY22" fmla="*/ 700054 h 843763"/>
              <a:gd name="connsiteX23" fmla="*/ 206922 w 1062592"/>
              <a:gd name="connsiteY23" fmla="*/ 610394 h 843763"/>
              <a:gd name="connsiteX24" fmla="*/ 200172 w 1062592"/>
              <a:gd name="connsiteY24" fmla="*/ 605291 h 843763"/>
              <a:gd name="connsiteX25" fmla="*/ 192106 w 1062592"/>
              <a:gd name="connsiteY25" fmla="*/ 607815 h 843763"/>
              <a:gd name="connsiteX26" fmla="*/ 99318 w 1062592"/>
              <a:gd name="connsiteY26" fmla="*/ 622466 h 843763"/>
              <a:gd name="connsiteX27" fmla="*/ 148867 w 1062592"/>
              <a:gd name="connsiteY27" fmla="*/ 575605 h 843763"/>
              <a:gd name="connsiteX28" fmla="*/ 157921 w 1062592"/>
              <a:gd name="connsiteY28" fmla="*/ 565234 h 843763"/>
              <a:gd name="connsiteX29" fmla="*/ 149306 w 1062592"/>
              <a:gd name="connsiteY29" fmla="*/ 554480 h 843763"/>
              <a:gd name="connsiteX30" fmla="*/ 78796 w 1062592"/>
              <a:gd name="connsiteY30" fmla="*/ 353758 h 843763"/>
              <a:gd name="connsiteX31" fmla="*/ 157866 w 1062592"/>
              <a:gd name="connsiteY31" fmla="*/ 142831 h 843763"/>
              <a:gd name="connsiteX32" fmla="*/ 303496 w 1062592"/>
              <a:gd name="connsiteY32" fmla="*/ 47519 h 843763"/>
              <a:gd name="connsiteX33" fmla="*/ 399686 w 1062592"/>
              <a:gd name="connsiteY33" fmla="*/ 32868 h 843763"/>
              <a:gd name="connsiteX34" fmla="*/ 636403 w 1062592"/>
              <a:gd name="connsiteY34" fmla="*/ 137015 h 843763"/>
              <a:gd name="connsiteX35" fmla="*/ 631355 w 1062592"/>
              <a:gd name="connsiteY35" fmla="*/ 137509 h 843763"/>
              <a:gd name="connsiteX36" fmla="*/ 623289 w 1062592"/>
              <a:gd name="connsiteY36" fmla="*/ 138332 h 843763"/>
              <a:gd name="connsiteX37" fmla="*/ 613961 w 1062592"/>
              <a:gd name="connsiteY37" fmla="*/ 139539 h 843763"/>
              <a:gd name="connsiteX38" fmla="*/ 606004 w 1062592"/>
              <a:gd name="connsiteY38" fmla="*/ 140691 h 843763"/>
              <a:gd name="connsiteX39" fmla="*/ 596841 w 1062592"/>
              <a:gd name="connsiteY39" fmla="*/ 142337 h 843763"/>
              <a:gd name="connsiteX40" fmla="*/ 589049 w 1062592"/>
              <a:gd name="connsiteY40" fmla="*/ 143874 h 843763"/>
              <a:gd name="connsiteX41" fmla="*/ 579940 w 1062592"/>
              <a:gd name="connsiteY41" fmla="*/ 145959 h 843763"/>
              <a:gd name="connsiteX42" fmla="*/ 572368 w 1062592"/>
              <a:gd name="connsiteY42" fmla="*/ 147825 h 843763"/>
              <a:gd name="connsiteX43" fmla="*/ 563369 w 1062592"/>
              <a:gd name="connsiteY43" fmla="*/ 150404 h 843763"/>
              <a:gd name="connsiteX44" fmla="*/ 556016 w 1062592"/>
              <a:gd name="connsiteY44" fmla="*/ 152598 h 843763"/>
              <a:gd name="connsiteX45" fmla="*/ 547072 w 1062592"/>
              <a:gd name="connsiteY45" fmla="*/ 155616 h 843763"/>
              <a:gd name="connsiteX46" fmla="*/ 539993 w 1062592"/>
              <a:gd name="connsiteY46" fmla="*/ 158086 h 843763"/>
              <a:gd name="connsiteX47" fmla="*/ 531049 w 1062592"/>
              <a:gd name="connsiteY47" fmla="*/ 161597 h 843763"/>
              <a:gd name="connsiteX48" fmla="*/ 524300 w 1062592"/>
              <a:gd name="connsiteY48" fmla="*/ 164341 h 843763"/>
              <a:gd name="connsiteX49" fmla="*/ 515191 w 1062592"/>
              <a:gd name="connsiteY49" fmla="*/ 168456 h 843763"/>
              <a:gd name="connsiteX50" fmla="*/ 508991 w 1062592"/>
              <a:gd name="connsiteY50" fmla="*/ 171310 h 843763"/>
              <a:gd name="connsiteX51" fmla="*/ 499333 w 1062592"/>
              <a:gd name="connsiteY51" fmla="*/ 176248 h 843763"/>
              <a:gd name="connsiteX52" fmla="*/ 494066 w 1062592"/>
              <a:gd name="connsiteY52" fmla="*/ 178992 h 843763"/>
              <a:gd name="connsiteX53" fmla="*/ 481884 w 1062592"/>
              <a:gd name="connsiteY53" fmla="*/ 186015 h 843763"/>
              <a:gd name="connsiteX54" fmla="*/ 479525 w 1062592"/>
              <a:gd name="connsiteY54" fmla="*/ 187387 h 843763"/>
              <a:gd name="connsiteX55" fmla="*/ 465477 w 1062592"/>
              <a:gd name="connsiteY55" fmla="*/ 196386 h 843763"/>
              <a:gd name="connsiteX56" fmla="*/ 461198 w 1062592"/>
              <a:gd name="connsiteY56" fmla="*/ 199404 h 843763"/>
              <a:gd name="connsiteX57" fmla="*/ 451924 w 1062592"/>
              <a:gd name="connsiteY57" fmla="*/ 206044 h 843763"/>
              <a:gd name="connsiteX58" fmla="*/ 446711 w 1062592"/>
              <a:gd name="connsiteY58" fmla="*/ 210104 h 843763"/>
              <a:gd name="connsiteX59" fmla="*/ 438865 w 1062592"/>
              <a:gd name="connsiteY59" fmla="*/ 216305 h 843763"/>
              <a:gd name="connsiteX60" fmla="*/ 433432 w 1062592"/>
              <a:gd name="connsiteY60" fmla="*/ 220914 h 843763"/>
              <a:gd name="connsiteX61" fmla="*/ 426244 w 1062592"/>
              <a:gd name="connsiteY61" fmla="*/ 227114 h 843763"/>
              <a:gd name="connsiteX62" fmla="*/ 420867 w 1062592"/>
              <a:gd name="connsiteY62" fmla="*/ 232163 h 843763"/>
              <a:gd name="connsiteX63" fmla="*/ 414172 w 1062592"/>
              <a:gd name="connsiteY63" fmla="*/ 238528 h 843763"/>
              <a:gd name="connsiteX64" fmla="*/ 408905 w 1062592"/>
              <a:gd name="connsiteY64" fmla="*/ 243905 h 843763"/>
              <a:gd name="connsiteX65" fmla="*/ 402649 w 1062592"/>
              <a:gd name="connsiteY65" fmla="*/ 250490 h 843763"/>
              <a:gd name="connsiteX66" fmla="*/ 397601 w 1062592"/>
              <a:gd name="connsiteY66" fmla="*/ 256196 h 843763"/>
              <a:gd name="connsiteX67" fmla="*/ 391730 w 1062592"/>
              <a:gd name="connsiteY67" fmla="*/ 263001 h 843763"/>
              <a:gd name="connsiteX68" fmla="*/ 386901 w 1062592"/>
              <a:gd name="connsiteY68" fmla="*/ 268982 h 843763"/>
              <a:gd name="connsiteX69" fmla="*/ 381359 w 1062592"/>
              <a:gd name="connsiteY69" fmla="*/ 276005 h 843763"/>
              <a:gd name="connsiteX70" fmla="*/ 376750 w 1062592"/>
              <a:gd name="connsiteY70" fmla="*/ 282261 h 843763"/>
              <a:gd name="connsiteX71" fmla="*/ 371592 w 1062592"/>
              <a:gd name="connsiteY71" fmla="*/ 289504 h 843763"/>
              <a:gd name="connsiteX72" fmla="*/ 367257 w 1062592"/>
              <a:gd name="connsiteY72" fmla="*/ 295978 h 843763"/>
              <a:gd name="connsiteX73" fmla="*/ 362428 w 1062592"/>
              <a:gd name="connsiteY73" fmla="*/ 303496 h 843763"/>
              <a:gd name="connsiteX74" fmla="*/ 358368 w 1062592"/>
              <a:gd name="connsiteY74" fmla="*/ 310135 h 843763"/>
              <a:gd name="connsiteX75" fmla="*/ 353923 w 1062592"/>
              <a:gd name="connsiteY75" fmla="*/ 317872 h 843763"/>
              <a:gd name="connsiteX76" fmla="*/ 350192 w 1062592"/>
              <a:gd name="connsiteY76" fmla="*/ 324731 h 843763"/>
              <a:gd name="connsiteX77" fmla="*/ 346076 w 1062592"/>
              <a:gd name="connsiteY77" fmla="*/ 332743 h 843763"/>
              <a:gd name="connsiteX78" fmla="*/ 342674 w 1062592"/>
              <a:gd name="connsiteY78" fmla="*/ 339766 h 843763"/>
              <a:gd name="connsiteX79" fmla="*/ 338943 w 1062592"/>
              <a:gd name="connsiteY79" fmla="*/ 347997 h 843763"/>
              <a:gd name="connsiteX80" fmla="*/ 335870 w 1062592"/>
              <a:gd name="connsiteY80" fmla="*/ 355185 h 843763"/>
              <a:gd name="connsiteX81" fmla="*/ 332523 w 1062592"/>
              <a:gd name="connsiteY81" fmla="*/ 363635 h 843763"/>
              <a:gd name="connsiteX82" fmla="*/ 329780 w 1062592"/>
              <a:gd name="connsiteY82" fmla="*/ 370933 h 843763"/>
              <a:gd name="connsiteX83" fmla="*/ 326816 w 1062592"/>
              <a:gd name="connsiteY83" fmla="*/ 379658 h 843763"/>
              <a:gd name="connsiteX84" fmla="*/ 324402 w 1062592"/>
              <a:gd name="connsiteY84" fmla="*/ 387066 h 843763"/>
              <a:gd name="connsiteX85" fmla="*/ 321823 w 1062592"/>
              <a:gd name="connsiteY85" fmla="*/ 396065 h 843763"/>
              <a:gd name="connsiteX86" fmla="*/ 319793 w 1062592"/>
              <a:gd name="connsiteY86" fmla="*/ 403527 h 843763"/>
              <a:gd name="connsiteX87" fmla="*/ 317653 w 1062592"/>
              <a:gd name="connsiteY87" fmla="*/ 412855 h 843763"/>
              <a:gd name="connsiteX88" fmla="*/ 316007 w 1062592"/>
              <a:gd name="connsiteY88" fmla="*/ 420263 h 843763"/>
              <a:gd name="connsiteX89" fmla="*/ 314251 w 1062592"/>
              <a:gd name="connsiteY89" fmla="*/ 429975 h 843763"/>
              <a:gd name="connsiteX90" fmla="*/ 312989 w 1062592"/>
              <a:gd name="connsiteY90" fmla="*/ 437273 h 843763"/>
              <a:gd name="connsiteX91" fmla="*/ 311672 w 1062592"/>
              <a:gd name="connsiteY91" fmla="*/ 447644 h 843763"/>
              <a:gd name="connsiteX92" fmla="*/ 310849 w 1062592"/>
              <a:gd name="connsiteY92" fmla="*/ 454613 h 843763"/>
              <a:gd name="connsiteX93" fmla="*/ 309971 w 1062592"/>
              <a:gd name="connsiteY93" fmla="*/ 466301 h 843763"/>
              <a:gd name="connsiteX94" fmla="*/ 309532 w 1062592"/>
              <a:gd name="connsiteY94" fmla="*/ 472172 h 843763"/>
              <a:gd name="connsiteX95" fmla="*/ 309093 w 1062592"/>
              <a:gd name="connsiteY95" fmla="*/ 489950 h 843763"/>
              <a:gd name="connsiteX96" fmla="*/ 309367 w 1062592"/>
              <a:gd name="connsiteY96" fmla="*/ 503339 h 843763"/>
              <a:gd name="connsiteX97" fmla="*/ 309587 w 1062592"/>
              <a:gd name="connsiteY97" fmla="*/ 507619 h 843763"/>
              <a:gd name="connsiteX98" fmla="*/ 310135 w 1062592"/>
              <a:gd name="connsiteY98" fmla="*/ 516673 h 843763"/>
              <a:gd name="connsiteX99" fmla="*/ 310574 w 1062592"/>
              <a:gd name="connsiteY99" fmla="*/ 521666 h 843763"/>
              <a:gd name="connsiteX100" fmla="*/ 311397 w 1062592"/>
              <a:gd name="connsiteY100" fmla="*/ 530007 h 843763"/>
              <a:gd name="connsiteX101" fmla="*/ 312001 w 1062592"/>
              <a:gd name="connsiteY101" fmla="*/ 535055 h 843763"/>
              <a:gd name="connsiteX102" fmla="*/ 313208 w 1062592"/>
              <a:gd name="connsiteY102" fmla="*/ 543505 h 843763"/>
              <a:gd name="connsiteX103" fmla="*/ 313922 w 1062592"/>
              <a:gd name="connsiteY103" fmla="*/ 548169 h 843763"/>
              <a:gd name="connsiteX104" fmla="*/ 315677 w 1062592"/>
              <a:gd name="connsiteY104" fmla="*/ 557772 h 843763"/>
              <a:gd name="connsiteX105" fmla="*/ 316281 w 1062592"/>
              <a:gd name="connsiteY105" fmla="*/ 561119 h 843763"/>
              <a:gd name="connsiteX106" fmla="*/ 319134 w 1062592"/>
              <a:gd name="connsiteY106" fmla="*/ 573904 h 843763"/>
              <a:gd name="connsiteX107" fmla="*/ 319793 w 1062592"/>
              <a:gd name="connsiteY107" fmla="*/ 576538 h 843763"/>
              <a:gd name="connsiteX108" fmla="*/ 322427 w 1062592"/>
              <a:gd name="connsiteY108" fmla="*/ 586580 h 843763"/>
              <a:gd name="connsiteX109" fmla="*/ 323689 w 1062592"/>
              <a:gd name="connsiteY109" fmla="*/ 590914 h 843763"/>
              <a:gd name="connsiteX110" fmla="*/ 326213 w 1062592"/>
              <a:gd name="connsiteY110" fmla="*/ 599145 h 843763"/>
              <a:gd name="connsiteX111" fmla="*/ 327804 w 1062592"/>
              <a:gd name="connsiteY111" fmla="*/ 603864 h 843763"/>
              <a:gd name="connsiteX112" fmla="*/ 330548 w 1062592"/>
              <a:gd name="connsiteY112" fmla="*/ 611711 h 843763"/>
              <a:gd name="connsiteX113" fmla="*/ 332249 w 1062592"/>
              <a:gd name="connsiteY113" fmla="*/ 616375 h 843763"/>
              <a:gd name="connsiteX114" fmla="*/ 335486 w 1062592"/>
              <a:gd name="connsiteY114" fmla="*/ 624496 h 843763"/>
              <a:gd name="connsiteX115" fmla="*/ 337187 w 1062592"/>
              <a:gd name="connsiteY115" fmla="*/ 628611 h 843763"/>
              <a:gd name="connsiteX116" fmla="*/ 341796 w 1062592"/>
              <a:gd name="connsiteY116" fmla="*/ 638927 h 843763"/>
              <a:gd name="connsiteX117" fmla="*/ 342565 w 1062592"/>
              <a:gd name="connsiteY117" fmla="*/ 640573 h 843763"/>
              <a:gd name="connsiteX118" fmla="*/ 348381 w 1062592"/>
              <a:gd name="connsiteY118" fmla="*/ 652316 h 843763"/>
              <a:gd name="connsiteX119" fmla="*/ 350302 w 1062592"/>
              <a:gd name="connsiteY119" fmla="*/ 655828 h 843763"/>
              <a:gd name="connsiteX120" fmla="*/ 354691 w 1062592"/>
              <a:gd name="connsiteY120" fmla="*/ 663839 h 843763"/>
              <a:gd name="connsiteX121" fmla="*/ 357215 w 1062592"/>
              <a:gd name="connsiteY121" fmla="*/ 668119 h 843763"/>
              <a:gd name="connsiteX122" fmla="*/ 359685 w 1062592"/>
              <a:gd name="connsiteY122" fmla="*/ 672344 h 843763"/>
              <a:gd name="connsiteX123" fmla="*/ 206922 w 1062592"/>
              <a:gd name="connsiteY123" fmla="*/ 610394 h 843763"/>
              <a:gd name="connsiteX124" fmla="*/ 870541 w 1062592"/>
              <a:gd name="connsiteY124" fmla="*/ 743952 h 843763"/>
              <a:gd name="connsiteX125" fmla="*/ 862475 w 1062592"/>
              <a:gd name="connsiteY125" fmla="*/ 741428 h 843763"/>
              <a:gd name="connsiteX126" fmla="*/ 855726 w 1062592"/>
              <a:gd name="connsiteY126" fmla="*/ 746531 h 843763"/>
              <a:gd name="connsiteX127" fmla="*/ 662961 w 1062592"/>
              <a:gd name="connsiteY127" fmla="*/ 810841 h 843763"/>
              <a:gd name="connsiteX128" fmla="*/ 405283 w 1062592"/>
              <a:gd name="connsiteY128" fmla="*/ 681288 h 843763"/>
              <a:gd name="connsiteX129" fmla="*/ 384048 w 1062592"/>
              <a:gd name="connsiteY129" fmla="*/ 648914 h 843763"/>
              <a:gd name="connsiteX130" fmla="*/ 377902 w 1062592"/>
              <a:gd name="connsiteY130" fmla="*/ 637665 h 843763"/>
              <a:gd name="connsiteX131" fmla="*/ 367037 w 1062592"/>
              <a:gd name="connsiteY131" fmla="*/ 614619 h 843763"/>
              <a:gd name="connsiteX132" fmla="*/ 358093 w 1062592"/>
              <a:gd name="connsiteY132" fmla="*/ 590805 h 843763"/>
              <a:gd name="connsiteX133" fmla="*/ 351070 w 1062592"/>
              <a:gd name="connsiteY133" fmla="*/ 566332 h 843763"/>
              <a:gd name="connsiteX134" fmla="*/ 341961 w 1062592"/>
              <a:gd name="connsiteY134" fmla="*/ 489895 h 843763"/>
              <a:gd name="connsiteX135" fmla="*/ 662906 w 1062592"/>
              <a:gd name="connsiteY135" fmla="*/ 169005 h 843763"/>
              <a:gd name="connsiteX136" fmla="*/ 670094 w 1062592"/>
              <a:gd name="connsiteY136" fmla="*/ 169115 h 843763"/>
              <a:gd name="connsiteX137" fmla="*/ 759096 w 1062592"/>
              <a:gd name="connsiteY137" fmla="*/ 183711 h 843763"/>
              <a:gd name="connsiteX138" fmla="*/ 904726 w 1062592"/>
              <a:gd name="connsiteY138" fmla="*/ 279078 h 843763"/>
              <a:gd name="connsiteX139" fmla="*/ 983797 w 1062592"/>
              <a:gd name="connsiteY139" fmla="*/ 490005 h 843763"/>
              <a:gd name="connsiteX140" fmla="*/ 913286 w 1062592"/>
              <a:gd name="connsiteY140" fmla="*/ 690726 h 843763"/>
              <a:gd name="connsiteX141" fmla="*/ 904671 w 1062592"/>
              <a:gd name="connsiteY141" fmla="*/ 701481 h 843763"/>
              <a:gd name="connsiteX142" fmla="*/ 913725 w 1062592"/>
              <a:gd name="connsiteY142" fmla="*/ 711852 h 843763"/>
              <a:gd name="connsiteX143" fmla="*/ 963274 w 1062592"/>
              <a:gd name="connsiteY143" fmla="*/ 758712 h 843763"/>
              <a:gd name="connsiteX144" fmla="*/ 870541 w 1062592"/>
              <a:gd name="connsiteY144" fmla="*/ 743952 h 8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062592" h="843763">
                <a:moveTo>
                  <a:pt x="947636" y="700054"/>
                </a:moveTo>
                <a:cubicBezTo>
                  <a:pt x="992302" y="639531"/>
                  <a:pt x="1016774" y="565454"/>
                  <a:pt x="1016774" y="489895"/>
                </a:cubicBezTo>
                <a:cubicBezTo>
                  <a:pt x="1016774" y="404295"/>
                  <a:pt x="985827" y="321713"/>
                  <a:pt x="929583" y="257349"/>
                </a:cubicBezTo>
                <a:cubicBezTo>
                  <a:pt x="886619" y="208074"/>
                  <a:pt x="831088" y="171694"/>
                  <a:pt x="769028" y="152269"/>
                </a:cubicBezTo>
                <a:cubicBezTo>
                  <a:pt x="739891" y="143106"/>
                  <a:pt x="709602" y="137838"/>
                  <a:pt x="678874" y="136521"/>
                </a:cubicBezTo>
                <a:cubicBezTo>
                  <a:pt x="612095" y="50921"/>
                  <a:pt x="508332" y="0"/>
                  <a:pt x="399631" y="0"/>
                </a:cubicBezTo>
                <a:cubicBezTo>
                  <a:pt x="363471" y="0"/>
                  <a:pt x="327749" y="5432"/>
                  <a:pt x="293564" y="16187"/>
                </a:cubicBezTo>
                <a:cubicBezTo>
                  <a:pt x="231504" y="35667"/>
                  <a:pt x="175974" y="71992"/>
                  <a:pt x="133009" y="121267"/>
                </a:cubicBezTo>
                <a:cubicBezTo>
                  <a:pt x="76821" y="185576"/>
                  <a:pt x="45818" y="268158"/>
                  <a:pt x="45818" y="353758"/>
                </a:cubicBezTo>
                <a:cubicBezTo>
                  <a:pt x="45818" y="429317"/>
                  <a:pt x="70291" y="503394"/>
                  <a:pt x="114956" y="563918"/>
                </a:cubicBezTo>
                <a:cubicBezTo>
                  <a:pt x="93556" y="586525"/>
                  <a:pt x="68919" y="605894"/>
                  <a:pt x="41703" y="621533"/>
                </a:cubicBezTo>
                <a:lnTo>
                  <a:pt x="0" y="645512"/>
                </a:lnTo>
                <a:lnTo>
                  <a:pt x="47629" y="652151"/>
                </a:lnTo>
                <a:cubicBezTo>
                  <a:pt x="63322" y="654346"/>
                  <a:pt x="79564" y="655444"/>
                  <a:pt x="95861" y="655444"/>
                </a:cubicBezTo>
                <a:cubicBezTo>
                  <a:pt x="129223" y="655444"/>
                  <a:pt x="162146" y="650834"/>
                  <a:pt x="193862" y="641671"/>
                </a:cubicBezTo>
                <a:cubicBezTo>
                  <a:pt x="249667" y="681672"/>
                  <a:pt x="314964" y="704170"/>
                  <a:pt x="383719" y="707243"/>
                </a:cubicBezTo>
                <a:cubicBezTo>
                  <a:pt x="450497" y="792843"/>
                  <a:pt x="554260" y="843764"/>
                  <a:pt x="662961" y="843764"/>
                </a:cubicBezTo>
                <a:cubicBezTo>
                  <a:pt x="737532" y="843764"/>
                  <a:pt x="808536" y="820992"/>
                  <a:pt x="868730" y="777808"/>
                </a:cubicBezTo>
                <a:cubicBezTo>
                  <a:pt x="900446" y="786917"/>
                  <a:pt x="933369" y="791581"/>
                  <a:pt x="966731" y="791581"/>
                </a:cubicBezTo>
                <a:cubicBezTo>
                  <a:pt x="983028" y="791581"/>
                  <a:pt x="999216" y="790483"/>
                  <a:pt x="1014964" y="788288"/>
                </a:cubicBezTo>
                <a:lnTo>
                  <a:pt x="1062593" y="781649"/>
                </a:lnTo>
                <a:lnTo>
                  <a:pt x="1020890" y="757670"/>
                </a:lnTo>
                <a:cubicBezTo>
                  <a:pt x="993673" y="742031"/>
                  <a:pt x="969091" y="722662"/>
                  <a:pt x="947636" y="700054"/>
                </a:cubicBezTo>
                <a:close/>
                <a:moveTo>
                  <a:pt x="206922" y="610394"/>
                </a:moveTo>
                <a:lnTo>
                  <a:pt x="200172" y="605291"/>
                </a:lnTo>
                <a:lnTo>
                  <a:pt x="192106" y="607815"/>
                </a:lnTo>
                <a:cubicBezTo>
                  <a:pt x="162146" y="617198"/>
                  <a:pt x="130979" y="622136"/>
                  <a:pt x="99318" y="622466"/>
                </a:cubicBezTo>
                <a:cubicBezTo>
                  <a:pt x="117316" y="608473"/>
                  <a:pt x="133887" y="592835"/>
                  <a:pt x="148867" y="575605"/>
                </a:cubicBezTo>
                <a:lnTo>
                  <a:pt x="157921" y="565234"/>
                </a:lnTo>
                <a:lnTo>
                  <a:pt x="149306" y="554480"/>
                </a:lnTo>
                <a:cubicBezTo>
                  <a:pt x="103159" y="497029"/>
                  <a:pt x="78796" y="427616"/>
                  <a:pt x="78796" y="353758"/>
                </a:cubicBezTo>
                <a:cubicBezTo>
                  <a:pt x="78796" y="276115"/>
                  <a:pt x="106890" y="201215"/>
                  <a:pt x="157866" y="142831"/>
                </a:cubicBezTo>
                <a:cubicBezTo>
                  <a:pt x="196825" y="98111"/>
                  <a:pt x="247197" y="65133"/>
                  <a:pt x="303496" y="47519"/>
                </a:cubicBezTo>
                <a:cubicBezTo>
                  <a:pt x="334498" y="37807"/>
                  <a:pt x="366873" y="32868"/>
                  <a:pt x="399686" y="32868"/>
                </a:cubicBezTo>
                <a:cubicBezTo>
                  <a:pt x="491157" y="32868"/>
                  <a:pt x="575715" y="70455"/>
                  <a:pt x="636403" y="137015"/>
                </a:cubicBezTo>
                <a:cubicBezTo>
                  <a:pt x="634702" y="137125"/>
                  <a:pt x="633056" y="137344"/>
                  <a:pt x="631355" y="137509"/>
                </a:cubicBezTo>
                <a:cubicBezTo>
                  <a:pt x="628666" y="137728"/>
                  <a:pt x="625978" y="138003"/>
                  <a:pt x="623289" y="138332"/>
                </a:cubicBezTo>
                <a:cubicBezTo>
                  <a:pt x="620161" y="138661"/>
                  <a:pt x="617088" y="139100"/>
                  <a:pt x="613961" y="139539"/>
                </a:cubicBezTo>
                <a:cubicBezTo>
                  <a:pt x="611272" y="139923"/>
                  <a:pt x="608638" y="140307"/>
                  <a:pt x="606004" y="140691"/>
                </a:cubicBezTo>
                <a:cubicBezTo>
                  <a:pt x="602931" y="141185"/>
                  <a:pt x="599859" y="141734"/>
                  <a:pt x="596841" y="142337"/>
                </a:cubicBezTo>
                <a:cubicBezTo>
                  <a:pt x="594262" y="142831"/>
                  <a:pt x="591628" y="143325"/>
                  <a:pt x="589049" y="143874"/>
                </a:cubicBezTo>
                <a:cubicBezTo>
                  <a:pt x="585976" y="144532"/>
                  <a:pt x="582958" y="145246"/>
                  <a:pt x="579940" y="145959"/>
                </a:cubicBezTo>
                <a:cubicBezTo>
                  <a:pt x="577416" y="146563"/>
                  <a:pt x="574837" y="147166"/>
                  <a:pt x="572368" y="147825"/>
                </a:cubicBezTo>
                <a:cubicBezTo>
                  <a:pt x="569350" y="148648"/>
                  <a:pt x="566332" y="149526"/>
                  <a:pt x="563369" y="150404"/>
                </a:cubicBezTo>
                <a:cubicBezTo>
                  <a:pt x="560900" y="151117"/>
                  <a:pt x="558430" y="151830"/>
                  <a:pt x="556016" y="152598"/>
                </a:cubicBezTo>
                <a:cubicBezTo>
                  <a:pt x="552998" y="153531"/>
                  <a:pt x="550035" y="154574"/>
                  <a:pt x="547072" y="155616"/>
                </a:cubicBezTo>
                <a:cubicBezTo>
                  <a:pt x="544712" y="156440"/>
                  <a:pt x="542353" y="157208"/>
                  <a:pt x="539993" y="158086"/>
                </a:cubicBezTo>
                <a:cubicBezTo>
                  <a:pt x="536975" y="159183"/>
                  <a:pt x="534012" y="160445"/>
                  <a:pt x="531049" y="161597"/>
                </a:cubicBezTo>
                <a:cubicBezTo>
                  <a:pt x="528800" y="162530"/>
                  <a:pt x="526550" y="163353"/>
                  <a:pt x="524300" y="164341"/>
                </a:cubicBezTo>
                <a:cubicBezTo>
                  <a:pt x="521227" y="165658"/>
                  <a:pt x="518209" y="167085"/>
                  <a:pt x="515191" y="168456"/>
                </a:cubicBezTo>
                <a:cubicBezTo>
                  <a:pt x="513106" y="169389"/>
                  <a:pt x="511021" y="170322"/>
                  <a:pt x="508991" y="171310"/>
                </a:cubicBezTo>
                <a:cubicBezTo>
                  <a:pt x="505753" y="172901"/>
                  <a:pt x="502571" y="174602"/>
                  <a:pt x="499333" y="176248"/>
                </a:cubicBezTo>
                <a:cubicBezTo>
                  <a:pt x="497577" y="177181"/>
                  <a:pt x="495822" y="178004"/>
                  <a:pt x="494066" y="178992"/>
                </a:cubicBezTo>
                <a:cubicBezTo>
                  <a:pt x="489950" y="181242"/>
                  <a:pt x="485890" y="183601"/>
                  <a:pt x="481884" y="186015"/>
                </a:cubicBezTo>
                <a:cubicBezTo>
                  <a:pt x="481116" y="186454"/>
                  <a:pt x="480293" y="186893"/>
                  <a:pt x="479525" y="187387"/>
                </a:cubicBezTo>
                <a:cubicBezTo>
                  <a:pt x="474751" y="190295"/>
                  <a:pt x="470087" y="193258"/>
                  <a:pt x="465477" y="196386"/>
                </a:cubicBezTo>
                <a:cubicBezTo>
                  <a:pt x="464051" y="197374"/>
                  <a:pt x="462624" y="198416"/>
                  <a:pt x="461198" y="199404"/>
                </a:cubicBezTo>
                <a:cubicBezTo>
                  <a:pt x="458070" y="201599"/>
                  <a:pt x="454942" y="203739"/>
                  <a:pt x="451924" y="206044"/>
                </a:cubicBezTo>
                <a:cubicBezTo>
                  <a:pt x="450168" y="207361"/>
                  <a:pt x="448467" y="208732"/>
                  <a:pt x="446711" y="210104"/>
                </a:cubicBezTo>
                <a:cubicBezTo>
                  <a:pt x="444077" y="212134"/>
                  <a:pt x="441444" y="214165"/>
                  <a:pt x="438865" y="216305"/>
                </a:cubicBezTo>
                <a:cubicBezTo>
                  <a:pt x="437054" y="217786"/>
                  <a:pt x="435243" y="219377"/>
                  <a:pt x="433432" y="220914"/>
                </a:cubicBezTo>
                <a:cubicBezTo>
                  <a:pt x="431018" y="222944"/>
                  <a:pt x="428604" y="225029"/>
                  <a:pt x="426244" y="227114"/>
                </a:cubicBezTo>
                <a:cubicBezTo>
                  <a:pt x="424433" y="228761"/>
                  <a:pt x="422677" y="230462"/>
                  <a:pt x="420867" y="232163"/>
                </a:cubicBezTo>
                <a:cubicBezTo>
                  <a:pt x="418617" y="234248"/>
                  <a:pt x="416367" y="236388"/>
                  <a:pt x="414172" y="238528"/>
                </a:cubicBezTo>
                <a:cubicBezTo>
                  <a:pt x="412362" y="240284"/>
                  <a:pt x="410661" y="242094"/>
                  <a:pt x="408905" y="243905"/>
                </a:cubicBezTo>
                <a:cubicBezTo>
                  <a:pt x="406820" y="246100"/>
                  <a:pt x="404680" y="248240"/>
                  <a:pt x="402649" y="250490"/>
                </a:cubicBezTo>
                <a:cubicBezTo>
                  <a:pt x="400948" y="252355"/>
                  <a:pt x="399247" y="254276"/>
                  <a:pt x="397601" y="256196"/>
                </a:cubicBezTo>
                <a:cubicBezTo>
                  <a:pt x="395626" y="258446"/>
                  <a:pt x="393650" y="260696"/>
                  <a:pt x="391730" y="263001"/>
                </a:cubicBezTo>
                <a:cubicBezTo>
                  <a:pt x="390084" y="264976"/>
                  <a:pt x="388492" y="266951"/>
                  <a:pt x="386901" y="268982"/>
                </a:cubicBezTo>
                <a:cubicBezTo>
                  <a:pt x="385035" y="271286"/>
                  <a:pt x="383170" y="273646"/>
                  <a:pt x="381359" y="276005"/>
                </a:cubicBezTo>
                <a:cubicBezTo>
                  <a:pt x="379768" y="278035"/>
                  <a:pt x="378286" y="280121"/>
                  <a:pt x="376750" y="282261"/>
                </a:cubicBezTo>
                <a:cubicBezTo>
                  <a:pt x="374994" y="284675"/>
                  <a:pt x="373293" y="287089"/>
                  <a:pt x="371592" y="289504"/>
                </a:cubicBezTo>
                <a:cubicBezTo>
                  <a:pt x="370110" y="291644"/>
                  <a:pt x="368684" y="293784"/>
                  <a:pt x="367257" y="295978"/>
                </a:cubicBezTo>
                <a:cubicBezTo>
                  <a:pt x="365611" y="298448"/>
                  <a:pt x="364020" y="300972"/>
                  <a:pt x="362428" y="303496"/>
                </a:cubicBezTo>
                <a:cubicBezTo>
                  <a:pt x="361056" y="305691"/>
                  <a:pt x="359685" y="307941"/>
                  <a:pt x="358368" y="310135"/>
                </a:cubicBezTo>
                <a:cubicBezTo>
                  <a:pt x="356831" y="312714"/>
                  <a:pt x="355350" y="315293"/>
                  <a:pt x="353923" y="317872"/>
                </a:cubicBezTo>
                <a:cubicBezTo>
                  <a:pt x="352661" y="320122"/>
                  <a:pt x="351399" y="322427"/>
                  <a:pt x="350192" y="324731"/>
                </a:cubicBezTo>
                <a:cubicBezTo>
                  <a:pt x="348765" y="327365"/>
                  <a:pt x="347448" y="330054"/>
                  <a:pt x="346076" y="332743"/>
                </a:cubicBezTo>
                <a:cubicBezTo>
                  <a:pt x="344924" y="335047"/>
                  <a:pt x="343772" y="337407"/>
                  <a:pt x="342674" y="339766"/>
                </a:cubicBezTo>
                <a:cubicBezTo>
                  <a:pt x="341412" y="342510"/>
                  <a:pt x="340150" y="345198"/>
                  <a:pt x="338943" y="347997"/>
                </a:cubicBezTo>
                <a:cubicBezTo>
                  <a:pt x="337901" y="350411"/>
                  <a:pt x="336858" y="352771"/>
                  <a:pt x="335870" y="355185"/>
                </a:cubicBezTo>
                <a:cubicBezTo>
                  <a:pt x="334718" y="357984"/>
                  <a:pt x="333621" y="360782"/>
                  <a:pt x="332523" y="363635"/>
                </a:cubicBezTo>
                <a:cubicBezTo>
                  <a:pt x="331590" y="366050"/>
                  <a:pt x="330657" y="368519"/>
                  <a:pt x="329780" y="370933"/>
                </a:cubicBezTo>
                <a:cubicBezTo>
                  <a:pt x="328737" y="373787"/>
                  <a:pt x="327804" y="376750"/>
                  <a:pt x="326816" y="379658"/>
                </a:cubicBezTo>
                <a:cubicBezTo>
                  <a:pt x="325993" y="382127"/>
                  <a:pt x="325170" y="384596"/>
                  <a:pt x="324402" y="387066"/>
                </a:cubicBezTo>
                <a:cubicBezTo>
                  <a:pt x="323469" y="390029"/>
                  <a:pt x="322646" y="393047"/>
                  <a:pt x="321823" y="396065"/>
                </a:cubicBezTo>
                <a:cubicBezTo>
                  <a:pt x="321165" y="398534"/>
                  <a:pt x="320451" y="401003"/>
                  <a:pt x="319793" y="403527"/>
                </a:cubicBezTo>
                <a:cubicBezTo>
                  <a:pt x="319025" y="406600"/>
                  <a:pt x="318311" y="409728"/>
                  <a:pt x="317653" y="412855"/>
                </a:cubicBezTo>
                <a:cubicBezTo>
                  <a:pt x="317104" y="415325"/>
                  <a:pt x="316501" y="417794"/>
                  <a:pt x="316007" y="420263"/>
                </a:cubicBezTo>
                <a:cubicBezTo>
                  <a:pt x="315348" y="423501"/>
                  <a:pt x="314800" y="426738"/>
                  <a:pt x="314251" y="429975"/>
                </a:cubicBezTo>
                <a:cubicBezTo>
                  <a:pt x="313812" y="432390"/>
                  <a:pt x="313373" y="434804"/>
                  <a:pt x="312989" y="437273"/>
                </a:cubicBezTo>
                <a:cubicBezTo>
                  <a:pt x="312495" y="440675"/>
                  <a:pt x="312056" y="444187"/>
                  <a:pt x="311672" y="447644"/>
                </a:cubicBezTo>
                <a:cubicBezTo>
                  <a:pt x="311397" y="449949"/>
                  <a:pt x="311068" y="452253"/>
                  <a:pt x="310849" y="454613"/>
                </a:cubicBezTo>
                <a:cubicBezTo>
                  <a:pt x="310465" y="458454"/>
                  <a:pt x="310245" y="462405"/>
                  <a:pt x="309971" y="466301"/>
                </a:cubicBezTo>
                <a:cubicBezTo>
                  <a:pt x="309861" y="468276"/>
                  <a:pt x="309642" y="470196"/>
                  <a:pt x="309532" y="472172"/>
                </a:cubicBezTo>
                <a:cubicBezTo>
                  <a:pt x="309257" y="478043"/>
                  <a:pt x="309093" y="483969"/>
                  <a:pt x="309093" y="489950"/>
                </a:cubicBezTo>
                <a:cubicBezTo>
                  <a:pt x="309093" y="494395"/>
                  <a:pt x="309203" y="498894"/>
                  <a:pt x="309367" y="503339"/>
                </a:cubicBezTo>
                <a:cubicBezTo>
                  <a:pt x="309422" y="504766"/>
                  <a:pt x="309532" y="506192"/>
                  <a:pt x="309587" y="507619"/>
                </a:cubicBezTo>
                <a:cubicBezTo>
                  <a:pt x="309751" y="510637"/>
                  <a:pt x="309916" y="513655"/>
                  <a:pt x="310135" y="516673"/>
                </a:cubicBezTo>
                <a:cubicBezTo>
                  <a:pt x="310245" y="518319"/>
                  <a:pt x="310410" y="519965"/>
                  <a:pt x="310574" y="521666"/>
                </a:cubicBezTo>
                <a:cubicBezTo>
                  <a:pt x="310794" y="524465"/>
                  <a:pt x="311068" y="527263"/>
                  <a:pt x="311397" y="530007"/>
                </a:cubicBezTo>
                <a:cubicBezTo>
                  <a:pt x="311562" y="531708"/>
                  <a:pt x="311782" y="533354"/>
                  <a:pt x="312001" y="535055"/>
                </a:cubicBezTo>
                <a:cubicBezTo>
                  <a:pt x="312385" y="537853"/>
                  <a:pt x="312769" y="540707"/>
                  <a:pt x="313208" y="543505"/>
                </a:cubicBezTo>
                <a:cubicBezTo>
                  <a:pt x="313428" y="545042"/>
                  <a:pt x="313647" y="546633"/>
                  <a:pt x="313922" y="548169"/>
                </a:cubicBezTo>
                <a:cubicBezTo>
                  <a:pt x="314470" y="551407"/>
                  <a:pt x="315019" y="554589"/>
                  <a:pt x="315677" y="557772"/>
                </a:cubicBezTo>
                <a:cubicBezTo>
                  <a:pt x="315897" y="558869"/>
                  <a:pt x="316062" y="560022"/>
                  <a:pt x="316281" y="561119"/>
                </a:cubicBezTo>
                <a:cubicBezTo>
                  <a:pt x="317159" y="565399"/>
                  <a:pt x="318092" y="569679"/>
                  <a:pt x="319134" y="573904"/>
                </a:cubicBezTo>
                <a:cubicBezTo>
                  <a:pt x="319354" y="574782"/>
                  <a:pt x="319573" y="575660"/>
                  <a:pt x="319793" y="576538"/>
                </a:cubicBezTo>
                <a:cubicBezTo>
                  <a:pt x="320616" y="579885"/>
                  <a:pt x="321494" y="583232"/>
                  <a:pt x="322427" y="586580"/>
                </a:cubicBezTo>
                <a:cubicBezTo>
                  <a:pt x="322811" y="588061"/>
                  <a:pt x="323305" y="589488"/>
                  <a:pt x="323689" y="590914"/>
                </a:cubicBezTo>
                <a:cubicBezTo>
                  <a:pt x="324512" y="593658"/>
                  <a:pt x="325335" y="596402"/>
                  <a:pt x="326213" y="599145"/>
                </a:cubicBezTo>
                <a:cubicBezTo>
                  <a:pt x="326707" y="600737"/>
                  <a:pt x="327255" y="602273"/>
                  <a:pt x="327804" y="603864"/>
                </a:cubicBezTo>
                <a:cubicBezTo>
                  <a:pt x="328682" y="606498"/>
                  <a:pt x="329615" y="609077"/>
                  <a:pt x="330548" y="611711"/>
                </a:cubicBezTo>
                <a:cubicBezTo>
                  <a:pt x="331096" y="613247"/>
                  <a:pt x="331700" y="614784"/>
                  <a:pt x="332249" y="616375"/>
                </a:cubicBezTo>
                <a:cubicBezTo>
                  <a:pt x="333291" y="619064"/>
                  <a:pt x="334389" y="621807"/>
                  <a:pt x="335486" y="624496"/>
                </a:cubicBezTo>
                <a:cubicBezTo>
                  <a:pt x="336035" y="625868"/>
                  <a:pt x="336584" y="627240"/>
                  <a:pt x="337187" y="628611"/>
                </a:cubicBezTo>
                <a:cubicBezTo>
                  <a:pt x="338669" y="632068"/>
                  <a:pt x="340205" y="635525"/>
                  <a:pt x="341796" y="638927"/>
                </a:cubicBezTo>
                <a:cubicBezTo>
                  <a:pt x="342071" y="639476"/>
                  <a:pt x="342290" y="640025"/>
                  <a:pt x="342565" y="640573"/>
                </a:cubicBezTo>
                <a:cubicBezTo>
                  <a:pt x="344430" y="644524"/>
                  <a:pt x="346351" y="648420"/>
                  <a:pt x="348381" y="652316"/>
                </a:cubicBezTo>
                <a:cubicBezTo>
                  <a:pt x="348985" y="653523"/>
                  <a:pt x="349643" y="654675"/>
                  <a:pt x="350302" y="655828"/>
                </a:cubicBezTo>
                <a:cubicBezTo>
                  <a:pt x="351728" y="658517"/>
                  <a:pt x="353210" y="661205"/>
                  <a:pt x="354691" y="663839"/>
                </a:cubicBezTo>
                <a:cubicBezTo>
                  <a:pt x="355514" y="665266"/>
                  <a:pt x="356337" y="666692"/>
                  <a:pt x="357215" y="668119"/>
                </a:cubicBezTo>
                <a:cubicBezTo>
                  <a:pt x="358039" y="669546"/>
                  <a:pt x="358807" y="670972"/>
                  <a:pt x="359685" y="672344"/>
                </a:cubicBezTo>
                <a:cubicBezTo>
                  <a:pt x="304209" y="665430"/>
                  <a:pt x="251916" y="644305"/>
                  <a:pt x="206922" y="610394"/>
                </a:cubicBezTo>
                <a:close/>
                <a:moveTo>
                  <a:pt x="870541" y="743952"/>
                </a:moveTo>
                <a:lnTo>
                  <a:pt x="862475" y="741428"/>
                </a:lnTo>
                <a:lnTo>
                  <a:pt x="855726" y="746531"/>
                </a:lnTo>
                <a:cubicBezTo>
                  <a:pt x="799811" y="788618"/>
                  <a:pt x="733197" y="810841"/>
                  <a:pt x="662961" y="810841"/>
                </a:cubicBezTo>
                <a:cubicBezTo>
                  <a:pt x="560461" y="810841"/>
                  <a:pt x="466575" y="763596"/>
                  <a:pt x="405283" y="681288"/>
                </a:cubicBezTo>
                <a:cubicBezTo>
                  <a:pt x="397491" y="670863"/>
                  <a:pt x="390468" y="660053"/>
                  <a:pt x="384048" y="648914"/>
                </a:cubicBezTo>
                <a:cubicBezTo>
                  <a:pt x="381908" y="645183"/>
                  <a:pt x="379877" y="641451"/>
                  <a:pt x="377902" y="637665"/>
                </a:cubicBezTo>
                <a:cubicBezTo>
                  <a:pt x="373951" y="630093"/>
                  <a:pt x="370330" y="622411"/>
                  <a:pt x="367037" y="614619"/>
                </a:cubicBezTo>
                <a:cubicBezTo>
                  <a:pt x="363745" y="606827"/>
                  <a:pt x="360727" y="598871"/>
                  <a:pt x="358093" y="590805"/>
                </a:cubicBezTo>
                <a:cubicBezTo>
                  <a:pt x="355405" y="582739"/>
                  <a:pt x="353100" y="574617"/>
                  <a:pt x="351070" y="566332"/>
                </a:cubicBezTo>
                <a:cubicBezTo>
                  <a:pt x="345034" y="541585"/>
                  <a:pt x="341961" y="515960"/>
                  <a:pt x="341961" y="489895"/>
                </a:cubicBezTo>
                <a:cubicBezTo>
                  <a:pt x="341961" y="312934"/>
                  <a:pt x="485945" y="169005"/>
                  <a:pt x="662906" y="169005"/>
                </a:cubicBezTo>
                <a:cubicBezTo>
                  <a:pt x="665321" y="169005"/>
                  <a:pt x="667735" y="169060"/>
                  <a:pt x="670094" y="169115"/>
                </a:cubicBezTo>
                <a:cubicBezTo>
                  <a:pt x="700439" y="169773"/>
                  <a:pt x="730399" y="174657"/>
                  <a:pt x="759096" y="183711"/>
                </a:cubicBezTo>
                <a:cubicBezTo>
                  <a:pt x="815395" y="201380"/>
                  <a:pt x="865712" y="234357"/>
                  <a:pt x="904726" y="279078"/>
                </a:cubicBezTo>
                <a:cubicBezTo>
                  <a:pt x="955702" y="337462"/>
                  <a:pt x="983797" y="412362"/>
                  <a:pt x="983797" y="490005"/>
                </a:cubicBezTo>
                <a:cubicBezTo>
                  <a:pt x="983797" y="563863"/>
                  <a:pt x="959433" y="633221"/>
                  <a:pt x="913286" y="690726"/>
                </a:cubicBezTo>
                <a:lnTo>
                  <a:pt x="904671" y="701481"/>
                </a:lnTo>
                <a:lnTo>
                  <a:pt x="913725" y="711852"/>
                </a:lnTo>
                <a:cubicBezTo>
                  <a:pt x="928705" y="729082"/>
                  <a:pt x="945277" y="744775"/>
                  <a:pt x="963274" y="758712"/>
                </a:cubicBezTo>
                <a:cubicBezTo>
                  <a:pt x="931723" y="758273"/>
                  <a:pt x="900501" y="753335"/>
                  <a:pt x="870541" y="743952"/>
                </a:cubicBezTo>
                <a:close/>
              </a:path>
            </a:pathLst>
          </a:custGeom>
          <a:solidFill>
            <a:schemeClr val="bg1"/>
          </a:solidFill>
          <a:ln w="5477" cap="flat">
            <a:noFill/>
            <a:prstDash val="solid"/>
            <a:miter/>
          </a:ln>
        </p:spPr>
        <p:txBody>
          <a:bodyPr rtlCol="0" anchor="ctr"/>
          <a:lstStyle/>
          <a:p>
            <a:endParaRPr lang="de-DE"/>
          </a:p>
        </p:txBody>
      </p:sp>
      <p:grpSp>
        <p:nvGrpSpPr>
          <p:cNvPr id="8" name="Gruppieren 7">
            <a:extLst>
              <a:ext uri="{FF2B5EF4-FFF2-40B4-BE49-F238E27FC236}">
                <a16:creationId xmlns:a16="http://schemas.microsoft.com/office/drawing/2014/main" id="{ECBA6FDC-EABB-C717-9ACE-95D573EA4D15}"/>
              </a:ext>
            </a:extLst>
          </p:cNvPr>
          <p:cNvGrpSpPr/>
          <p:nvPr/>
        </p:nvGrpSpPr>
        <p:grpSpPr>
          <a:xfrm>
            <a:off x="2812583" y="4923859"/>
            <a:ext cx="6143030" cy="432291"/>
            <a:chOff x="2834185" y="4794615"/>
            <a:chExt cx="6143030" cy="432291"/>
          </a:xfrm>
        </p:grpSpPr>
        <p:sp>
          <p:nvSpPr>
            <p:cNvPr id="9" name="Google Shape;287;p27">
              <a:extLst>
                <a:ext uri="{FF2B5EF4-FFF2-40B4-BE49-F238E27FC236}">
                  <a16:creationId xmlns:a16="http://schemas.microsoft.com/office/drawing/2014/main" id="{B56B7650-1D15-82B1-99CA-50FC00284D29}"/>
                </a:ext>
              </a:extLst>
            </p:cNvPr>
            <p:cNvSpPr/>
            <p:nvPr/>
          </p:nvSpPr>
          <p:spPr>
            <a:xfrm>
              <a:off x="8676383" y="4884658"/>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 name="Textplatzhalter 62">
              <a:extLst>
                <a:ext uri="{FF2B5EF4-FFF2-40B4-BE49-F238E27FC236}">
                  <a16:creationId xmlns:a16="http://schemas.microsoft.com/office/drawing/2014/main" id="{441D54D0-1BE0-3EFB-9399-F9CCBCB2DAA9}"/>
                </a:ext>
              </a:extLst>
            </p:cNvPr>
            <p:cNvSpPr txBox="1">
              <a:spLocks/>
            </p:cNvSpPr>
            <p:nvPr/>
          </p:nvSpPr>
          <p:spPr>
            <a:xfrm>
              <a:off x="2834185" y="4794615"/>
              <a:ext cx="5842198"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dirty="0">
                  <a:solidFill>
                    <a:schemeClr val="tx1"/>
                  </a:solidFill>
                  <a:latin typeface="+mj-lt"/>
                </a:rPr>
                <a:t>„Jede/-r sollte eigene Konsum- Entscheidungen treffen dürfen. Wer sind wir, das zu entscheiden “</a:t>
              </a:r>
            </a:p>
          </p:txBody>
        </p:sp>
      </p:grpSp>
      <p:grpSp>
        <p:nvGrpSpPr>
          <p:cNvPr id="11" name="Gruppieren 10">
            <a:extLst>
              <a:ext uri="{FF2B5EF4-FFF2-40B4-BE49-F238E27FC236}">
                <a16:creationId xmlns:a16="http://schemas.microsoft.com/office/drawing/2014/main" id="{F608FD37-9E99-6ED1-C929-6307542BAB0F}"/>
              </a:ext>
            </a:extLst>
          </p:cNvPr>
          <p:cNvGrpSpPr/>
          <p:nvPr/>
        </p:nvGrpSpPr>
        <p:grpSpPr>
          <a:xfrm>
            <a:off x="2812583" y="5573129"/>
            <a:ext cx="6143030" cy="432291"/>
            <a:chOff x="2834185" y="4794615"/>
            <a:chExt cx="6143030" cy="432291"/>
          </a:xfrm>
        </p:grpSpPr>
        <p:sp>
          <p:nvSpPr>
            <p:cNvPr id="12" name="Google Shape;287;p27">
              <a:extLst>
                <a:ext uri="{FF2B5EF4-FFF2-40B4-BE49-F238E27FC236}">
                  <a16:creationId xmlns:a16="http://schemas.microsoft.com/office/drawing/2014/main" id="{D808CB4D-0AA9-48C1-E7DF-4821F6A4DCFE}"/>
                </a:ext>
              </a:extLst>
            </p:cNvPr>
            <p:cNvSpPr/>
            <p:nvPr/>
          </p:nvSpPr>
          <p:spPr>
            <a:xfrm>
              <a:off x="8676383" y="4884658"/>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Textplatzhalter 62">
              <a:extLst>
                <a:ext uri="{FF2B5EF4-FFF2-40B4-BE49-F238E27FC236}">
                  <a16:creationId xmlns:a16="http://schemas.microsoft.com/office/drawing/2014/main" id="{7D1C0105-2AA8-59BE-838F-BA2362384D09}"/>
                </a:ext>
              </a:extLst>
            </p:cNvPr>
            <p:cNvSpPr txBox="1">
              <a:spLocks/>
            </p:cNvSpPr>
            <p:nvPr/>
          </p:nvSpPr>
          <p:spPr>
            <a:xfrm>
              <a:off x="2834185" y="4794615"/>
              <a:ext cx="5842198"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dirty="0">
                  <a:solidFill>
                    <a:schemeClr val="tx1"/>
                  </a:solidFill>
                  <a:latin typeface="+mj-lt"/>
                </a:rPr>
                <a:t>„Ich kann eh nichts bewirken.“</a:t>
              </a:r>
            </a:p>
          </p:txBody>
        </p:sp>
      </p:grpSp>
      <p:sp>
        <p:nvSpPr>
          <p:cNvPr id="25" name="Freihandform: Form 24">
            <a:extLst>
              <a:ext uri="{FF2B5EF4-FFF2-40B4-BE49-F238E27FC236}">
                <a16:creationId xmlns:a16="http://schemas.microsoft.com/office/drawing/2014/main" id="{149B37D1-3FA4-8393-025E-096836F10CC0}"/>
              </a:ext>
            </a:extLst>
          </p:cNvPr>
          <p:cNvSpPr/>
          <p:nvPr/>
        </p:nvSpPr>
        <p:spPr>
          <a:xfrm>
            <a:off x="8756493" y="2006686"/>
            <a:ext cx="91709" cy="400019"/>
          </a:xfrm>
          <a:custGeom>
            <a:avLst/>
            <a:gdLst>
              <a:gd name="connsiteX0" fmla="*/ 182730 w 184584"/>
              <a:gd name="connsiteY0" fmla="*/ 712368 h 805124"/>
              <a:gd name="connsiteX1" fmla="*/ 155830 w 184584"/>
              <a:gd name="connsiteY1" fmla="*/ 778225 h 805124"/>
              <a:gd name="connsiteX2" fmla="*/ 89974 w 184584"/>
              <a:gd name="connsiteY2" fmla="*/ 805124 h 805124"/>
              <a:gd name="connsiteX3" fmla="*/ 25972 w 184584"/>
              <a:gd name="connsiteY3" fmla="*/ 778225 h 805124"/>
              <a:gd name="connsiteX4" fmla="*/ 0 w 184584"/>
              <a:gd name="connsiteY4" fmla="*/ 712368 h 805124"/>
              <a:gd name="connsiteX5" fmla="*/ 26899 w 184584"/>
              <a:gd name="connsiteY5" fmla="*/ 646511 h 805124"/>
              <a:gd name="connsiteX6" fmla="*/ 92756 w 184584"/>
              <a:gd name="connsiteY6" fmla="*/ 619612 h 805124"/>
              <a:gd name="connsiteX7" fmla="*/ 157686 w 184584"/>
              <a:gd name="connsiteY7" fmla="*/ 646511 h 805124"/>
              <a:gd name="connsiteX8" fmla="*/ 184585 w 184584"/>
              <a:gd name="connsiteY8" fmla="*/ 712368 h 805124"/>
              <a:gd name="connsiteX9" fmla="*/ 147482 w 184584"/>
              <a:gd name="connsiteY9" fmla="*/ 544479 h 805124"/>
              <a:gd name="connsiteX10" fmla="*/ 33392 w 184584"/>
              <a:gd name="connsiteY10" fmla="*/ 544479 h 805124"/>
              <a:gd name="connsiteX11" fmla="*/ 0 w 184584"/>
              <a:gd name="connsiteY11" fmla="*/ 25972 h 805124"/>
              <a:gd name="connsiteX12" fmla="*/ 178092 w 184584"/>
              <a:gd name="connsiteY12" fmla="*/ 0 h 805124"/>
              <a:gd name="connsiteX13" fmla="*/ 146555 w 184584"/>
              <a:gd name="connsiteY13" fmla="*/ 544479 h 80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584" h="805124">
                <a:moveTo>
                  <a:pt x="182730" y="712368"/>
                </a:moveTo>
                <a:cubicBezTo>
                  <a:pt x="182730" y="738340"/>
                  <a:pt x="173454" y="760601"/>
                  <a:pt x="155830" y="778225"/>
                </a:cubicBezTo>
                <a:cubicBezTo>
                  <a:pt x="138207" y="795849"/>
                  <a:pt x="115945" y="805124"/>
                  <a:pt x="89974" y="805124"/>
                </a:cubicBezTo>
                <a:cubicBezTo>
                  <a:pt x="64002" y="805124"/>
                  <a:pt x="43595" y="795849"/>
                  <a:pt x="25972" y="778225"/>
                </a:cubicBezTo>
                <a:cubicBezTo>
                  <a:pt x="8348" y="760601"/>
                  <a:pt x="0" y="738340"/>
                  <a:pt x="0" y="712368"/>
                </a:cubicBezTo>
                <a:cubicBezTo>
                  <a:pt x="0" y="686396"/>
                  <a:pt x="9276" y="664135"/>
                  <a:pt x="26899" y="646511"/>
                </a:cubicBezTo>
                <a:cubicBezTo>
                  <a:pt x="44523" y="628887"/>
                  <a:pt x="66784" y="619612"/>
                  <a:pt x="92756" y="619612"/>
                </a:cubicBezTo>
                <a:cubicBezTo>
                  <a:pt x="118728" y="619612"/>
                  <a:pt x="139134" y="628887"/>
                  <a:pt x="157686" y="646511"/>
                </a:cubicBezTo>
                <a:cubicBezTo>
                  <a:pt x="175309" y="664135"/>
                  <a:pt x="184585" y="686396"/>
                  <a:pt x="184585" y="712368"/>
                </a:cubicBezTo>
                <a:close/>
                <a:moveTo>
                  <a:pt x="147482" y="544479"/>
                </a:moveTo>
                <a:lnTo>
                  <a:pt x="33392" y="544479"/>
                </a:lnTo>
                <a:lnTo>
                  <a:pt x="0" y="25972"/>
                </a:lnTo>
                <a:lnTo>
                  <a:pt x="178092" y="0"/>
                </a:lnTo>
                <a:lnTo>
                  <a:pt x="146555" y="544479"/>
                </a:lnTo>
                <a:close/>
              </a:path>
            </a:pathLst>
          </a:custGeom>
          <a:solidFill>
            <a:schemeClr val="accent2"/>
          </a:solidFill>
          <a:ln w="92583" cap="flat">
            <a:noFill/>
            <a:prstDash val="solid"/>
            <a:miter/>
          </a:ln>
        </p:spPr>
        <p:txBody>
          <a:bodyPr rtlCol="0" anchor="ctr"/>
          <a:lstStyle/>
          <a:p>
            <a:endParaRPr lang="de-DE"/>
          </a:p>
        </p:txBody>
      </p:sp>
      <p:sp>
        <p:nvSpPr>
          <p:cNvPr id="28" name="Freihandform: Form 27">
            <a:extLst>
              <a:ext uri="{FF2B5EF4-FFF2-40B4-BE49-F238E27FC236}">
                <a16:creationId xmlns:a16="http://schemas.microsoft.com/office/drawing/2014/main" id="{A9E93C6A-D4BE-A573-EFC9-DFEBE09358D5}"/>
              </a:ext>
            </a:extLst>
          </p:cNvPr>
          <p:cNvSpPr/>
          <p:nvPr/>
        </p:nvSpPr>
        <p:spPr>
          <a:xfrm>
            <a:off x="766443" y="3547398"/>
            <a:ext cx="428533" cy="800486"/>
          </a:xfrm>
          <a:custGeom>
            <a:avLst/>
            <a:gdLst>
              <a:gd name="connsiteX0" fmla="*/ 426679 w 428533"/>
              <a:gd name="connsiteY0" fmla="*/ 186440 h 800486"/>
              <a:gd name="connsiteX1" fmla="*/ 416476 w 428533"/>
              <a:gd name="connsiteY1" fmla="*/ 252297 h 800486"/>
              <a:gd name="connsiteX2" fmla="*/ 390504 w 428533"/>
              <a:gd name="connsiteY2" fmla="*/ 299603 h 800486"/>
              <a:gd name="connsiteX3" fmla="*/ 357112 w 428533"/>
              <a:gd name="connsiteY3" fmla="*/ 332067 h 800486"/>
              <a:gd name="connsiteX4" fmla="*/ 324647 w 428533"/>
              <a:gd name="connsiteY4" fmla="*/ 355256 h 800486"/>
              <a:gd name="connsiteX5" fmla="*/ 256935 w 428533"/>
              <a:gd name="connsiteY5" fmla="*/ 425751 h 800486"/>
              <a:gd name="connsiteX6" fmla="*/ 239311 w 428533"/>
              <a:gd name="connsiteY6" fmla="*/ 499956 h 800486"/>
              <a:gd name="connsiteX7" fmla="*/ 239311 w 428533"/>
              <a:gd name="connsiteY7" fmla="*/ 520363 h 800486"/>
              <a:gd name="connsiteX8" fmla="*/ 241166 w 428533"/>
              <a:gd name="connsiteY8" fmla="*/ 538914 h 800486"/>
              <a:gd name="connsiteX9" fmla="*/ 113163 w 428533"/>
              <a:gd name="connsiteY9" fmla="*/ 538914 h 800486"/>
              <a:gd name="connsiteX10" fmla="*/ 107597 w 428533"/>
              <a:gd name="connsiteY10" fmla="*/ 510159 h 800486"/>
              <a:gd name="connsiteX11" fmla="*/ 102959 w 428533"/>
              <a:gd name="connsiteY11" fmla="*/ 465636 h 800486"/>
              <a:gd name="connsiteX12" fmla="*/ 128931 w 428533"/>
              <a:gd name="connsiteY12" fmla="*/ 373808 h 800486"/>
              <a:gd name="connsiteX13" fmla="*/ 205919 w 428533"/>
              <a:gd name="connsiteY13" fmla="*/ 296820 h 800486"/>
              <a:gd name="connsiteX14" fmla="*/ 230035 w 428533"/>
              <a:gd name="connsiteY14" fmla="*/ 280124 h 800486"/>
              <a:gd name="connsiteX15" fmla="*/ 254152 w 428533"/>
              <a:gd name="connsiteY15" fmla="*/ 260645 h 800486"/>
              <a:gd name="connsiteX16" fmla="*/ 271776 w 428533"/>
              <a:gd name="connsiteY16" fmla="*/ 236528 h 800486"/>
              <a:gd name="connsiteX17" fmla="*/ 279196 w 428533"/>
              <a:gd name="connsiteY17" fmla="*/ 206846 h 800486"/>
              <a:gd name="connsiteX18" fmla="*/ 252297 w 428533"/>
              <a:gd name="connsiteY18" fmla="*/ 147482 h 800486"/>
              <a:gd name="connsiteX19" fmla="*/ 188295 w 428533"/>
              <a:gd name="connsiteY19" fmla="*/ 129859 h 800486"/>
              <a:gd name="connsiteX20" fmla="*/ 120583 w 428533"/>
              <a:gd name="connsiteY20" fmla="*/ 145627 h 800486"/>
              <a:gd name="connsiteX21" fmla="*/ 67712 w 428533"/>
              <a:gd name="connsiteY21" fmla="*/ 180875 h 800486"/>
              <a:gd name="connsiteX22" fmla="*/ 0 w 428533"/>
              <a:gd name="connsiteY22" fmla="*/ 85336 h 800486"/>
              <a:gd name="connsiteX23" fmla="*/ 28754 w 428533"/>
              <a:gd name="connsiteY23" fmla="*/ 59364 h 800486"/>
              <a:gd name="connsiteX24" fmla="*/ 75133 w 428533"/>
              <a:gd name="connsiteY24" fmla="*/ 31537 h 800486"/>
              <a:gd name="connsiteX25" fmla="*/ 137279 w 428533"/>
              <a:gd name="connsiteY25" fmla="*/ 9276 h 800486"/>
              <a:gd name="connsiteX26" fmla="*/ 216122 w 428533"/>
              <a:gd name="connsiteY26" fmla="*/ 0 h 800486"/>
              <a:gd name="connsiteX27" fmla="*/ 296820 w 428533"/>
              <a:gd name="connsiteY27" fmla="*/ 12986 h 800486"/>
              <a:gd name="connsiteX28" fmla="*/ 364532 w 428533"/>
              <a:gd name="connsiteY28" fmla="*/ 50088 h 800486"/>
              <a:gd name="connsiteX29" fmla="*/ 410910 w 428533"/>
              <a:gd name="connsiteY29" fmla="*/ 108525 h 800486"/>
              <a:gd name="connsiteX30" fmla="*/ 428534 w 428533"/>
              <a:gd name="connsiteY30" fmla="*/ 186440 h 800486"/>
              <a:gd name="connsiteX31" fmla="*/ 283834 w 428533"/>
              <a:gd name="connsiteY31" fmla="*/ 707730 h 800486"/>
              <a:gd name="connsiteX32" fmla="*/ 256935 w 428533"/>
              <a:gd name="connsiteY32" fmla="*/ 773587 h 800486"/>
              <a:gd name="connsiteX33" fmla="*/ 191078 w 428533"/>
              <a:gd name="connsiteY33" fmla="*/ 800486 h 800486"/>
              <a:gd name="connsiteX34" fmla="*/ 127076 w 428533"/>
              <a:gd name="connsiteY34" fmla="*/ 773587 h 800486"/>
              <a:gd name="connsiteX35" fmla="*/ 101104 w 428533"/>
              <a:gd name="connsiteY35" fmla="*/ 707730 h 800486"/>
              <a:gd name="connsiteX36" fmla="*/ 128004 w 428533"/>
              <a:gd name="connsiteY36" fmla="*/ 641873 h 800486"/>
              <a:gd name="connsiteX37" fmla="*/ 193861 w 428533"/>
              <a:gd name="connsiteY37" fmla="*/ 614974 h 800486"/>
              <a:gd name="connsiteX38" fmla="*/ 258790 w 428533"/>
              <a:gd name="connsiteY38" fmla="*/ 641873 h 800486"/>
              <a:gd name="connsiteX39" fmla="*/ 285689 w 428533"/>
              <a:gd name="connsiteY39" fmla="*/ 707730 h 80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8533" h="800486">
                <a:moveTo>
                  <a:pt x="426679" y="186440"/>
                </a:moveTo>
                <a:cubicBezTo>
                  <a:pt x="426679" y="212412"/>
                  <a:pt x="422968" y="234673"/>
                  <a:pt x="416476" y="252297"/>
                </a:cubicBezTo>
                <a:cubicBezTo>
                  <a:pt x="409055" y="270848"/>
                  <a:pt x="400707" y="286617"/>
                  <a:pt x="390504" y="299603"/>
                </a:cubicBezTo>
                <a:cubicBezTo>
                  <a:pt x="380301" y="312589"/>
                  <a:pt x="369170" y="323719"/>
                  <a:pt x="357112" y="332067"/>
                </a:cubicBezTo>
                <a:cubicBezTo>
                  <a:pt x="345053" y="340415"/>
                  <a:pt x="333923" y="347836"/>
                  <a:pt x="324647" y="355256"/>
                </a:cubicBezTo>
                <a:cubicBezTo>
                  <a:pt x="290327" y="376590"/>
                  <a:pt x="268065" y="400707"/>
                  <a:pt x="256935" y="425751"/>
                </a:cubicBezTo>
                <a:cubicBezTo>
                  <a:pt x="245804" y="451723"/>
                  <a:pt x="240239" y="475840"/>
                  <a:pt x="239311" y="499956"/>
                </a:cubicBezTo>
                <a:cubicBezTo>
                  <a:pt x="239311" y="506449"/>
                  <a:pt x="239311" y="512942"/>
                  <a:pt x="239311" y="520363"/>
                </a:cubicBezTo>
                <a:cubicBezTo>
                  <a:pt x="239311" y="526856"/>
                  <a:pt x="240239" y="533348"/>
                  <a:pt x="241166" y="538914"/>
                </a:cubicBezTo>
                <a:lnTo>
                  <a:pt x="113163" y="538914"/>
                </a:lnTo>
                <a:lnTo>
                  <a:pt x="107597" y="510159"/>
                </a:lnTo>
                <a:cubicBezTo>
                  <a:pt x="104814" y="496246"/>
                  <a:pt x="102959" y="481405"/>
                  <a:pt x="102959" y="465636"/>
                </a:cubicBezTo>
                <a:cubicBezTo>
                  <a:pt x="102959" y="431317"/>
                  <a:pt x="111307" y="400707"/>
                  <a:pt x="128931" y="373808"/>
                </a:cubicBezTo>
                <a:cubicBezTo>
                  <a:pt x="145627" y="346908"/>
                  <a:pt x="171599" y="320937"/>
                  <a:pt x="205919" y="296820"/>
                </a:cubicBezTo>
                <a:cubicBezTo>
                  <a:pt x="213339" y="291255"/>
                  <a:pt x="221687" y="285689"/>
                  <a:pt x="230035" y="280124"/>
                </a:cubicBezTo>
                <a:cubicBezTo>
                  <a:pt x="239311" y="274559"/>
                  <a:pt x="246732" y="268066"/>
                  <a:pt x="254152" y="260645"/>
                </a:cubicBezTo>
                <a:cubicBezTo>
                  <a:pt x="261573" y="253225"/>
                  <a:pt x="267138" y="245804"/>
                  <a:pt x="271776" y="236528"/>
                </a:cubicBezTo>
                <a:cubicBezTo>
                  <a:pt x="276414" y="227253"/>
                  <a:pt x="279196" y="217977"/>
                  <a:pt x="279196" y="206846"/>
                </a:cubicBezTo>
                <a:cubicBezTo>
                  <a:pt x="279196" y="179020"/>
                  <a:pt x="269921" y="159541"/>
                  <a:pt x="252297" y="147482"/>
                </a:cubicBezTo>
                <a:cubicBezTo>
                  <a:pt x="233746" y="135424"/>
                  <a:pt x="212412" y="129859"/>
                  <a:pt x="188295" y="129859"/>
                </a:cubicBezTo>
                <a:cubicBezTo>
                  <a:pt x="161396" y="129859"/>
                  <a:pt x="139134" y="135424"/>
                  <a:pt x="120583" y="145627"/>
                </a:cubicBezTo>
                <a:cubicBezTo>
                  <a:pt x="102032" y="155831"/>
                  <a:pt x="84408" y="167889"/>
                  <a:pt x="67712" y="180875"/>
                </a:cubicBezTo>
                <a:lnTo>
                  <a:pt x="0" y="85336"/>
                </a:lnTo>
                <a:cubicBezTo>
                  <a:pt x="6493" y="77915"/>
                  <a:pt x="16696" y="69567"/>
                  <a:pt x="28754" y="59364"/>
                </a:cubicBezTo>
                <a:cubicBezTo>
                  <a:pt x="41740" y="50088"/>
                  <a:pt x="56581" y="40813"/>
                  <a:pt x="75133" y="31537"/>
                </a:cubicBezTo>
                <a:cubicBezTo>
                  <a:pt x="93684" y="22262"/>
                  <a:pt x="114090" y="14841"/>
                  <a:pt x="137279" y="9276"/>
                </a:cubicBezTo>
                <a:cubicBezTo>
                  <a:pt x="160468" y="3710"/>
                  <a:pt x="186440" y="0"/>
                  <a:pt x="216122" y="0"/>
                </a:cubicBezTo>
                <a:cubicBezTo>
                  <a:pt x="245804" y="0"/>
                  <a:pt x="270848" y="4638"/>
                  <a:pt x="296820" y="12986"/>
                </a:cubicBezTo>
                <a:cubicBezTo>
                  <a:pt x="322792" y="21334"/>
                  <a:pt x="345053" y="33392"/>
                  <a:pt x="364532" y="50088"/>
                </a:cubicBezTo>
                <a:cubicBezTo>
                  <a:pt x="384011" y="65857"/>
                  <a:pt x="398852" y="85336"/>
                  <a:pt x="410910" y="108525"/>
                </a:cubicBezTo>
                <a:cubicBezTo>
                  <a:pt x="422041" y="131714"/>
                  <a:pt x="428534" y="157686"/>
                  <a:pt x="428534" y="186440"/>
                </a:cubicBezTo>
                <a:close/>
                <a:moveTo>
                  <a:pt x="283834" y="707730"/>
                </a:moveTo>
                <a:cubicBezTo>
                  <a:pt x="283834" y="733702"/>
                  <a:pt x="274558" y="755964"/>
                  <a:pt x="256935" y="773587"/>
                </a:cubicBezTo>
                <a:cubicBezTo>
                  <a:pt x="238384" y="791211"/>
                  <a:pt x="217050" y="800486"/>
                  <a:pt x="191078" y="800486"/>
                </a:cubicBezTo>
                <a:cubicBezTo>
                  <a:pt x="165106" y="800486"/>
                  <a:pt x="144700" y="791211"/>
                  <a:pt x="127076" y="773587"/>
                </a:cubicBezTo>
                <a:cubicBezTo>
                  <a:pt x="109452" y="755964"/>
                  <a:pt x="101104" y="733702"/>
                  <a:pt x="101104" y="707730"/>
                </a:cubicBezTo>
                <a:cubicBezTo>
                  <a:pt x="101104" y="681758"/>
                  <a:pt x="110380" y="659497"/>
                  <a:pt x="128004" y="641873"/>
                </a:cubicBezTo>
                <a:cubicBezTo>
                  <a:pt x="145627" y="624250"/>
                  <a:pt x="167889" y="614974"/>
                  <a:pt x="193861" y="614974"/>
                </a:cubicBezTo>
                <a:cubicBezTo>
                  <a:pt x="219832" y="614974"/>
                  <a:pt x="240239" y="624250"/>
                  <a:pt x="258790" y="641873"/>
                </a:cubicBezTo>
                <a:cubicBezTo>
                  <a:pt x="276414" y="659497"/>
                  <a:pt x="285689" y="681758"/>
                  <a:pt x="285689" y="707730"/>
                </a:cubicBezTo>
                <a:close/>
              </a:path>
            </a:pathLst>
          </a:custGeom>
          <a:solidFill>
            <a:schemeClr val="bg1"/>
          </a:solidFill>
          <a:ln w="92583" cap="flat">
            <a:noFill/>
            <a:prstDash val="solid"/>
            <a:miter/>
          </a:ln>
        </p:spPr>
        <p:txBody>
          <a:bodyPr rtlCol="0" anchor="ctr"/>
          <a:lstStyle/>
          <a:p>
            <a:endParaRPr lang="de-DE"/>
          </a:p>
        </p:txBody>
      </p:sp>
      <p:sp>
        <p:nvSpPr>
          <p:cNvPr id="29" name="Freihandform: Form 28">
            <a:extLst>
              <a:ext uri="{FF2B5EF4-FFF2-40B4-BE49-F238E27FC236}">
                <a16:creationId xmlns:a16="http://schemas.microsoft.com/office/drawing/2014/main" id="{1E029294-5F57-795F-071F-F961D20DB7AF}"/>
              </a:ext>
            </a:extLst>
          </p:cNvPr>
          <p:cNvSpPr/>
          <p:nvPr/>
        </p:nvSpPr>
        <p:spPr>
          <a:xfrm>
            <a:off x="8756493" y="2649623"/>
            <a:ext cx="91709" cy="400019"/>
          </a:xfrm>
          <a:custGeom>
            <a:avLst/>
            <a:gdLst>
              <a:gd name="connsiteX0" fmla="*/ 182730 w 184584"/>
              <a:gd name="connsiteY0" fmla="*/ 712368 h 805124"/>
              <a:gd name="connsiteX1" fmla="*/ 155830 w 184584"/>
              <a:gd name="connsiteY1" fmla="*/ 778225 h 805124"/>
              <a:gd name="connsiteX2" fmla="*/ 89974 w 184584"/>
              <a:gd name="connsiteY2" fmla="*/ 805124 h 805124"/>
              <a:gd name="connsiteX3" fmla="*/ 25972 w 184584"/>
              <a:gd name="connsiteY3" fmla="*/ 778225 h 805124"/>
              <a:gd name="connsiteX4" fmla="*/ 0 w 184584"/>
              <a:gd name="connsiteY4" fmla="*/ 712368 h 805124"/>
              <a:gd name="connsiteX5" fmla="*/ 26899 w 184584"/>
              <a:gd name="connsiteY5" fmla="*/ 646511 h 805124"/>
              <a:gd name="connsiteX6" fmla="*/ 92756 w 184584"/>
              <a:gd name="connsiteY6" fmla="*/ 619612 h 805124"/>
              <a:gd name="connsiteX7" fmla="*/ 157686 w 184584"/>
              <a:gd name="connsiteY7" fmla="*/ 646511 h 805124"/>
              <a:gd name="connsiteX8" fmla="*/ 184585 w 184584"/>
              <a:gd name="connsiteY8" fmla="*/ 712368 h 805124"/>
              <a:gd name="connsiteX9" fmla="*/ 147482 w 184584"/>
              <a:gd name="connsiteY9" fmla="*/ 544479 h 805124"/>
              <a:gd name="connsiteX10" fmla="*/ 33392 w 184584"/>
              <a:gd name="connsiteY10" fmla="*/ 544479 h 805124"/>
              <a:gd name="connsiteX11" fmla="*/ 0 w 184584"/>
              <a:gd name="connsiteY11" fmla="*/ 25972 h 805124"/>
              <a:gd name="connsiteX12" fmla="*/ 178092 w 184584"/>
              <a:gd name="connsiteY12" fmla="*/ 0 h 805124"/>
              <a:gd name="connsiteX13" fmla="*/ 146555 w 184584"/>
              <a:gd name="connsiteY13" fmla="*/ 544479 h 80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584" h="805124">
                <a:moveTo>
                  <a:pt x="182730" y="712368"/>
                </a:moveTo>
                <a:cubicBezTo>
                  <a:pt x="182730" y="738340"/>
                  <a:pt x="173454" y="760601"/>
                  <a:pt x="155830" y="778225"/>
                </a:cubicBezTo>
                <a:cubicBezTo>
                  <a:pt x="138207" y="795849"/>
                  <a:pt x="115945" y="805124"/>
                  <a:pt x="89974" y="805124"/>
                </a:cubicBezTo>
                <a:cubicBezTo>
                  <a:pt x="64002" y="805124"/>
                  <a:pt x="43595" y="795849"/>
                  <a:pt x="25972" y="778225"/>
                </a:cubicBezTo>
                <a:cubicBezTo>
                  <a:pt x="8348" y="760601"/>
                  <a:pt x="0" y="738340"/>
                  <a:pt x="0" y="712368"/>
                </a:cubicBezTo>
                <a:cubicBezTo>
                  <a:pt x="0" y="686396"/>
                  <a:pt x="9276" y="664135"/>
                  <a:pt x="26899" y="646511"/>
                </a:cubicBezTo>
                <a:cubicBezTo>
                  <a:pt x="44523" y="628887"/>
                  <a:pt x="66784" y="619612"/>
                  <a:pt x="92756" y="619612"/>
                </a:cubicBezTo>
                <a:cubicBezTo>
                  <a:pt x="118728" y="619612"/>
                  <a:pt x="139134" y="628887"/>
                  <a:pt x="157686" y="646511"/>
                </a:cubicBezTo>
                <a:cubicBezTo>
                  <a:pt x="175309" y="664135"/>
                  <a:pt x="184585" y="686396"/>
                  <a:pt x="184585" y="712368"/>
                </a:cubicBezTo>
                <a:close/>
                <a:moveTo>
                  <a:pt x="147482" y="544479"/>
                </a:moveTo>
                <a:lnTo>
                  <a:pt x="33392" y="544479"/>
                </a:lnTo>
                <a:lnTo>
                  <a:pt x="0" y="25972"/>
                </a:lnTo>
                <a:lnTo>
                  <a:pt x="178092" y="0"/>
                </a:lnTo>
                <a:lnTo>
                  <a:pt x="146555" y="544479"/>
                </a:lnTo>
                <a:close/>
              </a:path>
            </a:pathLst>
          </a:custGeom>
          <a:solidFill>
            <a:schemeClr val="accent1"/>
          </a:solidFill>
          <a:ln w="92583" cap="flat">
            <a:noFill/>
            <a:prstDash val="solid"/>
            <a:miter/>
          </a:ln>
        </p:spPr>
        <p:txBody>
          <a:bodyPr rtlCol="0" anchor="ctr"/>
          <a:lstStyle/>
          <a:p>
            <a:endParaRPr lang="de-DE"/>
          </a:p>
        </p:txBody>
      </p:sp>
      <p:sp>
        <p:nvSpPr>
          <p:cNvPr id="32" name="Freihandform: Form 31">
            <a:extLst>
              <a:ext uri="{FF2B5EF4-FFF2-40B4-BE49-F238E27FC236}">
                <a16:creationId xmlns:a16="http://schemas.microsoft.com/office/drawing/2014/main" id="{3FDADB2A-1144-8ED9-82BF-6396FE325C19}"/>
              </a:ext>
            </a:extLst>
          </p:cNvPr>
          <p:cNvSpPr/>
          <p:nvPr/>
        </p:nvSpPr>
        <p:spPr>
          <a:xfrm>
            <a:off x="8756493" y="3297323"/>
            <a:ext cx="91709" cy="400019"/>
          </a:xfrm>
          <a:custGeom>
            <a:avLst/>
            <a:gdLst>
              <a:gd name="connsiteX0" fmla="*/ 182730 w 184584"/>
              <a:gd name="connsiteY0" fmla="*/ 712368 h 805124"/>
              <a:gd name="connsiteX1" fmla="*/ 155830 w 184584"/>
              <a:gd name="connsiteY1" fmla="*/ 778225 h 805124"/>
              <a:gd name="connsiteX2" fmla="*/ 89974 w 184584"/>
              <a:gd name="connsiteY2" fmla="*/ 805124 h 805124"/>
              <a:gd name="connsiteX3" fmla="*/ 25972 w 184584"/>
              <a:gd name="connsiteY3" fmla="*/ 778225 h 805124"/>
              <a:gd name="connsiteX4" fmla="*/ 0 w 184584"/>
              <a:gd name="connsiteY4" fmla="*/ 712368 h 805124"/>
              <a:gd name="connsiteX5" fmla="*/ 26899 w 184584"/>
              <a:gd name="connsiteY5" fmla="*/ 646511 h 805124"/>
              <a:gd name="connsiteX6" fmla="*/ 92756 w 184584"/>
              <a:gd name="connsiteY6" fmla="*/ 619612 h 805124"/>
              <a:gd name="connsiteX7" fmla="*/ 157686 w 184584"/>
              <a:gd name="connsiteY7" fmla="*/ 646511 h 805124"/>
              <a:gd name="connsiteX8" fmla="*/ 184585 w 184584"/>
              <a:gd name="connsiteY8" fmla="*/ 712368 h 805124"/>
              <a:gd name="connsiteX9" fmla="*/ 147482 w 184584"/>
              <a:gd name="connsiteY9" fmla="*/ 544479 h 805124"/>
              <a:gd name="connsiteX10" fmla="*/ 33392 w 184584"/>
              <a:gd name="connsiteY10" fmla="*/ 544479 h 805124"/>
              <a:gd name="connsiteX11" fmla="*/ 0 w 184584"/>
              <a:gd name="connsiteY11" fmla="*/ 25972 h 805124"/>
              <a:gd name="connsiteX12" fmla="*/ 178092 w 184584"/>
              <a:gd name="connsiteY12" fmla="*/ 0 h 805124"/>
              <a:gd name="connsiteX13" fmla="*/ 146555 w 184584"/>
              <a:gd name="connsiteY13" fmla="*/ 544479 h 80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584" h="805124">
                <a:moveTo>
                  <a:pt x="182730" y="712368"/>
                </a:moveTo>
                <a:cubicBezTo>
                  <a:pt x="182730" y="738340"/>
                  <a:pt x="173454" y="760601"/>
                  <a:pt x="155830" y="778225"/>
                </a:cubicBezTo>
                <a:cubicBezTo>
                  <a:pt x="138207" y="795849"/>
                  <a:pt x="115945" y="805124"/>
                  <a:pt x="89974" y="805124"/>
                </a:cubicBezTo>
                <a:cubicBezTo>
                  <a:pt x="64002" y="805124"/>
                  <a:pt x="43595" y="795849"/>
                  <a:pt x="25972" y="778225"/>
                </a:cubicBezTo>
                <a:cubicBezTo>
                  <a:pt x="8348" y="760601"/>
                  <a:pt x="0" y="738340"/>
                  <a:pt x="0" y="712368"/>
                </a:cubicBezTo>
                <a:cubicBezTo>
                  <a:pt x="0" y="686396"/>
                  <a:pt x="9276" y="664135"/>
                  <a:pt x="26899" y="646511"/>
                </a:cubicBezTo>
                <a:cubicBezTo>
                  <a:pt x="44523" y="628887"/>
                  <a:pt x="66784" y="619612"/>
                  <a:pt x="92756" y="619612"/>
                </a:cubicBezTo>
                <a:cubicBezTo>
                  <a:pt x="118728" y="619612"/>
                  <a:pt x="139134" y="628887"/>
                  <a:pt x="157686" y="646511"/>
                </a:cubicBezTo>
                <a:cubicBezTo>
                  <a:pt x="175309" y="664135"/>
                  <a:pt x="184585" y="686396"/>
                  <a:pt x="184585" y="712368"/>
                </a:cubicBezTo>
                <a:close/>
                <a:moveTo>
                  <a:pt x="147482" y="544479"/>
                </a:moveTo>
                <a:lnTo>
                  <a:pt x="33392" y="544479"/>
                </a:lnTo>
                <a:lnTo>
                  <a:pt x="0" y="25972"/>
                </a:lnTo>
                <a:lnTo>
                  <a:pt x="178092" y="0"/>
                </a:lnTo>
                <a:lnTo>
                  <a:pt x="146555" y="544479"/>
                </a:lnTo>
                <a:close/>
              </a:path>
            </a:pathLst>
          </a:custGeom>
          <a:solidFill>
            <a:schemeClr val="accent2"/>
          </a:solidFill>
          <a:ln w="92583" cap="flat">
            <a:noFill/>
            <a:prstDash val="solid"/>
            <a:miter/>
          </a:ln>
        </p:spPr>
        <p:txBody>
          <a:bodyPr rtlCol="0" anchor="ctr"/>
          <a:lstStyle/>
          <a:p>
            <a:endParaRPr lang="de-DE"/>
          </a:p>
        </p:txBody>
      </p:sp>
      <p:sp>
        <p:nvSpPr>
          <p:cNvPr id="33" name="Freihandform: Form 32">
            <a:extLst>
              <a:ext uri="{FF2B5EF4-FFF2-40B4-BE49-F238E27FC236}">
                <a16:creationId xmlns:a16="http://schemas.microsoft.com/office/drawing/2014/main" id="{60DABC9B-0E36-AE3C-ED2E-32EBDC2CC4B8}"/>
              </a:ext>
            </a:extLst>
          </p:cNvPr>
          <p:cNvSpPr/>
          <p:nvPr/>
        </p:nvSpPr>
        <p:spPr>
          <a:xfrm>
            <a:off x="8756493" y="4326023"/>
            <a:ext cx="91709" cy="400019"/>
          </a:xfrm>
          <a:custGeom>
            <a:avLst/>
            <a:gdLst>
              <a:gd name="connsiteX0" fmla="*/ 182730 w 184584"/>
              <a:gd name="connsiteY0" fmla="*/ 712368 h 805124"/>
              <a:gd name="connsiteX1" fmla="*/ 155830 w 184584"/>
              <a:gd name="connsiteY1" fmla="*/ 778225 h 805124"/>
              <a:gd name="connsiteX2" fmla="*/ 89974 w 184584"/>
              <a:gd name="connsiteY2" fmla="*/ 805124 h 805124"/>
              <a:gd name="connsiteX3" fmla="*/ 25972 w 184584"/>
              <a:gd name="connsiteY3" fmla="*/ 778225 h 805124"/>
              <a:gd name="connsiteX4" fmla="*/ 0 w 184584"/>
              <a:gd name="connsiteY4" fmla="*/ 712368 h 805124"/>
              <a:gd name="connsiteX5" fmla="*/ 26899 w 184584"/>
              <a:gd name="connsiteY5" fmla="*/ 646511 h 805124"/>
              <a:gd name="connsiteX6" fmla="*/ 92756 w 184584"/>
              <a:gd name="connsiteY6" fmla="*/ 619612 h 805124"/>
              <a:gd name="connsiteX7" fmla="*/ 157686 w 184584"/>
              <a:gd name="connsiteY7" fmla="*/ 646511 h 805124"/>
              <a:gd name="connsiteX8" fmla="*/ 184585 w 184584"/>
              <a:gd name="connsiteY8" fmla="*/ 712368 h 805124"/>
              <a:gd name="connsiteX9" fmla="*/ 147482 w 184584"/>
              <a:gd name="connsiteY9" fmla="*/ 544479 h 805124"/>
              <a:gd name="connsiteX10" fmla="*/ 33392 w 184584"/>
              <a:gd name="connsiteY10" fmla="*/ 544479 h 805124"/>
              <a:gd name="connsiteX11" fmla="*/ 0 w 184584"/>
              <a:gd name="connsiteY11" fmla="*/ 25972 h 805124"/>
              <a:gd name="connsiteX12" fmla="*/ 178092 w 184584"/>
              <a:gd name="connsiteY12" fmla="*/ 0 h 805124"/>
              <a:gd name="connsiteX13" fmla="*/ 146555 w 184584"/>
              <a:gd name="connsiteY13" fmla="*/ 544479 h 80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584" h="805124">
                <a:moveTo>
                  <a:pt x="182730" y="712368"/>
                </a:moveTo>
                <a:cubicBezTo>
                  <a:pt x="182730" y="738340"/>
                  <a:pt x="173454" y="760601"/>
                  <a:pt x="155830" y="778225"/>
                </a:cubicBezTo>
                <a:cubicBezTo>
                  <a:pt x="138207" y="795849"/>
                  <a:pt x="115945" y="805124"/>
                  <a:pt x="89974" y="805124"/>
                </a:cubicBezTo>
                <a:cubicBezTo>
                  <a:pt x="64002" y="805124"/>
                  <a:pt x="43595" y="795849"/>
                  <a:pt x="25972" y="778225"/>
                </a:cubicBezTo>
                <a:cubicBezTo>
                  <a:pt x="8348" y="760601"/>
                  <a:pt x="0" y="738340"/>
                  <a:pt x="0" y="712368"/>
                </a:cubicBezTo>
                <a:cubicBezTo>
                  <a:pt x="0" y="686396"/>
                  <a:pt x="9276" y="664135"/>
                  <a:pt x="26899" y="646511"/>
                </a:cubicBezTo>
                <a:cubicBezTo>
                  <a:pt x="44523" y="628887"/>
                  <a:pt x="66784" y="619612"/>
                  <a:pt x="92756" y="619612"/>
                </a:cubicBezTo>
                <a:cubicBezTo>
                  <a:pt x="118728" y="619612"/>
                  <a:pt x="139134" y="628887"/>
                  <a:pt x="157686" y="646511"/>
                </a:cubicBezTo>
                <a:cubicBezTo>
                  <a:pt x="175309" y="664135"/>
                  <a:pt x="184585" y="686396"/>
                  <a:pt x="184585" y="712368"/>
                </a:cubicBezTo>
                <a:close/>
                <a:moveTo>
                  <a:pt x="147482" y="544479"/>
                </a:moveTo>
                <a:lnTo>
                  <a:pt x="33392" y="544479"/>
                </a:lnTo>
                <a:lnTo>
                  <a:pt x="0" y="25972"/>
                </a:lnTo>
                <a:lnTo>
                  <a:pt x="178092" y="0"/>
                </a:lnTo>
                <a:lnTo>
                  <a:pt x="146555" y="544479"/>
                </a:lnTo>
                <a:close/>
              </a:path>
            </a:pathLst>
          </a:custGeom>
          <a:solidFill>
            <a:schemeClr val="accent1"/>
          </a:solidFill>
          <a:ln w="92583" cap="flat">
            <a:noFill/>
            <a:prstDash val="solid"/>
            <a:miter/>
          </a:ln>
        </p:spPr>
        <p:txBody>
          <a:bodyPr rtlCol="0" anchor="ctr"/>
          <a:lstStyle/>
          <a:p>
            <a:endParaRPr lang="de-DE"/>
          </a:p>
        </p:txBody>
      </p:sp>
      <p:sp>
        <p:nvSpPr>
          <p:cNvPr id="42" name="Freihandform: Form 41">
            <a:extLst>
              <a:ext uri="{FF2B5EF4-FFF2-40B4-BE49-F238E27FC236}">
                <a16:creationId xmlns:a16="http://schemas.microsoft.com/office/drawing/2014/main" id="{5FD5EE26-9A5A-C9D7-C118-E32FA15AAEC7}"/>
              </a:ext>
            </a:extLst>
          </p:cNvPr>
          <p:cNvSpPr/>
          <p:nvPr/>
        </p:nvSpPr>
        <p:spPr>
          <a:xfrm>
            <a:off x="8756493" y="4988963"/>
            <a:ext cx="91709" cy="400019"/>
          </a:xfrm>
          <a:custGeom>
            <a:avLst/>
            <a:gdLst>
              <a:gd name="connsiteX0" fmla="*/ 182730 w 184584"/>
              <a:gd name="connsiteY0" fmla="*/ 712368 h 805124"/>
              <a:gd name="connsiteX1" fmla="*/ 155830 w 184584"/>
              <a:gd name="connsiteY1" fmla="*/ 778225 h 805124"/>
              <a:gd name="connsiteX2" fmla="*/ 89974 w 184584"/>
              <a:gd name="connsiteY2" fmla="*/ 805124 h 805124"/>
              <a:gd name="connsiteX3" fmla="*/ 25972 w 184584"/>
              <a:gd name="connsiteY3" fmla="*/ 778225 h 805124"/>
              <a:gd name="connsiteX4" fmla="*/ 0 w 184584"/>
              <a:gd name="connsiteY4" fmla="*/ 712368 h 805124"/>
              <a:gd name="connsiteX5" fmla="*/ 26899 w 184584"/>
              <a:gd name="connsiteY5" fmla="*/ 646511 h 805124"/>
              <a:gd name="connsiteX6" fmla="*/ 92756 w 184584"/>
              <a:gd name="connsiteY6" fmla="*/ 619612 h 805124"/>
              <a:gd name="connsiteX7" fmla="*/ 157686 w 184584"/>
              <a:gd name="connsiteY7" fmla="*/ 646511 h 805124"/>
              <a:gd name="connsiteX8" fmla="*/ 184585 w 184584"/>
              <a:gd name="connsiteY8" fmla="*/ 712368 h 805124"/>
              <a:gd name="connsiteX9" fmla="*/ 147482 w 184584"/>
              <a:gd name="connsiteY9" fmla="*/ 544479 h 805124"/>
              <a:gd name="connsiteX10" fmla="*/ 33392 w 184584"/>
              <a:gd name="connsiteY10" fmla="*/ 544479 h 805124"/>
              <a:gd name="connsiteX11" fmla="*/ 0 w 184584"/>
              <a:gd name="connsiteY11" fmla="*/ 25972 h 805124"/>
              <a:gd name="connsiteX12" fmla="*/ 178092 w 184584"/>
              <a:gd name="connsiteY12" fmla="*/ 0 h 805124"/>
              <a:gd name="connsiteX13" fmla="*/ 146555 w 184584"/>
              <a:gd name="connsiteY13" fmla="*/ 544479 h 80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584" h="805124">
                <a:moveTo>
                  <a:pt x="182730" y="712368"/>
                </a:moveTo>
                <a:cubicBezTo>
                  <a:pt x="182730" y="738340"/>
                  <a:pt x="173454" y="760601"/>
                  <a:pt x="155830" y="778225"/>
                </a:cubicBezTo>
                <a:cubicBezTo>
                  <a:pt x="138207" y="795849"/>
                  <a:pt x="115945" y="805124"/>
                  <a:pt x="89974" y="805124"/>
                </a:cubicBezTo>
                <a:cubicBezTo>
                  <a:pt x="64002" y="805124"/>
                  <a:pt x="43595" y="795849"/>
                  <a:pt x="25972" y="778225"/>
                </a:cubicBezTo>
                <a:cubicBezTo>
                  <a:pt x="8348" y="760601"/>
                  <a:pt x="0" y="738340"/>
                  <a:pt x="0" y="712368"/>
                </a:cubicBezTo>
                <a:cubicBezTo>
                  <a:pt x="0" y="686396"/>
                  <a:pt x="9276" y="664135"/>
                  <a:pt x="26899" y="646511"/>
                </a:cubicBezTo>
                <a:cubicBezTo>
                  <a:pt x="44523" y="628887"/>
                  <a:pt x="66784" y="619612"/>
                  <a:pt x="92756" y="619612"/>
                </a:cubicBezTo>
                <a:cubicBezTo>
                  <a:pt x="118728" y="619612"/>
                  <a:pt x="139134" y="628887"/>
                  <a:pt x="157686" y="646511"/>
                </a:cubicBezTo>
                <a:cubicBezTo>
                  <a:pt x="175309" y="664135"/>
                  <a:pt x="184585" y="686396"/>
                  <a:pt x="184585" y="712368"/>
                </a:cubicBezTo>
                <a:close/>
                <a:moveTo>
                  <a:pt x="147482" y="544479"/>
                </a:moveTo>
                <a:lnTo>
                  <a:pt x="33392" y="544479"/>
                </a:lnTo>
                <a:lnTo>
                  <a:pt x="0" y="25972"/>
                </a:lnTo>
                <a:lnTo>
                  <a:pt x="178092" y="0"/>
                </a:lnTo>
                <a:lnTo>
                  <a:pt x="146555" y="544479"/>
                </a:lnTo>
                <a:close/>
              </a:path>
            </a:pathLst>
          </a:custGeom>
          <a:solidFill>
            <a:schemeClr val="accent2"/>
          </a:solidFill>
          <a:ln w="92583" cap="flat">
            <a:noFill/>
            <a:prstDash val="solid"/>
            <a:miter/>
          </a:ln>
        </p:spPr>
        <p:txBody>
          <a:bodyPr rtlCol="0" anchor="ctr"/>
          <a:lstStyle/>
          <a:p>
            <a:endParaRPr lang="de-DE"/>
          </a:p>
        </p:txBody>
      </p:sp>
      <p:sp>
        <p:nvSpPr>
          <p:cNvPr id="43" name="Freihandform: Form 42">
            <a:extLst>
              <a:ext uri="{FF2B5EF4-FFF2-40B4-BE49-F238E27FC236}">
                <a16:creationId xmlns:a16="http://schemas.microsoft.com/office/drawing/2014/main" id="{333980F7-7987-F49D-D4DC-2AFF95843792}"/>
              </a:ext>
            </a:extLst>
          </p:cNvPr>
          <p:cNvSpPr/>
          <p:nvPr/>
        </p:nvSpPr>
        <p:spPr>
          <a:xfrm>
            <a:off x="8756493" y="5636663"/>
            <a:ext cx="91709" cy="400019"/>
          </a:xfrm>
          <a:custGeom>
            <a:avLst/>
            <a:gdLst>
              <a:gd name="connsiteX0" fmla="*/ 182730 w 184584"/>
              <a:gd name="connsiteY0" fmla="*/ 712368 h 805124"/>
              <a:gd name="connsiteX1" fmla="*/ 155830 w 184584"/>
              <a:gd name="connsiteY1" fmla="*/ 778225 h 805124"/>
              <a:gd name="connsiteX2" fmla="*/ 89974 w 184584"/>
              <a:gd name="connsiteY2" fmla="*/ 805124 h 805124"/>
              <a:gd name="connsiteX3" fmla="*/ 25972 w 184584"/>
              <a:gd name="connsiteY3" fmla="*/ 778225 h 805124"/>
              <a:gd name="connsiteX4" fmla="*/ 0 w 184584"/>
              <a:gd name="connsiteY4" fmla="*/ 712368 h 805124"/>
              <a:gd name="connsiteX5" fmla="*/ 26899 w 184584"/>
              <a:gd name="connsiteY5" fmla="*/ 646511 h 805124"/>
              <a:gd name="connsiteX6" fmla="*/ 92756 w 184584"/>
              <a:gd name="connsiteY6" fmla="*/ 619612 h 805124"/>
              <a:gd name="connsiteX7" fmla="*/ 157686 w 184584"/>
              <a:gd name="connsiteY7" fmla="*/ 646511 h 805124"/>
              <a:gd name="connsiteX8" fmla="*/ 184585 w 184584"/>
              <a:gd name="connsiteY8" fmla="*/ 712368 h 805124"/>
              <a:gd name="connsiteX9" fmla="*/ 147482 w 184584"/>
              <a:gd name="connsiteY9" fmla="*/ 544479 h 805124"/>
              <a:gd name="connsiteX10" fmla="*/ 33392 w 184584"/>
              <a:gd name="connsiteY10" fmla="*/ 544479 h 805124"/>
              <a:gd name="connsiteX11" fmla="*/ 0 w 184584"/>
              <a:gd name="connsiteY11" fmla="*/ 25972 h 805124"/>
              <a:gd name="connsiteX12" fmla="*/ 178092 w 184584"/>
              <a:gd name="connsiteY12" fmla="*/ 0 h 805124"/>
              <a:gd name="connsiteX13" fmla="*/ 146555 w 184584"/>
              <a:gd name="connsiteY13" fmla="*/ 544479 h 80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584" h="805124">
                <a:moveTo>
                  <a:pt x="182730" y="712368"/>
                </a:moveTo>
                <a:cubicBezTo>
                  <a:pt x="182730" y="738340"/>
                  <a:pt x="173454" y="760601"/>
                  <a:pt x="155830" y="778225"/>
                </a:cubicBezTo>
                <a:cubicBezTo>
                  <a:pt x="138207" y="795849"/>
                  <a:pt x="115945" y="805124"/>
                  <a:pt x="89974" y="805124"/>
                </a:cubicBezTo>
                <a:cubicBezTo>
                  <a:pt x="64002" y="805124"/>
                  <a:pt x="43595" y="795849"/>
                  <a:pt x="25972" y="778225"/>
                </a:cubicBezTo>
                <a:cubicBezTo>
                  <a:pt x="8348" y="760601"/>
                  <a:pt x="0" y="738340"/>
                  <a:pt x="0" y="712368"/>
                </a:cubicBezTo>
                <a:cubicBezTo>
                  <a:pt x="0" y="686396"/>
                  <a:pt x="9276" y="664135"/>
                  <a:pt x="26899" y="646511"/>
                </a:cubicBezTo>
                <a:cubicBezTo>
                  <a:pt x="44523" y="628887"/>
                  <a:pt x="66784" y="619612"/>
                  <a:pt x="92756" y="619612"/>
                </a:cubicBezTo>
                <a:cubicBezTo>
                  <a:pt x="118728" y="619612"/>
                  <a:pt x="139134" y="628887"/>
                  <a:pt x="157686" y="646511"/>
                </a:cubicBezTo>
                <a:cubicBezTo>
                  <a:pt x="175309" y="664135"/>
                  <a:pt x="184585" y="686396"/>
                  <a:pt x="184585" y="712368"/>
                </a:cubicBezTo>
                <a:close/>
                <a:moveTo>
                  <a:pt x="147482" y="544479"/>
                </a:moveTo>
                <a:lnTo>
                  <a:pt x="33392" y="544479"/>
                </a:lnTo>
                <a:lnTo>
                  <a:pt x="0" y="25972"/>
                </a:lnTo>
                <a:lnTo>
                  <a:pt x="178092" y="0"/>
                </a:lnTo>
                <a:lnTo>
                  <a:pt x="146555" y="544479"/>
                </a:lnTo>
                <a:close/>
              </a:path>
            </a:pathLst>
          </a:custGeom>
          <a:solidFill>
            <a:schemeClr val="accent1"/>
          </a:solidFill>
          <a:ln w="92583" cap="flat">
            <a:noFill/>
            <a:prstDash val="solid"/>
            <a:miter/>
          </a:ln>
        </p:spPr>
        <p:txBody>
          <a:bodyPr rtlCol="0" anchor="ctr"/>
          <a:lstStyle/>
          <a:p>
            <a:endParaRPr lang="de-DE"/>
          </a:p>
        </p:txBody>
      </p:sp>
    </p:spTree>
    <p:extLst>
      <p:ext uri="{BB962C8B-B14F-4D97-AF65-F5344CB8AC3E}">
        <p14:creationId xmlns:p14="http://schemas.microsoft.com/office/powerpoint/2010/main" val="439261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Google Shape;1876;p114">
            <a:extLst>
              <a:ext uri="{FF2B5EF4-FFF2-40B4-BE49-F238E27FC236}">
                <a16:creationId xmlns:a16="http://schemas.microsoft.com/office/drawing/2014/main" id="{547D5CFE-2453-4366-E4F7-5C43F45BD5BC}"/>
              </a:ext>
            </a:extLst>
          </p:cNvPr>
          <p:cNvSpPr/>
          <p:nvPr/>
        </p:nvSpPr>
        <p:spPr>
          <a:xfrm>
            <a:off x="176213" y="2372624"/>
            <a:ext cx="3371222" cy="2112751"/>
          </a:xfrm>
          <a:custGeom>
            <a:avLst/>
            <a:gdLst>
              <a:gd name="connsiteX0" fmla="*/ 0 w 3343790"/>
              <a:gd name="connsiteY0" fmla="*/ 0 h 2748247"/>
              <a:gd name="connsiteX1" fmla="*/ 3343790 w 3343790"/>
              <a:gd name="connsiteY1" fmla="*/ 0 h 2748247"/>
              <a:gd name="connsiteX2" fmla="*/ 3343790 w 3343790"/>
              <a:gd name="connsiteY2" fmla="*/ 2748247 h 2748247"/>
              <a:gd name="connsiteX3" fmla="*/ 0 w 3343790"/>
              <a:gd name="connsiteY3" fmla="*/ 2748247 h 2748247"/>
              <a:gd name="connsiteX4" fmla="*/ 0 w 3343790"/>
              <a:gd name="connsiteY4" fmla="*/ 0 h 2748247"/>
              <a:gd name="connsiteX0" fmla="*/ 0 w 3343790"/>
              <a:gd name="connsiteY0" fmla="*/ 283464 h 2748247"/>
              <a:gd name="connsiteX1" fmla="*/ 3343790 w 3343790"/>
              <a:gd name="connsiteY1" fmla="*/ 0 h 2748247"/>
              <a:gd name="connsiteX2" fmla="*/ 3343790 w 3343790"/>
              <a:gd name="connsiteY2" fmla="*/ 2748247 h 2748247"/>
              <a:gd name="connsiteX3" fmla="*/ 0 w 3343790"/>
              <a:gd name="connsiteY3" fmla="*/ 2748247 h 2748247"/>
              <a:gd name="connsiteX4" fmla="*/ 0 w 3343790"/>
              <a:gd name="connsiteY4" fmla="*/ 283464 h 2748247"/>
              <a:gd name="connsiteX0" fmla="*/ 0 w 3371222"/>
              <a:gd name="connsiteY0" fmla="*/ 283464 h 3081686"/>
              <a:gd name="connsiteX1" fmla="*/ 3343790 w 3371222"/>
              <a:gd name="connsiteY1" fmla="*/ 0 h 3081686"/>
              <a:gd name="connsiteX2" fmla="*/ 3371222 w 3371222"/>
              <a:gd name="connsiteY2" fmla="*/ 3081686 h 3081686"/>
              <a:gd name="connsiteX3" fmla="*/ 0 w 3371222"/>
              <a:gd name="connsiteY3" fmla="*/ 2748247 h 3081686"/>
              <a:gd name="connsiteX4" fmla="*/ 0 w 3371222"/>
              <a:gd name="connsiteY4" fmla="*/ 283464 h 3081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222" h="3081686">
                <a:moveTo>
                  <a:pt x="0" y="283464"/>
                </a:moveTo>
                <a:lnTo>
                  <a:pt x="3343790" y="0"/>
                </a:lnTo>
                <a:lnTo>
                  <a:pt x="3371222" y="3081686"/>
                </a:lnTo>
                <a:lnTo>
                  <a:pt x="0" y="2748247"/>
                </a:lnTo>
                <a:lnTo>
                  <a:pt x="0" y="283464"/>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 name="Foliennummernplatzhalter 3">
            <a:extLst>
              <a:ext uri="{FF2B5EF4-FFF2-40B4-BE49-F238E27FC236}">
                <a16:creationId xmlns:a16="http://schemas.microsoft.com/office/drawing/2014/main" id="{5FCAE6DB-7619-D6EB-2FC8-D6830EE2DC9D}"/>
              </a:ext>
            </a:extLst>
          </p:cNvPr>
          <p:cNvSpPr>
            <a:spLocks noGrp="1"/>
          </p:cNvSpPr>
          <p:nvPr>
            <p:ph type="sldNum" sz="quarter" idx="12"/>
          </p:nvPr>
        </p:nvSpPr>
        <p:spPr/>
        <p:txBody>
          <a:bodyPr/>
          <a:lstStyle/>
          <a:p>
            <a:fld id="{4F0D2E71-061B-4E4D-BF94-C6A9FAAAA5EA}" type="slidenum">
              <a:rPr lang="de-DE" smtClean="0"/>
              <a:pPr/>
              <a:t>4</a:t>
            </a:fld>
            <a:endParaRPr lang="de-DE"/>
          </a:p>
        </p:txBody>
      </p:sp>
      <p:sp>
        <p:nvSpPr>
          <p:cNvPr id="9" name="Textplatzhalter 8">
            <a:extLst>
              <a:ext uri="{FF2B5EF4-FFF2-40B4-BE49-F238E27FC236}">
                <a16:creationId xmlns:a16="http://schemas.microsoft.com/office/drawing/2014/main" id="{EF84F364-C126-A2EC-1674-6789099E4A06}"/>
              </a:ext>
            </a:extLst>
          </p:cNvPr>
          <p:cNvSpPr>
            <a:spLocks noGrp="1"/>
          </p:cNvSpPr>
          <p:nvPr>
            <p:ph type="body" sz="quarter" idx="13"/>
          </p:nvPr>
        </p:nvSpPr>
        <p:spPr/>
        <p:txBody>
          <a:bodyPr>
            <a:normAutofit/>
          </a:bodyPr>
          <a:lstStyle/>
          <a:p>
            <a:r>
              <a:rPr lang="de-DE" sz="1050" b="1" dirty="0">
                <a:latin typeface="+mj-lt"/>
              </a:rPr>
              <a:t>Verantwortung im Wechselspiel </a:t>
            </a:r>
            <a:r>
              <a:rPr lang="de-DE" sz="1050" dirty="0">
                <a:effectLst/>
                <a:latin typeface="+mj-lt"/>
              </a:rPr>
              <a:t>Die Rolle von Politik und Individuum für nachhaltigen Konsum</a:t>
            </a:r>
          </a:p>
        </p:txBody>
      </p:sp>
      <p:sp>
        <p:nvSpPr>
          <p:cNvPr id="6" name="Textplatzhalter 5">
            <a:extLst>
              <a:ext uri="{FF2B5EF4-FFF2-40B4-BE49-F238E27FC236}">
                <a16:creationId xmlns:a16="http://schemas.microsoft.com/office/drawing/2014/main" id="{E662A0B0-82C2-9CA6-8C20-670330201C56}"/>
              </a:ext>
            </a:extLst>
          </p:cNvPr>
          <p:cNvSpPr>
            <a:spLocks noGrp="1"/>
          </p:cNvSpPr>
          <p:nvPr>
            <p:ph type="body" sz="quarter" idx="14"/>
          </p:nvPr>
        </p:nvSpPr>
        <p:spPr/>
        <p:txBody>
          <a:bodyPr/>
          <a:lstStyle/>
          <a:p>
            <a:r>
              <a:rPr lang="de-DE" dirty="0"/>
              <a:t>Konsumentscheidungen und Rolle der Verbraucher*innen</a:t>
            </a:r>
          </a:p>
          <a:p>
            <a:endParaRPr lang="de-DE" dirty="0"/>
          </a:p>
        </p:txBody>
      </p:sp>
      <p:sp>
        <p:nvSpPr>
          <p:cNvPr id="8" name="Titel 7">
            <a:extLst>
              <a:ext uri="{FF2B5EF4-FFF2-40B4-BE49-F238E27FC236}">
                <a16:creationId xmlns:a16="http://schemas.microsoft.com/office/drawing/2014/main" id="{DC3E4C4D-3341-A899-7FE4-F2EAC2BD7D49}"/>
              </a:ext>
            </a:extLst>
          </p:cNvPr>
          <p:cNvSpPr>
            <a:spLocks noGrp="1"/>
          </p:cNvSpPr>
          <p:nvPr>
            <p:ph type="title" idx="4294967295"/>
          </p:nvPr>
        </p:nvSpPr>
        <p:spPr>
          <a:xfrm>
            <a:off x="344967" y="2784357"/>
            <a:ext cx="3033713" cy="1289050"/>
          </a:xfrm>
        </p:spPr>
        <p:txBody>
          <a:bodyPr/>
          <a:lstStyle/>
          <a:p>
            <a:pPr algn="ctr"/>
            <a:r>
              <a:rPr lang="de-DE" sz="2800" dirty="0">
                <a:solidFill>
                  <a:schemeClr val="bg1"/>
                </a:solidFill>
              </a:rPr>
              <a:t>Einflussnahme </a:t>
            </a:r>
            <a:br>
              <a:rPr lang="de-DE" sz="2800" dirty="0">
                <a:solidFill>
                  <a:schemeClr val="bg1"/>
                </a:solidFill>
              </a:rPr>
            </a:br>
            <a:r>
              <a:rPr lang="de-DE" sz="2800" dirty="0">
                <a:solidFill>
                  <a:schemeClr val="bg1"/>
                </a:solidFill>
              </a:rPr>
              <a:t>einzelner </a:t>
            </a:r>
            <a:br>
              <a:rPr lang="de-DE" sz="2800" dirty="0">
                <a:solidFill>
                  <a:schemeClr val="bg1"/>
                </a:solidFill>
              </a:rPr>
            </a:br>
            <a:r>
              <a:rPr lang="de-DE" sz="2800" dirty="0">
                <a:solidFill>
                  <a:schemeClr val="bg1"/>
                </a:solidFill>
              </a:rPr>
              <a:t>Verbraucher*innen</a:t>
            </a:r>
          </a:p>
        </p:txBody>
      </p:sp>
      <p:graphicFrame>
        <p:nvGraphicFramePr>
          <p:cNvPr id="11" name="Diagramm 10">
            <a:extLst>
              <a:ext uri="{FF2B5EF4-FFF2-40B4-BE49-F238E27FC236}">
                <a16:creationId xmlns:a16="http://schemas.microsoft.com/office/drawing/2014/main" id="{1D578201-1AE5-1049-CDA2-CD6BD9963032}"/>
              </a:ext>
            </a:extLst>
          </p:cNvPr>
          <p:cNvGraphicFramePr/>
          <p:nvPr>
            <p:extLst>
              <p:ext uri="{D42A27DB-BD31-4B8C-83A1-F6EECF244321}">
                <p14:modId xmlns:p14="http://schemas.microsoft.com/office/powerpoint/2010/main" val="818298279"/>
              </p:ext>
            </p:extLst>
          </p:nvPr>
        </p:nvGraphicFramePr>
        <p:xfrm>
          <a:off x="3851920" y="1916831"/>
          <a:ext cx="4977496" cy="4764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Google Shape;1866;p114">
            <a:extLst>
              <a:ext uri="{FF2B5EF4-FFF2-40B4-BE49-F238E27FC236}">
                <a16:creationId xmlns:a16="http://schemas.microsoft.com/office/drawing/2014/main" id="{41182155-39C8-FFB6-C7C6-55D715190C83}"/>
              </a:ext>
            </a:extLst>
          </p:cNvPr>
          <p:cNvSpPr/>
          <p:nvPr/>
        </p:nvSpPr>
        <p:spPr>
          <a:xfrm>
            <a:off x="384353" y="2338380"/>
            <a:ext cx="477966" cy="459912"/>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 name="Freihandform: Form 31">
            <a:extLst>
              <a:ext uri="{FF2B5EF4-FFF2-40B4-BE49-F238E27FC236}">
                <a16:creationId xmlns:a16="http://schemas.microsoft.com/office/drawing/2014/main" id="{DAE716D3-9681-7468-37C8-22AFE25C9198}"/>
              </a:ext>
            </a:extLst>
          </p:cNvPr>
          <p:cNvSpPr/>
          <p:nvPr/>
        </p:nvSpPr>
        <p:spPr>
          <a:xfrm>
            <a:off x="577481" y="2301171"/>
            <a:ext cx="91709" cy="400019"/>
          </a:xfrm>
          <a:custGeom>
            <a:avLst/>
            <a:gdLst>
              <a:gd name="connsiteX0" fmla="*/ 182730 w 184584"/>
              <a:gd name="connsiteY0" fmla="*/ 712368 h 805124"/>
              <a:gd name="connsiteX1" fmla="*/ 155830 w 184584"/>
              <a:gd name="connsiteY1" fmla="*/ 778225 h 805124"/>
              <a:gd name="connsiteX2" fmla="*/ 89974 w 184584"/>
              <a:gd name="connsiteY2" fmla="*/ 805124 h 805124"/>
              <a:gd name="connsiteX3" fmla="*/ 25972 w 184584"/>
              <a:gd name="connsiteY3" fmla="*/ 778225 h 805124"/>
              <a:gd name="connsiteX4" fmla="*/ 0 w 184584"/>
              <a:gd name="connsiteY4" fmla="*/ 712368 h 805124"/>
              <a:gd name="connsiteX5" fmla="*/ 26899 w 184584"/>
              <a:gd name="connsiteY5" fmla="*/ 646511 h 805124"/>
              <a:gd name="connsiteX6" fmla="*/ 92756 w 184584"/>
              <a:gd name="connsiteY6" fmla="*/ 619612 h 805124"/>
              <a:gd name="connsiteX7" fmla="*/ 157686 w 184584"/>
              <a:gd name="connsiteY7" fmla="*/ 646511 h 805124"/>
              <a:gd name="connsiteX8" fmla="*/ 184585 w 184584"/>
              <a:gd name="connsiteY8" fmla="*/ 712368 h 805124"/>
              <a:gd name="connsiteX9" fmla="*/ 147482 w 184584"/>
              <a:gd name="connsiteY9" fmla="*/ 544479 h 805124"/>
              <a:gd name="connsiteX10" fmla="*/ 33392 w 184584"/>
              <a:gd name="connsiteY10" fmla="*/ 544479 h 805124"/>
              <a:gd name="connsiteX11" fmla="*/ 0 w 184584"/>
              <a:gd name="connsiteY11" fmla="*/ 25972 h 805124"/>
              <a:gd name="connsiteX12" fmla="*/ 178092 w 184584"/>
              <a:gd name="connsiteY12" fmla="*/ 0 h 805124"/>
              <a:gd name="connsiteX13" fmla="*/ 146555 w 184584"/>
              <a:gd name="connsiteY13" fmla="*/ 544479 h 80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584" h="805124">
                <a:moveTo>
                  <a:pt x="182730" y="712368"/>
                </a:moveTo>
                <a:cubicBezTo>
                  <a:pt x="182730" y="738340"/>
                  <a:pt x="173454" y="760601"/>
                  <a:pt x="155830" y="778225"/>
                </a:cubicBezTo>
                <a:cubicBezTo>
                  <a:pt x="138207" y="795849"/>
                  <a:pt x="115945" y="805124"/>
                  <a:pt x="89974" y="805124"/>
                </a:cubicBezTo>
                <a:cubicBezTo>
                  <a:pt x="64002" y="805124"/>
                  <a:pt x="43595" y="795849"/>
                  <a:pt x="25972" y="778225"/>
                </a:cubicBezTo>
                <a:cubicBezTo>
                  <a:pt x="8348" y="760601"/>
                  <a:pt x="0" y="738340"/>
                  <a:pt x="0" y="712368"/>
                </a:cubicBezTo>
                <a:cubicBezTo>
                  <a:pt x="0" y="686396"/>
                  <a:pt x="9276" y="664135"/>
                  <a:pt x="26899" y="646511"/>
                </a:cubicBezTo>
                <a:cubicBezTo>
                  <a:pt x="44523" y="628887"/>
                  <a:pt x="66784" y="619612"/>
                  <a:pt x="92756" y="619612"/>
                </a:cubicBezTo>
                <a:cubicBezTo>
                  <a:pt x="118728" y="619612"/>
                  <a:pt x="139134" y="628887"/>
                  <a:pt x="157686" y="646511"/>
                </a:cubicBezTo>
                <a:cubicBezTo>
                  <a:pt x="175309" y="664135"/>
                  <a:pt x="184585" y="686396"/>
                  <a:pt x="184585" y="712368"/>
                </a:cubicBezTo>
                <a:close/>
                <a:moveTo>
                  <a:pt x="147482" y="544479"/>
                </a:moveTo>
                <a:lnTo>
                  <a:pt x="33392" y="544479"/>
                </a:lnTo>
                <a:lnTo>
                  <a:pt x="0" y="25972"/>
                </a:lnTo>
                <a:lnTo>
                  <a:pt x="178092" y="0"/>
                </a:lnTo>
                <a:lnTo>
                  <a:pt x="146555" y="544479"/>
                </a:lnTo>
                <a:close/>
              </a:path>
            </a:pathLst>
          </a:custGeom>
          <a:solidFill>
            <a:schemeClr val="accent2"/>
          </a:solidFill>
          <a:ln w="92583" cap="flat">
            <a:noFill/>
            <a:prstDash val="solid"/>
            <a:miter/>
          </a:ln>
        </p:spPr>
        <p:txBody>
          <a:bodyPr rtlCol="0" anchor="ctr"/>
          <a:lstStyle/>
          <a:p>
            <a:endParaRPr lang="de-DE"/>
          </a:p>
        </p:txBody>
      </p:sp>
    </p:spTree>
    <p:extLst>
      <p:ext uri="{BB962C8B-B14F-4D97-AF65-F5344CB8AC3E}">
        <p14:creationId xmlns:p14="http://schemas.microsoft.com/office/powerpoint/2010/main" val="18921725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8ADFC0FD-FDE5-ACDE-3A68-6075E2023BA0}"/>
              </a:ext>
            </a:extLst>
          </p:cNvPr>
          <p:cNvSpPr>
            <a:spLocks noGrp="1"/>
          </p:cNvSpPr>
          <p:nvPr>
            <p:ph type="sldNum" sz="quarter" idx="12"/>
          </p:nvPr>
        </p:nvSpPr>
        <p:spPr/>
        <p:txBody>
          <a:bodyPr/>
          <a:lstStyle/>
          <a:p>
            <a:fld id="{4F0D2E71-061B-4E4D-BF94-C6A9FAAAA5EA}" type="slidenum">
              <a:rPr lang="de-DE" smtClean="0"/>
              <a:pPr/>
              <a:t>5</a:t>
            </a:fld>
            <a:endParaRPr lang="de-DE"/>
          </a:p>
        </p:txBody>
      </p:sp>
      <p:sp>
        <p:nvSpPr>
          <p:cNvPr id="56" name="Textplatzhalter 55">
            <a:extLst>
              <a:ext uri="{FF2B5EF4-FFF2-40B4-BE49-F238E27FC236}">
                <a16:creationId xmlns:a16="http://schemas.microsoft.com/office/drawing/2014/main" id="{BD4974B5-B85E-2189-A18B-2ECE6BBA468B}"/>
              </a:ext>
            </a:extLst>
          </p:cNvPr>
          <p:cNvSpPr>
            <a:spLocks noGrp="1"/>
          </p:cNvSpPr>
          <p:nvPr>
            <p:ph type="body" sz="quarter" idx="13"/>
          </p:nvPr>
        </p:nvSpPr>
        <p:spPr/>
        <p:txBody>
          <a:bodyPr>
            <a:normAutofit/>
          </a:bodyPr>
          <a:lstStyle/>
          <a:p>
            <a:r>
              <a:rPr lang="de-DE" sz="1050" b="1" dirty="0">
                <a:latin typeface="+mj-lt"/>
              </a:rPr>
              <a:t>Verantwortung im Wechselspiel </a:t>
            </a:r>
            <a:r>
              <a:rPr lang="de-DE" sz="1050" dirty="0">
                <a:effectLst/>
                <a:latin typeface="+mj-lt"/>
              </a:rPr>
              <a:t>Die Rolle von Politik und Individuum für nachhaltigen Konsum</a:t>
            </a:r>
          </a:p>
        </p:txBody>
      </p:sp>
      <p:sp>
        <p:nvSpPr>
          <p:cNvPr id="47" name="Textplatzhalter 46">
            <a:extLst>
              <a:ext uri="{FF2B5EF4-FFF2-40B4-BE49-F238E27FC236}">
                <a16:creationId xmlns:a16="http://schemas.microsoft.com/office/drawing/2014/main" id="{928452BF-2816-B39B-F9EE-A4AC58BDA04E}"/>
              </a:ext>
            </a:extLst>
          </p:cNvPr>
          <p:cNvSpPr>
            <a:spLocks noGrp="1"/>
          </p:cNvSpPr>
          <p:nvPr>
            <p:ph type="body" sz="quarter" idx="14"/>
          </p:nvPr>
        </p:nvSpPr>
        <p:spPr/>
        <p:txBody>
          <a:bodyPr>
            <a:normAutofit fontScale="85000" lnSpcReduction="10000"/>
          </a:bodyPr>
          <a:lstStyle/>
          <a:p>
            <a:r>
              <a:rPr lang="de-DE" dirty="0"/>
              <a:t>Konsumentscheidungen und Rolle der Verbraucher*innen</a:t>
            </a:r>
          </a:p>
        </p:txBody>
      </p:sp>
      <p:graphicFrame>
        <p:nvGraphicFramePr>
          <p:cNvPr id="5" name="Diagramm 4">
            <a:extLst>
              <a:ext uri="{FF2B5EF4-FFF2-40B4-BE49-F238E27FC236}">
                <a16:creationId xmlns:a16="http://schemas.microsoft.com/office/drawing/2014/main" id="{8719C60C-5CFC-8C1A-AE25-6219223E22E2}"/>
              </a:ext>
            </a:extLst>
          </p:cNvPr>
          <p:cNvGraphicFramePr/>
          <p:nvPr>
            <p:extLst>
              <p:ext uri="{D42A27DB-BD31-4B8C-83A1-F6EECF244321}">
                <p14:modId xmlns:p14="http://schemas.microsoft.com/office/powerpoint/2010/main" val="2971058567"/>
              </p:ext>
            </p:extLst>
          </p:nvPr>
        </p:nvGraphicFramePr>
        <p:xfrm>
          <a:off x="2843808" y="1772816"/>
          <a:ext cx="6039665"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8" name="Google Shape;1876;p114">
            <a:extLst>
              <a:ext uri="{FF2B5EF4-FFF2-40B4-BE49-F238E27FC236}">
                <a16:creationId xmlns:a16="http://schemas.microsoft.com/office/drawing/2014/main" id="{801C5B64-91B1-9E73-8BD8-7DBF89C52F1C}"/>
              </a:ext>
            </a:extLst>
          </p:cNvPr>
          <p:cNvSpPr/>
          <p:nvPr/>
        </p:nvSpPr>
        <p:spPr>
          <a:xfrm>
            <a:off x="176213" y="2372624"/>
            <a:ext cx="3371222" cy="2112751"/>
          </a:xfrm>
          <a:custGeom>
            <a:avLst/>
            <a:gdLst>
              <a:gd name="connsiteX0" fmla="*/ 0 w 3343790"/>
              <a:gd name="connsiteY0" fmla="*/ 0 h 2748247"/>
              <a:gd name="connsiteX1" fmla="*/ 3343790 w 3343790"/>
              <a:gd name="connsiteY1" fmla="*/ 0 h 2748247"/>
              <a:gd name="connsiteX2" fmla="*/ 3343790 w 3343790"/>
              <a:gd name="connsiteY2" fmla="*/ 2748247 h 2748247"/>
              <a:gd name="connsiteX3" fmla="*/ 0 w 3343790"/>
              <a:gd name="connsiteY3" fmla="*/ 2748247 h 2748247"/>
              <a:gd name="connsiteX4" fmla="*/ 0 w 3343790"/>
              <a:gd name="connsiteY4" fmla="*/ 0 h 2748247"/>
              <a:gd name="connsiteX0" fmla="*/ 0 w 3343790"/>
              <a:gd name="connsiteY0" fmla="*/ 283464 h 2748247"/>
              <a:gd name="connsiteX1" fmla="*/ 3343790 w 3343790"/>
              <a:gd name="connsiteY1" fmla="*/ 0 h 2748247"/>
              <a:gd name="connsiteX2" fmla="*/ 3343790 w 3343790"/>
              <a:gd name="connsiteY2" fmla="*/ 2748247 h 2748247"/>
              <a:gd name="connsiteX3" fmla="*/ 0 w 3343790"/>
              <a:gd name="connsiteY3" fmla="*/ 2748247 h 2748247"/>
              <a:gd name="connsiteX4" fmla="*/ 0 w 3343790"/>
              <a:gd name="connsiteY4" fmla="*/ 283464 h 2748247"/>
              <a:gd name="connsiteX0" fmla="*/ 0 w 3371222"/>
              <a:gd name="connsiteY0" fmla="*/ 283464 h 3081686"/>
              <a:gd name="connsiteX1" fmla="*/ 3343790 w 3371222"/>
              <a:gd name="connsiteY1" fmla="*/ 0 h 3081686"/>
              <a:gd name="connsiteX2" fmla="*/ 3371222 w 3371222"/>
              <a:gd name="connsiteY2" fmla="*/ 3081686 h 3081686"/>
              <a:gd name="connsiteX3" fmla="*/ 0 w 3371222"/>
              <a:gd name="connsiteY3" fmla="*/ 2748247 h 3081686"/>
              <a:gd name="connsiteX4" fmla="*/ 0 w 3371222"/>
              <a:gd name="connsiteY4" fmla="*/ 283464 h 3081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222" h="3081686">
                <a:moveTo>
                  <a:pt x="0" y="283464"/>
                </a:moveTo>
                <a:lnTo>
                  <a:pt x="3343790" y="0"/>
                </a:lnTo>
                <a:lnTo>
                  <a:pt x="3371222" y="3081686"/>
                </a:lnTo>
                <a:lnTo>
                  <a:pt x="0" y="2748247"/>
                </a:lnTo>
                <a:lnTo>
                  <a:pt x="0" y="283464"/>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9" name="Titel 7">
            <a:extLst>
              <a:ext uri="{FF2B5EF4-FFF2-40B4-BE49-F238E27FC236}">
                <a16:creationId xmlns:a16="http://schemas.microsoft.com/office/drawing/2014/main" id="{E2A165D0-21FE-60A2-B7AE-4DA38859B588}"/>
              </a:ext>
            </a:extLst>
          </p:cNvPr>
          <p:cNvSpPr txBox="1">
            <a:spLocks/>
          </p:cNvSpPr>
          <p:nvPr/>
        </p:nvSpPr>
        <p:spPr>
          <a:xfrm>
            <a:off x="345184" y="2804672"/>
            <a:ext cx="3033280" cy="1072579"/>
          </a:xfrm>
          <a:prstGeom prst="rect">
            <a:avLst/>
          </a:prstGeom>
        </p:spPr>
        <p:txBody>
          <a:bodyPr vert="horz" lIns="0" tIns="0" rIns="0" bIns="0" rtlCol="0" anchor="b" anchorCtr="0">
            <a:normAutofit/>
          </a:bodyPr>
          <a:lstStyle>
            <a:lvl1pPr algn="l" defTabSz="914400" rtl="0" eaLnBrk="1" latinLnBrk="0" hangingPunct="1">
              <a:spcBef>
                <a:spcPct val="0"/>
              </a:spcBef>
              <a:buNone/>
              <a:defRPr sz="2300" b="1" kern="1200">
                <a:solidFill>
                  <a:schemeClr val="bg2"/>
                </a:solidFill>
                <a:latin typeface="Calibri" panose="020F0502020204030204" pitchFamily="34" charset="0"/>
                <a:ea typeface="+mj-ea"/>
                <a:cs typeface="+mj-cs"/>
              </a:defRPr>
            </a:lvl1pPr>
          </a:lstStyle>
          <a:p>
            <a:pPr algn="ctr"/>
            <a:r>
              <a:rPr lang="de-DE" sz="2800" dirty="0">
                <a:solidFill>
                  <a:schemeClr val="bg1"/>
                </a:solidFill>
              </a:rPr>
              <a:t>Best  Practice:  </a:t>
            </a:r>
            <a:br>
              <a:rPr lang="de-DE" sz="2800" dirty="0">
                <a:solidFill>
                  <a:schemeClr val="bg1"/>
                </a:solidFill>
              </a:rPr>
            </a:br>
            <a:r>
              <a:rPr lang="de-DE" sz="2800" dirty="0">
                <a:solidFill>
                  <a:schemeClr val="bg1"/>
                </a:solidFill>
              </a:rPr>
              <a:t>Carsharing</a:t>
            </a:r>
          </a:p>
        </p:txBody>
      </p:sp>
      <p:sp>
        <p:nvSpPr>
          <p:cNvPr id="103" name="Google Shape;1866;p114">
            <a:extLst>
              <a:ext uri="{FF2B5EF4-FFF2-40B4-BE49-F238E27FC236}">
                <a16:creationId xmlns:a16="http://schemas.microsoft.com/office/drawing/2014/main" id="{EBA8D4D2-E2B7-69F7-3892-34DA03221895}"/>
              </a:ext>
            </a:extLst>
          </p:cNvPr>
          <p:cNvSpPr/>
          <p:nvPr/>
        </p:nvSpPr>
        <p:spPr>
          <a:xfrm>
            <a:off x="384353" y="2338380"/>
            <a:ext cx="477966" cy="459912"/>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6" name="Freihandform: Form 105">
            <a:extLst>
              <a:ext uri="{FF2B5EF4-FFF2-40B4-BE49-F238E27FC236}">
                <a16:creationId xmlns:a16="http://schemas.microsoft.com/office/drawing/2014/main" id="{98CE14C7-EE07-A2C0-289C-23755445AC66}"/>
              </a:ext>
            </a:extLst>
          </p:cNvPr>
          <p:cNvSpPr/>
          <p:nvPr/>
        </p:nvSpPr>
        <p:spPr>
          <a:xfrm>
            <a:off x="577481" y="2301171"/>
            <a:ext cx="91709" cy="400019"/>
          </a:xfrm>
          <a:custGeom>
            <a:avLst/>
            <a:gdLst>
              <a:gd name="connsiteX0" fmla="*/ 182730 w 184584"/>
              <a:gd name="connsiteY0" fmla="*/ 712368 h 805124"/>
              <a:gd name="connsiteX1" fmla="*/ 155830 w 184584"/>
              <a:gd name="connsiteY1" fmla="*/ 778225 h 805124"/>
              <a:gd name="connsiteX2" fmla="*/ 89974 w 184584"/>
              <a:gd name="connsiteY2" fmla="*/ 805124 h 805124"/>
              <a:gd name="connsiteX3" fmla="*/ 25972 w 184584"/>
              <a:gd name="connsiteY3" fmla="*/ 778225 h 805124"/>
              <a:gd name="connsiteX4" fmla="*/ 0 w 184584"/>
              <a:gd name="connsiteY4" fmla="*/ 712368 h 805124"/>
              <a:gd name="connsiteX5" fmla="*/ 26899 w 184584"/>
              <a:gd name="connsiteY5" fmla="*/ 646511 h 805124"/>
              <a:gd name="connsiteX6" fmla="*/ 92756 w 184584"/>
              <a:gd name="connsiteY6" fmla="*/ 619612 h 805124"/>
              <a:gd name="connsiteX7" fmla="*/ 157686 w 184584"/>
              <a:gd name="connsiteY7" fmla="*/ 646511 h 805124"/>
              <a:gd name="connsiteX8" fmla="*/ 184585 w 184584"/>
              <a:gd name="connsiteY8" fmla="*/ 712368 h 805124"/>
              <a:gd name="connsiteX9" fmla="*/ 147482 w 184584"/>
              <a:gd name="connsiteY9" fmla="*/ 544479 h 805124"/>
              <a:gd name="connsiteX10" fmla="*/ 33392 w 184584"/>
              <a:gd name="connsiteY10" fmla="*/ 544479 h 805124"/>
              <a:gd name="connsiteX11" fmla="*/ 0 w 184584"/>
              <a:gd name="connsiteY11" fmla="*/ 25972 h 805124"/>
              <a:gd name="connsiteX12" fmla="*/ 178092 w 184584"/>
              <a:gd name="connsiteY12" fmla="*/ 0 h 805124"/>
              <a:gd name="connsiteX13" fmla="*/ 146555 w 184584"/>
              <a:gd name="connsiteY13" fmla="*/ 544479 h 80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584" h="805124">
                <a:moveTo>
                  <a:pt x="182730" y="712368"/>
                </a:moveTo>
                <a:cubicBezTo>
                  <a:pt x="182730" y="738340"/>
                  <a:pt x="173454" y="760601"/>
                  <a:pt x="155830" y="778225"/>
                </a:cubicBezTo>
                <a:cubicBezTo>
                  <a:pt x="138207" y="795849"/>
                  <a:pt x="115945" y="805124"/>
                  <a:pt x="89974" y="805124"/>
                </a:cubicBezTo>
                <a:cubicBezTo>
                  <a:pt x="64002" y="805124"/>
                  <a:pt x="43595" y="795849"/>
                  <a:pt x="25972" y="778225"/>
                </a:cubicBezTo>
                <a:cubicBezTo>
                  <a:pt x="8348" y="760601"/>
                  <a:pt x="0" y="738340"/>
                  <a:pt x="0" y="712368"/>
                </a:cubicBezTo>
                <a:cubicBezTo>
                  <a:pt x="0" y="686396"/>
                  <a:pt x="9276" y="664135"/>
                  <a:pt x="26899" y="646511"/>
                </a:cubicBezTo>
                <a:cubicBezTo>
                  <a:pt x="44523" y="628887"/>
                  <a:pt x="66784" y="619612"/>
                  <a:pt x="92756" y="619612"/>
                </a:cubicBezTo>
                <a:cubicBezTo>
                  <a:pt x="118728" y="619612"/>
                  <a:pt x="139134" y="628887"/>
                  <a:pt x="157686" y="646511"/>
                </a:cubicBezTo>
                <a:cubicBezTo>
                  <a:pt x="175309" y="664135"/>
                  <a:pt x="184585" y="686396"/>
                  <a:pt x="184585" y="712368"/>
                </a:cubicBezTo>
                <a:close/>
                <a:moveTo>
                  <a:pt x="147482" y="544479"/>
                </a:moveTo>
                <a:lnTo>
                  <a:pt x="33392" y="544479"/>
                </a:lnTo>
                <a:lnTo>
                  <a:pt x="0" y="25972"/>
                </a:lnTo>
                <a:lnTo>
                  <a:pt x="178092" y="0"/>
                </a:lnTo>
                <a:lnTo>
                  <a:pt x="146555" y="544479"/>
                </a:lnTo>
                <a:close/>
              </a:path>
            </a:pathLst>
          </a:custGeom>
          <a:solidFill>
            <a:schemeClr val="accent2"/>
          </a:solidFill>
          <a:ln w="92583" cap="flat">
            <a:noFill/>
            <a:prstDash val="solid"/>
            <a:miter/>
          </a:ln>
        </p:spPr>
        <p:txBody>
          <a:bodyPr rtlCol="0" anchor="ctr"/>
          <a:lstStyle/>
          <a:p>
            <a:endParaRPr lang="de-DE"/>
          </a:p>
        </p:txBody>
      </p:sp>
    </p:spTree>
    <p:extLst>
      <p:ext uri="{BB962C8B-B14F-4D97-AF65-F5344CB8AC3E}">
        <p14:creationId xmlns:p14="http://schemas.microsoft.com/office/powerpoint/2010/main" val="28713879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00E63-BE2E-A099-4BF8-1E1D4E0D1FD8}"/>
            </a:ext>
          </a:extLst>
        </p:cNvPr>
        <p:cNvGrpSpPr/>
        <p:nvPr/>
      </p:nvGrpSpPr>
      <p:grpSpPr>
        <a:xfrm>
          <a:off x="0" y="0"/>
          <a:ext cx="0" cy="0"/>
          <a:chOff x="0" y="0"/>
          <a:chExt cx="0" cy="0"/>
        </a:xfrm>
      </p:grpSpPr>
      <p:pic>
        <p:nvPicPr>
          <p:cNvPr id="6" name="Grafik 5" descr="Ein Bild, das Text, Screenshot, Diagramm, Reihe enthält.&#10;&#10;Automatisch generierte Beschreibung">
            <a:extLst>
              <a:ext uri="{FF2B5EF4-FFF2-40B4-BE49-F238E27FC236}">
                <a16:creationId xmlns:a16="http://schemas.microsoft.com/office/drawing/2014/main" id="{2F951C7D-7DDB-C821-908C-EB0212F117EF}"/>
              </a:ext>
            </a:extLst>
          </p:cNvPr>
          <p:cNvPicPr>
            <a:picLocks noChangeAspect="1"/>
          </p:cNvPicPr>
          <p:nvPr/>
        </p:nvPicPr>
        <p:blipFill>
          <a:blip r:embed="rId3">
            <a:extLst>
              <a:ext uri="{28A0092B-C50C-407E-A947-70E740481C1C}">
                <a14:useLocalDpi xmlns:a14="http://schemas.microsoft.com/office/drawing/2010/main" val="0"/>
              </a:ext>
            </a:extLst>
          </a:blip>
          <a:srcRect l="10185" r="10534"/>
          <a:stretch/>
        </p:blipFill>
        <p:spPr>
          <a:xfrm>
            <a:off x="738008" y="1332973"/>
            <a:ext cx="7647146" cy="4838444"/>
          </a:xfrm>
          <a:prstGeom prst="rect">
            <a:avLst/>
          </a:prstGeom>
        </p:spPr>
      </p:pic>
      <p:sp>
        <p:nvSpPr>
          <p:cNvPr id="4" name="Foliennummernplatzhalter 3">
            <a:extLst>
              <a:ext uri="{FF2B5EF4-FFF2-40B4-BE49-F238E27FC236}">
                <a16:creationId xmlns:a16="http://schemas.microsoft.com/office/drawing/2014/main" id="{29F8CA06-C015-671C-7EC8-36D915F4F7DF}"/>
              </a:ext>
            </a:extLst>
          </p:cNvPr>
          <p:cNvSpPr>
            <a:spLocks noGrp="1"/>
          </p:cNvSpPr>
          <p:nvPr>
            <p:ph type="sldNum" sz="quarter" idx="12"/>
          </p:nvPr>
        </p:nvSpPr>
        <p:spPr>
          <a:xfrm>
            <a:off x="8398350" y="6681304"/>
            <a:ext cx="557263" cy="173202"/>
          </a:xfrm>
        </p:spPr>
        <p:txBody>
          <a:bodyPr/>
          <a:lstStyle/>
          <a:p>
            <a:fld id="{4F0D2E71-061B-4E4D-BF94-C6A9FAAAA5EA}" type="slidenum">
              <a:rPr lang="de-DE" smtClean="0"/>
              <a:pPr/>
              <a:t>6</a:t>
            </a:fld>
            <a:endParaRPr lang="de-DE"/>
          </a:p>
        </p:txBody>
      </p:sp>
      <p:sp>
        <p:nvSpPr>
          <p:cNvPr id="9" name="Textplatzhalter 8">
            <a:extLst>
              <a:ext uri="{FF2B5EF4-FFF2-40B4-BE49-F238E27FC236}">
                <a16:creationId xmlns:a16="http://schemas.microsoft.com/office/drawing/2014/main" id="{B66B230A-0583-2051-4C8F-C2643B3A35FE}"/>
              </a:ext>
            </a:extLst>
          </p:cNvPr>
          <p:cNvSpPr>
            <a:spLocks noGrp="1"/>
          </p:cNvSpPr>
          <p:nvPr>
            <p:ph type="body" sz="quarter" idx="13"/>
          </p:nvPr>
        </p:nvSpPr>
        <p:spPr>
          <a:xfrm>
            <a:off x="250825" y="246063"/>
            <a:ext cx="8424863" cy="230187"/>
          </a:xfrm>
        </p:spPr>
        <p:txBody>
          <a:bodyPr>
            <a:normAutofit/>
          </a:bodyPr>
          <a:lstStyle/>
          <a:p>
            <a:r>
              <a:rPr lang="de-DE" sz="1050" b="1" dirty="0">
                <a:latin typeface="+mj-lt"/>
              </a:rPr>
              <a:t>Verantwortung im Wechselspiel </a:t>
            </a:r>
            <a:r>
              <a:rPr lang="de-DE" sz="1050" dirty="0">
                <a:effectLst/>
                <a:latin typeface="+mj-lt"/>
              </a:rPr>
              <a:t>Die Rolle von Politik und Individuum für nachhaltigen Konsum</a:t>
            </a:r>
          </a:p>
        </p:txBody>
      </p:sp>
      <p:sp>
        <p:nvSpPr>
          <p:cNvPr id="10" name="Textplatzhalter 9">
            <a:extLst>
              <a:ext uri="{FF2B5EF4-FFF2-40B4-BE49-F238E27FC236}">
                <a16:creationId xmlns:a16="http://schemas.microsoft.com/office/drawing/2014/main" id="{303702A8-304B-4E39-A25E-3C93F7585F81}"/>
              </a:ext>
            </a:extLst>
          </p:cNvPr>
          <p:cNvSpPr>
            <a:spLocks noGrp="1"/>
          </p:cNvSpPr>
          <p:nvPr>
            <p:ph type="body" sz="quarter" idx="14"/>
          </p:nvPr>
        </p:nvSpPr>
        <p:spPr>
          <a:xfrm>
            <a:off x="252413" y="558800"/>
            <a:ext cx="8424862" cy="566738"/>
          </a:xfrm>
        </p:spPr>
        <p:txBody>
          <a:bodyPr/>
          <a:lstStyle/>
          <a:p>
            <a:r>
              <a:rPr lang="de-DE" dirty="0"/>
              <a:t>Best Practice „Carsharing“: Entwicklung</a:t>
            </a:r>
          </a:p>
          <a:p>
            <a:endParaRPr lang="de-DE" dirty="0"/>
          </a:p>
        </p:txBody>
      </p:sp>
    </p:spTree>
    <p:extLst>
      <p:ext uri="{BB962C8B-B14F-4D97-AF65-F5344CB8AC3E}">
        <p14:creationId xmlns:p14="http://schemas.microsoft.com/office/powerpoint/2010/main" val="24367038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52E26A0B-BC22-1913-DE4D-EBFFB6E0A89F}"/>
              </a:ext>
            </a:extLst>
          </p:cNvPr>
          <p:cNvSpPr>
            <a:spLocks noGrp="1"/>
          </p:cNvSpPr>
          <p:nvPr>
            <p:ph type="sldNum" sz="quarter" idx="12"/>
          </p:nvPr>
        </p:nvSpPr>
        <p:spPr>
          <a:xfrm>
            <a:off x="8398350" y="6681304"/>
            <a:ext cx="557263" cy="173202"/>
          </a:xfrm>
        </p:spPr>
        <p:txBody>
          <a:bodyPr/>
          <a:lstStyle/>
          <a:p>
            <a:fld id="{4F0D2E71-061B-4E4D-BF94-C6A9FAAAA5EA}" type="slidenum">
              <a:rPr lang="de-DE" smtClean="0"/>
              <a:pPr/>
              <a:t>7</a:t>
            </a:fld>
            <a:endParaRPr lang="de-DE"/>
          </a:p>
        </p:txBody>
      </p:sp>
      <p:sp>
        <p:nvSpPr>
          <p:cNvPr id="10" name="Textplatzhalter 9">
            <a:extLst>
              <a:ext uri="{FF2B5EF4-FFF2-40B4-BE49-F238E27FC236}">
                <a16:creationId xmlns:a16="http://schemas.microsoft.com/office/drawing/2014/main" id="{8ECFE202-FC7A-A45E-6045-D1FAC6D3D6B4}"/>
              </a:ext>
            </a:extLst>
          </p:cNvPr>
          <p:cNvSpPr>
            <a:spLocks noGrp="1"/>
          </p:cNvSpPr>
          <p:nvPr>
            <p:ph type="body" sz="quarter" idx="20"/>
          </p:nvPr>
        </p:nvSpPr>
        <p:spPr>
          <a:xfrm>
            <a:off x="950913" y="3026094"/>
            <a:ext cx="2306637" cy="1098550"/>
          </a:xfrm>
        </p:spPr>
        <p:txBody>
          <a:bodyPr/>
          <a:lstStyle/>
          <a:p>
            <a:r>
              <a:rPr lang="de-DE" dirty="0"/>
              <a:t>Mitarbeit beim Aufbau nachhaltiger Strukturen für die Gesellschaft</a:t>
            </a:r>
          </a:p>
        </p:txBody>
      </p:sp>
      <p:sp>
        <p:nvSpPr>
          <p:cNvPr id="7" name="Textplatzhalter 6">
            <a:extLst>
              <a:ext uri="{FF2B5EF4-FFF2-40B4-BE49-F238E27FC236}">
                <a16:creationId xmlns:a16="http://schemas.microsoft.com/office/drawing/2014/main" id="{9B12E20F-80ED-5BC4-DEF6-9B8EEA86E22C}"/>
              </a:ext>
            </a:extLst>
          </p:cNvPr>
          <p:cNvSpPr>
            <a:spLocks noGrp="1"/>
          </p:cNvSpPr>
          <p:nvPr>
            <p:ph type="body" sz="quarter" idx="27"/>
          </p:nvPr>
        </p:nvSpPr>
        <p:spPr>
          <a:xfrm>
            <a:off x="3417888" y="3026094"/>
            <a:ext cx="2306637" cy="1098550"/>
          </a:xfrm>
        </p:spPr>
        <p:txBody>
          <a:bodyPr/>
          <a:lstStyle/>
          <a:p>
            <a:pPr lvl="0"/>
            <a:r>
              <a:rPr lang="de-DE" dirty="0"/>
              <a:t>Engagement (bis hin zu politischer Gestaltung) in Familie, am Arbeitsplatz, im </a:t>
            </a:r>
            <a:r>
              <a:rPr lang="de-DE" dirty="0" err="1"/>
              <a:t>Freund:innenkreis</a:t>
            </a:r>
            <a:r>
              <a:rPr lang="de-DE" dirty="0"/>
              <a:t> oder in der Schule </a:t>
            </a:r>
          </a:p>
        </p:txBody>
      </p:sp>
      <p:sp>
        <p:nvSpPr>
          <p:cNvPr id="14" name="Textplatzhalter 13">
            <a:extLst>
              <a:ext uri="{FF2B5EF4-FFF2-40B4-BE49-F238E27FC236}">
                <a16:creationId xmlns:a16="http://schemas.microsoft.com/office/drawing/2014/main" id="{2835C10F-9E07-4E72-5386-B2C8E09D90C0}"/>
              </a:ext>
            </a:extLst>
          </p:cNvPr>
          <p:cNvSpPr>
            <a:spLocks noGrp="1"/>
          </p:cNvSpPr>
          <p:nvPr>
            <p:ph type="body" sz="quarter" idx="29"/>
          </p:nvPr>
        </p:nvSpPr>
        <p:spPr>
          <a:xfrm>
            <a:off x="5894388" y="3026094"/>
            <a:ext cx="2306637" cy="1098550"/>
          </a:xfrm>
        </p:spPr>
        <p:txBody>
          <a:bodyPr/>
          <a:lstStyle/>
          <a:p>
            <a:pPr lvl="0"/>
            <a:r>
              <a:rPr lang="de-DE" dirty="0" err="1"/>
              <a:t>Bsp</a:t>
            </a:r>
            <a:r>
              <a:rPr lang="de-DE" dirty="0"/>
              <a:t>: Schule als Ganze verpflichtet sich zu Klassenreisen ohne Flugzeug, oder: Sportverein nutzt konsequent Mehrwegbecher und - Geschirr</a:t>
            </a:r>
          </a:p>
        </p:txBody>
      </p:sp>
      <p:sp>
        <p:nvSpPr>
          <p:cNvPr id="16" name="Textplatzhalter 15">
            <a:extLst>
              <a:ext uri="{FF2B5EF4-FFF2-40B4-BE49-F238E27FC236}">
                <a16:creationId xmlns:a16="http://schemas.microsoft.com/office/drawing/2014/main" id="{739533CC-4A19-BD61-9CBA-11B00BCD4897}"/>
              </a:ext>
            </a:extLst>
          </p:cNvPr>
          <p:cNvSpPr>
            <a:spLocks noGrp="1"/>
          </p:cNvSpPr>
          <p:nvPr>
            <p:ph type="body" sz="quarter" idx="30"/>
          </p:nvPr>
        </p:nvSpPr>
        <p:spPr>
          <a:xfrm>
            <a:off x="950545" y="1206345"/>
            <a:ext cx="7251150" cy="1098314"/>
          </a:xfrm>
        </p:spPr>
        <p:txBody>
          <a:bodyPr/>
          <a:lstStyle/>
          <a:p>
            <a:r>
              <a:rPr lang="de-DE" dirty="0"/>
              <a:t>Der Handabdruck steht für die Handlungen, welche die CO₂-Emissionen und weitere Umweltverbräuche bei anderen Personen verringern, also das Mitwirken an gesellschaftlichen Veränderungen. </a:t>
            </a:r>
          </a:p>
        </p:txBody>
      </p:sp>
      <p:sp>
        <p:nvSpPr>
          <p:cNvPr id="9" name="Textplatzhalter 8">
            <a:extLst>
              <a:ext uri="{FF2B5EF4-FFF2-40B4-BE49-F238E27FC236}">
                <a16:creationId xmlns:a16="http://schemas.microsoft.com/office/drawing/2014/main" id="{50A15ED6-F614-49B0-FE4D-281BD06713F7}"/>
              </a:ext>
            </a:extLst>
          </p:cNvPr>
          <p:cNvSpPr>
            <a:spLocks noGrp="1"/>
          </p:cNvSpPr>
          <p:nvPr>
            <p:ph type="body" sz="quarter" idx="13"/>
          </p:nvPr>
        </p:nvSpPr>
        <p:spPr>
          <a:xfrm>
            <a:off x="251520" y="245448"/>
            <a:ext cx="8424863" cy="231224"/>
          </a:xfrm>
        </p:spPr>
        <p:txBody>
          <a:bodyPr>
            <a:normAutofit/>
          </a:bodyPr>
          <a:lstStyle/>
          <a:p>
            <a:r>
              <a:rPr lang="de-DE" sz="1050" b="1" dirty="0">
                <a:latin typeface="+mj-lt"/>
              </a:rPr>
              <a:t>Verantwortung im Wechselspiel </a:t>
            </a:r>
            <a:r>
              <a:rPr lang="de-DE" sz="1050" dirty="0">
                <a:effectLst/>
                <a:latin typeface="+mj-lt"/>
              </a:rPr>
              <a:t>Die Rolle von Politik und Individuum für nachhaltigen Konsum</a:t>
            </a:r>
          </a:p>
        </p:txBody>
      </p:sp>
      <p:sp>
        <p:nvSpPr>
          <p:cNvPr id="19" name="Textplatzhalter 18">
            <a:extLst>
              <a:ext uri="{FF2B5EF4-FFF2-40B4-BE49-F238E27FC236}">
                <a16:creationId xmlns:a16="http://schemas.microsoft.com/office/drawing/2014/main" id="{463845BB-0586-BD18-5BBC-BD53A71A3430}"/>
              </a:ext>
            </a:extLst>
          </p:cNvPr>
          <p:cNvSpPr>
            <a:spLocks noGrp="1"/>
          </p:cNvSpPr>
          <p:nvPr>
            <p:ph type="body" sz="quarter" idx="14"/>
          </p:nvPr>
        </p:nvSpPr>
        <p:spPr>
          <a:xfrm>
            <a:off x="252118" y="558273"/>
            <a:ext cx="8424863" cy="566471"/>
          </a:xfrm>
        </p:spPr>
        <p:txBody>
          <a:bodyPr/>
          <a:lstStyle/>
          <a:p>
            <a:r>
              <a:rPr lang="de-DE" dirty="0"/>
              <a:t>Der Handabdruck</a:t>
            </a:r>
          </a:p>
        </p:txBody>
      </p:sp>
      <p:pic>
        <p:nvPicPr>
          <p:cNvPr id="8" name="Grafik 7">
            <a:hlinkClick r:id="rId3"/>
            <a:extLst>
              <a:ext uri="{FF2B5EF4-FFF2-40B4-BE49-F238E27FC236}">
                <a16:creationId xmlns:a16="http://schemas.microsoft.com/office/drawing/2014/main" id="{0BB0EE33-83CC-BC0E-5ACD-FF15F47FD2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7550" y="4494417"/>
            <a:ext cx="2497138" cy="1404640"/>
          </a:xfrm>
          <a:prstGeom prst="rect">
            <a:avLst/>
          </a:prstGeom>
        </p:spPr>
      </p:pic>
      <p:sp>
        <p:nvSpPr>
          <p:cNvPr id="12" name="Textfeld 11">
            <a:extLst>
              <a:ext uri="{FF2B5EF4-FFF2-40B4-BE49-F238E27FC236}">
                <a16:creationId xmlns:a16="http://schemas.microsoft.com/office/drawing/2014/main" id="{40C41B33-0792-0560-EE66-30B4C233CA4B}"/>
              </a:ext>
            </a:extLst>
          </p:cNvPr>
          <p:cNvSpPr txBox="1"/>
          <p:nvPr/>
        </p:nvSpPr>
        <p:spPr>
          <a:xfrm>
            <a:off x="3003553" y="6034973"/>
            <a:ext cx="2890835" cy="646331"/>
          </a:xfrm>
          <a:prstGeom prst="rect">
            <a:avLst/>
          </a:prstGeom>
          <a:noFill/>
        </p:spPr>
        <p:txBody>
          <a:bodyPr wrap="square" rtlCol="0">
            <a:spAutoFit/>
          </a:bodyPr>
          <a:lstStyle/>
          <a:p>
            <a:pPr algn="ctr"/>
            <a:r>
              <a:rPr lang="de-DE" sz="1200" dirty="0">
                <a:latin typeface="+mj-lt"/>
              </a:rPr>
              <a:t>UBA-Clip zum Handabdruck </a:t>
            </a:r>
            <a:r>
              <a:rPr lang="de-DE" sz="1200" b="1" dirty="0">
                <a:solidFill>
                  <a:srgbClr val="4B4B4D"/>
                </a:solidFill>
                <a:latin typeface="+mj-lt"/>
                <a:hlinkClick r:id="rId3">
                  <a:extLst>
                    <a:ext uri="{A12FA001-AC4F-418D-AE19-62706E023703}">
                      <ahyp:hlinkClr xmlns:ahyp="http://schemas.microsoft.com/office/drawing/2018/hyperlinkcolor" val="tx"/>
                    </a:ext>
                  </a:extLst>
                </a:hlinkClick>
              </a:rPr>
              <a:t>https://www.youtube.com/watch?v=59Bg7CmW5RE</a:t>
            </a:r>
            <a:r>
              <a:rPr lang="de-DE" sz="1200" b="1" dirty="0">
                <a:solidFill>
                  <a:srgbClr val="4B4B4D"/>
                </a:solidFill>
                <a:latin typeface="+mj-lt"/>
              </a:rPr>
              <a:t> </a:t>
            </a:r>
          </a:p>
        </p:txBody>
      </p:sp>
      <p:grpSp>
        <p:nvGrpSpPr>
          <p:cNvPr id="22" name="Gruppieren 21">
            <a:extLst>
              <a:ext uri="{FF2B5EF4-FFF2-40B4-BE49-F238E27FC236}">
                <a16:creationId xmlns:a16="http://schemas.microsoft.com/office/drawing/2014/main" id="{8A44EF56-C3AC-E432-5F93-445D178A49D4}"/>
              </a:ext>
            </a:extLst>
          </p:cNvPr>
          <p:cNvGrpSpPr/>
          <p:nvPr/>
        </p:nvGrpSpPr>
        <p:grpSpPr>
          <a:xfrm>
            <a:off x="1793771" y="2293874"/>
            <a:ext cx="620348" cy="524225"/>
            <a:chOff x="4671732" y="1202713"/>
            <a:chExt cx="862889" cy="729184"/>
          </a:xfrm>
        </p:grpSpPr>
        <p:sp>
          <p:nvSpPr>
            <p:cNvPr id="23" name="Freihandform: Form 22">
              <a:extLst>
                <a:ext uri="{FF2B5EF4-FFF2-40B4-BE49-F238E27FC236}">
                  <a16:creationId xmlns:a16="http://schemas.microsoft.com/office/drawing/2014/main" id="{36AFFF95-5013-40DB-78E8-0F1697C9C3C7}"/>
                </a:ext>
              </a:extLst>
            </p:cNvPr>
            <p:cNvSpPr/>
            <p:nvPr/>
          </p:nvSpPr>
          <p:spPr>
            <a:xfrm>
              <a:off x="5154358" y="1230891"/>
              <a:ext cx="380263" cy="158143"/>
            </a:xfrm>
            <a:custGeom>
              <a:avLst/>
              <a:gdLst>
                <a:gd name="connsiteX0" fmla="*/ 303061 w 380263"/>
                <a:gd name="connsiteY0" fmla="*/ 158144 h 158143"/>
                <a:gd name="connsiteX1" fmla="*/ 35079 w 380263"/>
                <a:gd name="connsiteY1" fmla="*/ 158144 h 158143"/>
                <a:gd name="connsiteX2" fmla="*/ 0 w 380263"/>
                <a:gd name="connsiteY2" fmla="*/ 123064 h 158143"/>
                <a:gd name="connsiteX3" fmla="*/ 0 w 380263"/>
                <a:gd name="connsiteY3" fmla="*/ 35079 h 158143"/>
                <a:gd name="connsiteX4" fmla="*/ 35079 w 380263"/>
                <a:gd name="connsiteY4" fmla="*/ 0 h 158143"/>
                <a:gd name="connsiteX5" fmla="*/ 303061 w 380263"/>
                <a:gd name="connsiteY5" fmla="*/ 0 h 158143"/>
                <a:gd name="connsiteX6" fmla="*/ 331239 w 380263"/>
                <a:gd name="connsiteY6" fmla="*/ 17252 h 158143"/>
                <a:gd name="connsiteX7" fmla="*/ 337565 w 380263"/>
                <a:gd name="connsiteY7" fmla="*/ 24728 h 158143"/>
                <a:gd name="connsiteX8" fmla="*/ 338140 w 380263"/>
                <a:gd name="connsiteY8" fmla="*/ 25303 h 158143"/>
                <a:gd name="connsiteX9" fmla="*/ 377245 w 380263"/>
                <a:gd name="connsiteY9" fmla="*/ 71883 h 158143"/>
                <a:gd name="connsiteX10" fmla="*/ 377245 w 380263"/>
                <a:gd name="connsiteY10" fmla="*/ 88560 h 158143"/>
                <a:gd name="connsiteX11" fmla="*/ 339865 w 380263"/>
                <a:gd name="connsiteY11" fmla="*/ 131115 h 158143"/>
                <a:gd name="connsiteX12" fmla="*/ 339290 w 380263"/>
                <a:gd name="connsiteY12" fmla="*/ 131691 h 158143"/>
                <a:gd name="connsiteX13" fmla="*/ 334115 w 380263"/>
                <a:gd name="connsiteY13" fmla="*/ 138016 h 158143"/>
                <a:gd name="connsiteX14" fmla="*/ 303061 w 380263"/>
                <a:gd name="connsiteY14" fmla="*/ 158144 h 158143"/>
                <a:gd name="connsiteX15" fmla="*/ 35079 w 380263"/>
                <a:gd name="connsiteY15" fmla="*/ 25878 h 158143"/>
                <a:gd name="connsiteX16" fmla="*/ 25878 w 380263"/>
                <a:gd name="connsiteY16" fmla="*/ 35079 h 158143"/>
                <a:gd name="connsiteX17" fmla="*/ 25878 w 380263"/>
                <a:gd name="connsiteY17" fmla="*/ 122489 h 158143"/>
                <a:gd name="connsiteX18" fmla="*/ 35079 w 380263"/>
                <a:gd name="connsiteY18" fmla="*/ 131691 h 158143"/>
                <a:gd name="connsiteX19" fmla="*/ 303061 w 380263"/>
                <a:gd name="connsiteY19" fmla="*/ 131691 h 158143"/>
                <a:gd name="connsiteX20" fmla="*/ 314562 w 380263"/>
                <a:gd name="connsiteY20" fmla="*/ 121339 h 158143"/>
                <a:gd name="connsiteX21" fmla="*/ 321463 w 380263"/>
                <a:gd name="connsiteY21" fmla="*/ 113863 h 158143"/>
                <a:gd name="connsiteX22" fmla="*/ 350791 w 380263"/>
                <a:gd name="connsiteY22" fmla="*/ 79934 h 158143"/>
                <a:gd name="connsiteX23" fmla="*/ 318588 w 380263"/>
                <a:gd name="connsiteY23" fmla="*/ 41980 h 158143"/>
                <a:gd name="connsiteX24" fmla="*/ 310537 w 380263"/>
                <a:gd name="connsiteY24" fmla="*/ 32779 h 158143"/>
                <a:gd name="connsiteX25" fmla="*/ 303061 w 380263"/>
                <a:gd name="connsiteY25" fmla="*/ 25303 h 158143"/>
                <a:gd name="connsiteX26" fmla="*/ 35079 w 380263"/>
                <a:gd name="connsiteY26" fmla="*/ 25878 h 15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0263" h="158143">
                  <a:moveTo>
                    <a:pt x="303061" y="158144"/>
                  </a:moveTo>
                  <a:lnTo>
                    <a:pt x="35079" y="158144"/>
                  </a:lnTo>
                  <a:cubicBezTo>
                    <a:pt x="15527" y="158144"/>
                    <a:pt x="0" y="142617"/>
                    <a:pt x="0" y="123064"/>
                  </a:cubicBezTo>
                  <a:lnTo>
                    <a:pt x="0" y="35079"/>
                  </a:lnTo>
                  <a:cubicBezTo>
                    <a:pt x="0" y="15527"/>
                    <a:pt x="15527" y="0"/>
                    <a:pt x="35079" y="0"/>
                  </a:cubicBezTo>
                  <a:lnTo>
                    <a:pt x="303061" y="0"/>
                  </a:lnTo>
                  <a:cubicBezTo>
                    <a:pt x="318013" y="0"/>
                    <a:pt x="325488" y="9776"/>
                    <a:pt x="331239" y="17252"/>
                  </a:cubicBezTo>
                  <a:cubicBezTo>
                    <a:pt x="332964" y="19552"/>
                    <a:pt x="335265" y="22428"/>
                    <a:pt x="337565" y="24728"/>
                  </a:cubicBezTo>
                  <a:cubicBezTo>
                    <a:pt x="337565" y="24728"/>
                    <a:pt x="338140" y="25303"/>
                    <a:pt x="338140" y="25303"/>
                  </a:cubicBezTo>
                  <a:lnTo>
                    <a:pt x="377245" y="71883"/>
                  </a:lnTo>
                  <a:cubicBezTo>
                    <a:pt x="381270" y="76484"/>
                    <a:pt x="381270" y="83960"/>
                    <a:pt x="377245" y="88560"/>
                  </a:cubicBezTo>
                  <a:lnTo>
                    <a:pt x="339865" y="131115"/>
                  </a:lnTo>
                  <a:lnTo>
                    <a:pt x="339290" y="131691"/>
                  </a:lnTo>
                  <a:cubicBezTo>
                    <a:pt x="337565" y="133416"/>
                    <a:pt x="335840" y="135716"/>
                    <a:pt x="334115" y="138016"/>
                  </a:cubicBezTo>
                  <a:cubicBezTo>
                    <a:pt x="327214" y="146642"/>
                    <a:pt x="318013" y="158144"/>
                    <a:pt x="303061" y="158144"/>
                  </a:cubicBezTo>
                  <a:close/>
                  <a:moveTo>
                    <a:pt x="35079" y="25878"/>
                  </a:moveTo>
                  <a:cubicBezTo>
                    <a:pt x="29904" y="25878"/>
                    <a:pt x="25878" y="29904"/>
                    <a:pt x="25878" y="35079"/>
                  </a:cubicBezTo>
                  <a:lnTo>
                    <a:pt x="25878" y="122489"/>
                  </a:lnTo>
                  <a:cubicBezTo>
                    <a:pt x="25878" y="127665"/>
                    <a:pt x="29904" y="131691"/>
                    <a:pt x="35079" y="131691"/>
                  </a:cubicBezTo>
                  <a:lnTo>
                    <a:pt x="303061" y="131691"/>
                  </a:lnTo>
                  <a:cubicBezTo>
                    <a:pt x="305936" y="131691"/>
                    <a:pt x="311112" y="125940"/>
                    <a:pt x="314562" y="121339"/>
                  </a:cubicBezTo>
                  <a:cubicBezTo>
                    <a:pt x="316862" y="118464"/>
                    <a:pt x="319163" y="116164"/>
                    <a:pt x="321463" y="113863"/>
                  </a:cubicBezTo>
                  <a:lnTo>
                    <a:pt x="350791" y="79934"/>
                  </a:lnTo>
                  <a:lnTo>
                    <a:pt x="318588" y="41980"/>
                  </a:lnTo>
                  <a:cubicBezTo>
                    <a:pt x="315712" y="39105"/>
                    <a:pt x="313412" y="35654"/>
                    <a:pt x="310537" y="32779"/>
                  </a:cubicBezTo>
                  <a:cubicBezTo>
                    <a:pt x="305936" y="26453"/>
                    <a:pt x="304786" y="25303"/>
                    <a:pt x="303061" y="25303"/>
                  </a:cubicBezTo>
                  <a:lnTo>
                    <a:pt x="35079" y="25878"/>
                  </a:lnTo>
                  <a:close/>
                </a:path>
              </a:pathLst>
            </a:custGeom>
            <a:solidFill>
              <a:srgbClr val="005F85"/>
            </a:solidFill>
            <a:ln w="5715" cap="flat">
              <a:noFill/>
              <a:prstDash val="solid"/>
              <a:miter/>
            </a:ln>
          </p:spPr>
          <p:txBody>
            <a:bodyPr rtlCol="0" anchor="ctr"/>
            <a:lstStyle/>
            <a:p>
              <a:endParaRPr lang="de-DE"/>
            </a:p>
          </p:txBody>
        </p:sp>
        <p:sp>
          <p:nvSpPr>
            <p:cNvPr id="24" name="Freihandform: Form 23">
              <a:extLst>
                <a:ext uri="{FF2B5EF4-FFF2-40B4-BE49-F238E27FC236}">
                  <a16:creationId xmlns:a16="http://schemas.microsoft.com/office/drawing/2014/main" id="{094EB12F-6956-502C-CE75-E8F707D5AB04}"/>
                </a:ext>
              </a:extLst>
            </p:cNvPr>
            <p:cNvSpPr/>
            <p:nvPr/>
          </p:nvSpPr>
          <p:spPr>
            <a:xfrm>
              <a:off x="5154358" y="1397660"/>
              <a:ext cx="260074" cy="157568"/>
            </a:xfrm>
            <a:custGeom>
              <a:avLst/>
              <a:gdLst>
                <a:gd name="connsiteX0" fmla="*/ 182297 w 260074"/>
                <a:gd name="connsiteY0" fmla="*/ 157569 h 157568"/>
                <a:gd name="connsiteX1" fmla="*/ 35079 w 260074"/>
                <a:gd name="connsiteY1" fmla="*/ 157569 h 157568"/>
                <a:gd name="connsiteX2" fmla="*/ 0 w 260074"/>
                <a:gd name="connsiteY2" fmla="*/ 122489 h 157568"/>
                <a:gd name="connsiteX3" fmla="*/ 0 w 260074"/>
                <a:gd name="connsiteY3" fmla="*/ 122489 h 157568"/>
                <a:gd name="connsiteX4" fmla="*/ 0 w 260074"/>
                <a:gd name="connsiteY4" fmla="*/ 35079 h 157568"/>
                <a:gd name="connsiteX5" fmla="*/ 35079 w 260074"/>
                <a:gd name="connsiteY5" fmla="*/ 0 h 157568"/>
                <a:gd name="connsiteX6" fmla="*/ 182297 w 260074"/>
                <a:gd name="connsiteY6" fmla="*/ 0 h 157568"/>
                <a:gd name="connsiteX7" fmla="*/ 210475 w 260074"/>
                <a:gd name="connsiteY7" fmla="*/ 17252 h 157568"/>
                <a:gd name="connsiteX8" fmla="*/ 216801 w 260074"/>
                <a:gd name="connsiteY8" fmla="*/ 24728 h 157568"/>
                <a:gd name="connsiteX9" fmla="*/ 217376 w 260074"/>
                <a:gd name="connsiteY9" fmla="*/ 25303 h 157568"/>
                <a:gd name="connsiteX10" fmla="*/ 257055 w 260074"/>
                <a:gd name="connsiteY10" fmla="*/ 71883 h 157568"/>
                <a:gd name="connsiteX11" fmla="*/ 257055 w 260074"/>
                <a:gd name="connsiteY11" fmla="*/ 88560 h 157568"/>
                <a:gd name="connsiteX12" fmla="*/ 220251 w 260074"/>
                <a:gd name="connsiteY12" fmla="*/ 131115 h 157568"/>
                <a:gd name="connsiteX13" fmla="*/ 219676 w 260074"/>
                <a:gd name="connsiteY13" fmla="*/ 131691 h 157568"/>
                <a:gd name="connsiteX14" fmla="*/ 214500 w 260074"/>
                <a:gd name="connsiteY14" fmla="*/ 138016 h 157568"/>
                <a:gd name="connsiteX15" fmla="*/ 182297 w 260074"/>
                <a:gd name="connsiteY15" fmla="*/ 157569 h 157568"/>
                <a:gd name="connsiteX16" fmla="*/ 35079 w 260074"/>
                <a:gd name="connsiteY16" fmla="*/ 25303 h 157568"/>
                <a:gd name="connsiteX17" fmla="*/ 25878 w 260074"/>
                <a:gd name="connsiteY17" fmla="*/ 34504 h 157568"/>
                <a:gd name="connsiteX18" fmla="*/ 25878 w 260074"/>
                <a:gd name="connsiteY18" fmla="*/ 122489 h 157568"/>
                <a:gd name="connsiteX19" fmla="*/ 35079 w 260074"/>
                <a:gd name="connsiteY19" fmla="*/ 131691 h 157568"/>
                <a:gd name="connsiteX20" fmla="*/ 182297 w 260074"/>
                <a:gd name="connsiteY20" fmla="*/ 131691 h 157568"/>
                <a:gd name="connsiteX21" fmla="*/ 193798 w 260074"/>
                <a:gd name="connsiteY21" fmla="*/ 121339 h 157568"/>
                <a:gd name="connsiteX22" fmla="*/ 200699 w 260074"/>
                <a:gd name="connsiteY22" fmla="*/ 113863 h 157568"/>
                <a:gd name="connsiteX23" fmla="*/ 230027 w 260074"/>
                <a:gd name="connsiteY23" fmla="*/ 79934 h 157568"/>
                <a:gd name="connsiteX24" fmla="*/ 197823 w 260074"/>
                <a:gd name="connsiteY24" fmla="*/ 41980 h 157568"/>
                <a:gd name="connsiteX25" fmla="*/ 189772 w 260074"/>
                <a:gd name="connsiteY25" fmla="*/ 32779 h 157568"/>
                <a:gd name="connsiteX26" fmla="*/ 182297 w 260074"/>
                <a:gd name="connsiteY26" fmla="*/ 25303 h 157568"/>
                <a:gd name="connsiteX27" fmla="*/ 35079 w 260074"/>
                <a:gd name="connsiteY27" fmla="*/ 25303 h 15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0074" h="157568">
                  <a:moveTo>
                    <a:pt x="182297" y="157569"/>
                  </a:moveTo>
                  <a:lnTo>
                    <a:pt x="35079" y="157569"/>
                  </a:lnTo>
                  <a:cubicBezTo>
                    <a:pt x="15527" y="157569"/>
                    <a:pt x="0" y="142042"/>
                    <a:pt x="0" y="122489"/>
                  </a:cubicBezTo>
                  <a:lnTo>
                    <a:pt x="0" y="122489"/>
                  </a:lnTo>
                  <a:lnTo>
                    <a:pt x="0" y="35079"/>
                  </a:lnTo>
                  <a:cubicBezTo>
                    <a:pt x="0" y="15527"/>
                    <a:pt x="15527" y="0"/>
                    <a:pt x="35079" y="0"/>
                  </a:cubicBezTo>
                  <a:lnTo>
                    <a:pt x="182297" y="0"/>
                  </a:lnTo>
                  <a:cubicBezTo>
                    <a:pt x="197248" y="0"/>
                    <a:pt x="204724" y="9776"/>
                    <a:pt x="210475" y="17252"/>
                  </a:cubicBezTo>
                  <a:cubicBezTo>
                    <a:pt x="212200" y="19552"/>
                    <a:pt x="214500" y="22428"/>
                    <a:pt x="216801" y="24728"/>
                  </a:cubicBezTo>
                  <a:lnTo>
                    <a:pt x="217376" y="25303"/>
                  </a:lnTo>
                  <a:lnTo>
                    <a:pt x="257055" y="71883"/>
                  </a:lnTo>
                  <a:cubicBezTo>
                    <a:pt x="261081" y="76484"/>
                    <a:pt x="261081" y="83960"/>
                    <a:pt x="257055" y="88560"/>
                  </a:cubicBezTo>
                  <a:lnTo>
                    <a:pt x="220251" y="131115"/>
                  </a:lnTo>
                  <a:lnTo>
                    <a:pt x="219676" y="131691"/>
                  </a:lnTo>
                  <a:cubicBezTo>
                    <a:pt x="217951" y="133416"/>
                    <a:pt x="216226" y="135716"/>
                    <a:pt x="214500" y="138016"/>
                  </a:cubicBezTo>
                  <a:cubicBezTo>
                    <a:pt x="207024" y="146067"/>
                    <a:pt x="197248" y="157569"/>
                    <a:pt x="182297" y="157569"/>
                  </a:cubicBezTo>
                  <a:close/>
                  <a:moveTo>
                    <a:pt x="35079" y="25303"/>
                  </a:moveTo>
                  <a:cubicBezTo>
                    <a:pt x="29904" y="25303"/>
                    <a:pt x="25878" y="29328"/>
                    <a:pt x="25878" y="34504"/>
                  </a:cubicBezTo>
                  <a:lnTo>
                    <a:pt x="25878" y="122489"/>
                  </a:lnTo>
                  <a:cubicBezTo>
                    <a:pt x="25878" y="127665"/>
                    <a:pt x="29904" y="131691"/>
                    <a:pt x="35079" y="131691"/>
                  </a:cubicBezTo>
                  <a:lnTo>
                    <a:pt x="182297" y="131691"/>
                  </a:lnTo>
                  <a:cubicBezTo>
                    <a:pt x="185172" y="131691"/>
                    <a:pt x="190348" y="125940"/>
                    <a:pt x="193798" y="121339"/>
                  </a:cubicBezTo>
                  <a:cubicBezTo>
                    <a:pt x="196098" y="119039"/>
                    <a:pt x="198398" y="116164"/>
                    <a:pt x="200699" y="113863"/>
                  </a:cubicBezTo>
                  <a:lnTo>
                    <a:pt x="230027" y="79934"/>
                  </a:lnTo>
                  <a:lnTo>
                    <a:pt x="197823" y="41980"/>
                  </a:lnTo>
                  <a:cubicBezTo>
                    <a:pt x="194948" y="39105"/>
                    <a:pt x="192073" y="35654"/>
                    <a:pt x="189772" y="32779"/>
                  </a:cubicBezTo>
                  <a:cubicBezTo>
                    <a:pt x="185172" y="26453"/>
                    <a:pt x="184022" y="25303"/>
                    <a:pt x="182297" y="25303"/>
                  </a:cubicBezTo>
                  <a:lnTo>
                    <a:pt x="35079" y="25303"/>
                  </a:lnTo>
                  <a:close/>
                </a:path>
              </a:pathLst>
            </a:custGeom>
            <a:solidFill>
              <a:srgbClr val="005F85"/>
            </a:solidFill>
            <a:ln w="5715" cap="flat">
              <a:noFill/>
              <a:prstDash val="solid"/>
              <a:miter/>
            </a:ln>
          </p:spPr>
          <p:txBody>
            <a:bodyPr rtlCol="0" anchor="ctr"/>
            <a:lstStyle/>
            <a:p>
              <a:endParaRPr lang="de-DE"/>
            </a:p>
          </p:txBody>
        </p:sp>
        <p:sp>
          <p:nvSpPr>
            <p:cNvPr id="25" name="Freihandform: Form 24">
              <a:extLst>
                <a:ext uri="{FF2B5EF4-FFF2-40B4-BE49-F238E27FC236}">
                  <a16:creationId xmlns:a16="http://schemas.microsoft.com/office/drawing/2014/main" id="{122F0FD4-9E2E-19FB-A46E-436D69724819}"/>
                </a:ext>
              </a:extLst>
            </p:cNvPr>
            <p:cNvSpPr/>
            <p:nvPr/>
          </p:nvSpPr>
          <p:spPr>
            <a:xfrm>
              <a:off x="5061772" y="1202713"/>
              <a:ext cx="76523" cy="636024"/>
            </a:xfrm>
            <a:custGeom>
              <a:avLst/>
              <a:gdLst>
                <a:gd name="connsiteX0" fmla="*/ 64408 w 76523"/>
                <a:gd name="connsiteY0" fmla="*/ 636025 h 636024"/>
                <a:gd name="connsiteX1" fmla="*/ 51181 w 76523"/>
                <a:gd name="connsiteY1" fmla="*/ 623949 h 636024"/>
                <a:gd name="connsiteX2" fmla="*/ 51181 w 76523"/>
                <a:gd name="connsiteY2" fmla="*/ 623373 h 636024"/>
                <a:gd name="connsiteX3" fmla="*/ 51181 w 76523"/>
                <a:gd name="connsiteY3" fmla="*/ 35079 h 636024"/>
                <a:gd name="connsiteX4" fmla="*/ 41980 w 76523"/>
                <a:gd name="connsiteY4" fmla="*/ 25303 h 636024"/>
                <a:gd name="connsiteX5" fmla="*/ 41980 w 76523"/>
                <a:gd name="connsiteY5" fmla="*/ 25303 h 636024"/>
                <a:gd name="connsiteX6" fmla="*/ 35654 w 76523"/>
                <a:gd name="connsiteY6" fmla="*/ 25303 h 636024"/>
                <a:gd name="connsiteX7" fmla="*/ 25878 w 76523"/>
                <a:gd name="connsiteY7" fmla="*/ 34504 h 636024"/>
                <a:gd name="connsiteX8" fmla="*/ 25878 w 76523"/>
                <a:gd name="connsiteY8" fmla="*/ 34504 h 636024"/>
                <a:gd name="connsiteX9" fmla="*/ 25878 w 76523"/>
                <a:gd name="connsiteY9" fmla="*/ 622798 h 636024"/>
                <a:gd name="connsiteX10" fmla="*/ 12076 w 76523"/>
                <a:gd name="connsiteY10" fmla="*/ 634875 h 636024"/>
                <a:gd name="connsiteX11" fmla="*/ 0 w 76523"/>
                <a:gd name="connsiteY11" fmla="*/ 622798 h 636024"/>
                <a:gd name="connsiteX12" fmla="*/ 0 w 76523"/>
                <a:gd name="connsiteY12" fmla="*/ 35079 h 636024"/>
                <a:gd name="connsiteX13" fmla="*/ 35079 w 76523"/>
                <a:gd name="connsiteY13" fmla="*/ 0 h 636024"/>
                <a:gd name="connsiteX14" fmla="*/ 41405 w 76523"/>
                <a:gd name="connsiteY14" fmla="*/ 0 h 636024"/>
                <a:gd name="connsiteX15" fmla="*/ 76484 w 76523"/>
                <a:gd name="connsiteY15" fmla="*/ 35079 h 636024"/>
                <a:gd name="connsiteX16" fmla="*/ 76484 w 76523"/>
                <a:gd name="connsiteY16" fmla="*/ 623373 h 636024"/>
                <a:gd name="connsiteX17" fmla="*/ 64408 w 76523"/>
                <a:gd name="connsiteY17" fmla="*/ 636025 h 63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523" h="636024">
                  <a:moveTo>
                    <a:pt x="64408" y="636025"/>
                  </a:moveTo>
                  <a:cubicBezTo>
                    <a:pt x="57507" y="636025"/>
                    <a:pt x="51756" y="630849"/>
                    <a:pt x="51181" y="623949"/>
                  </a:cubicBezTo>
                  <a:cubicBezTo>
                    <a:pt x="51181" y="623949"/>
                    <a:pt x="51181" y="623949"/>
                    <a:pt x="51181" y="623373"/>
                  </a:cubicBezTo>
                  <a:lnTo>
                    <a:pt x="51181" y="35079"/>
                  </a:lnTo>
                  <a:cubicBezTo>
                    <a:pt x="51181" y="29904"/>
                    <a:pt x="47156" y="25303"/>
                    <a:pt x="41980" y="25303"/>
                  </a:cubicBezTo>
                  <a:cubicBezTo>
                    <a:pt x="41980" y="25303"/>
                    <a:pt x="41980" y="25303"/>
                    <a:pt x="41980" y="25303"/>
                  </a:cubicBezTo>
                  <a:lnTo>
                    <a:pt x="35654" y="25303"/>
                  </a:lnTo>
                  <a:cubicBezTo>
                    <a:pt x="30479" y="25303"/>
                    <a:pt x="25878" y="29328"/>
                    <a:pt x="25878" y="34504"/>
                  </a:cubicBezTo>
                  <a:cubicBezTo>
                    <a:pt x="25878" y="34504"/>
                    <a:pt x="25878" y="34504"/>
                    <a:pt x="25878" y="34504"/>
                  </a:cubicBezTo>
                  <a:lnTo>
                    <a:pt x="25878" y="622798"/>
                  </a:lnTo>
                  <a:cubicBezTo>
                    <a:pt x="25303" y="629699"/>
                    <a:pt x="19552" y="635450"/>
                    <a:pt x="12076" y="634875"/>
                  </a:cubicBezTo>
                  <a:cubicBezTo>
                    <a:pt x="5751" y="634300"/>
                    <a:pt x="575" y="629124"/>
                    <a:pt x="0" y="622798"/>
                  </a:cubicBezTo>
                  <a:lnTo>
                    <a:pt x="0" y="35079"/>
                  </a:lnTo>
                  <a:cubicBezTo>
                    <a:pt x="0" y="15527"/>
                    <a:pt x="15527" y="0"/>
                    <a:pt x="35079" y="0"/>
                  </a:cubicBezTo>
                  <a:lnTo>
                    <a:pt x="41405" y="0"/>
                  </a:lnTo>
                  <a:cubicBezTo>
                    <a:pt x="60957" y="0"/>
                    <a:pt x="76484" y="15527"/>
                    <a:pt x="76484" y="35079"/>
                  </a:cubicBezTo>
                  <a:lnTo>
                    <a:pt x="76484" y="623373"/>
                  </a:lnTo>
                  <a:cubicBezTo>
                    <a:pt x="77059" y="630274"/>
                    <a:pt x="71308" y="636025"/>
                    <a:pt x="64408" y="636025"/>
                  </a:cubicBezTo>
                  <a:close/>
                </a:path>
              </a:pathLst>
            </a:custGeom>
            <a:solidFill>
              <a:srgbClr val="005F85"/>
            </a:solidFill>
            <a:ln w="5715" cap="flat">
              <a:noFill/>
              <a:prstDash val="solid"/>
              <a:miter/>
            </a:ln>
          </p:spPr>
          <p:txBody>
            <a:bodyPr rtlCol="0" anchor="ctr"/>
            <a:lstStyle/>
            <a:p>
              <a:endParaRPr lang="de-DE"/>
            </a:p>
          </p:txBody>
        </p:sp>
        <p:sp>
          <p:nvSpPr>
            <p:cNvPr id="26" name="Freihandform: Form 25">
              <a:extLst>
                <a:ext uri="{FF2B5EF4-FFF2-40B4-BE49-F238E27FC236}">
                  <a16:creationId xmlns:a16="http://schemas.microsoft.com/office/drawing/2014/main" id="{DB50F6F8-C901-805A-695C-7E4DF53D83DC}"/>
                </a:ext>
              </a:extLst>
            </p:cNvPr>
            <p:cNvSpPr/>
            <p:nvPr/>
          </p:nvSpPr>
          <p:spPr>
            <a:xfrm>
              <a:off x="4885801" y="1824936"/>
              <a:ext cx="444527" cy="94354"/>
            </a:xfrm>
            <a:custGeom>
              <a:avLst/>
              <a:gdLst>
                <a:gd name="connsiteX0" fmla="*/ 431301 w 444527"/>
                <a:gd name="connsiteY0" fmla="*/ 93161 h 94354"/>
                <a:gd name="connsiteX1" fmla="*/ 418650 w 444527"/>
                <a:gd name="connsiteY1" fmla="*/ 80509 h 94354"/>
                <a:gd name="connsiteX2" fmla="*/ 418650 w 444527"/>
                <a:gd name="connsiteY2" fmla="*/ 75334 h 94354"/>
                <a:gd name="connsiteX3" fmla="*/ 382420 w 444527"/>
                <a:gd name="connsiteY3" fmla="*/ 25303 h 94354"/>
                <a:gd name="connsiteX4" fmla="*/ 62107 w 444527"/>
                <a:gd name="connsiteY4" fmla="*/ 25303 h 94354"/>
                <a:gd name="connsiteX5" fmla="*/ 25878 w 444527"/>
                <a:gd name="connsiteY5" fmla="*/ 75334 h 94354"/>
                <a:gd name="connsiteX6" fmla="*/ 25878 w 444527"/>
                <a:gd name="connsiteY6" fmla="*/ 80509 h 94354"/>
                <a:gd name="connsiteX7" fmla="*/ 13802 w 444527"/>
                <a:gd name="connsiteY7" fmla="*/ 94311 h 94354"/>
                <a:gd name="connsiteX8" fmla="*/ 0 w 444527"/>
                <a:gd name="connsiteY8" fmla="*/ 82235 h 94354"/>
                <a:gd name="connsiteX9" fmla="*/ 0 w 444527"/>
                <a:gd name="connsiteY9" fmla="*/ 80509 h 94354"/>
                <a:gd name="connsiteX10" fmla="*/ 0 w 444527"/>
                <a:gd name="connsiteY10" fmla="*/ 75334 h 94354"/>
                <a:gd name="connsiteX11" fmla="*/ 62107 w 444527"/>
                <a:gd name="connsiteY11" fmla="*/ 0 h 94354"/>
                <a:gd name="connsiteX12" fmla="*/ 382420 w 444527"/>
                <a:gd name="connsiteY12" fmla="*/ 0 h 94354"/>
                <a:gd name="connsiteX13" fmla="*/ 444528 w 444527"/>
                <a:gd name="connsiteY13" fmla="*/ 75334 h 94354"/>
                <a:gd name="connsiteX14" fmla="*/ 444528 w 444527"/>
                <a:gd name="connsiteY14" fmla="*/ 80509 h 94354"/>
                <a:gd name="connsiteX15" fmla="*/ 431301 w 444527"/>
                <a:gd name="connsiteY15" fmla="*/ 93161 h 94354"/>
                <a:gd name="connsiteX16" fmla="*/ 431301 w 444527"/>
                <a:gd name="connsiteY16" fmla="*/ 93161 h 9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4527" h="94354">
                  <a:moveTo>
                    <a:pt x="431301" y="93161"/>
                  </a:moveTo>
                  <a:cubicBezTo>
                    <a:pt x="424400" y="93161"/>
                    <a:pt x="418650" y="87410"/>
                    <a:pt x="418650" y="80509"/>
                  </a:cubicBezTo>
                  <a:lnTo>
                    <a:pt x="418650" y="75334"/>
                  </a:lnTo>
                  <a:cubicBezTo>
                    <a:pt x="418650" y="48306"/>
                    <a:pt x="401973" y="25303"/>
                    <a:pt x="382420" y="25303"/>
                  </a:cubicBezTo>
                  <a:lnTo>
                    <a:pt x="62107" y="25303"/>
                  </a:lnTo>
                  <a:cubicBezTo>
                    <a:pt x="42555" y="25303"/>
                    <a:pt x="25878" y="48306"/>
                    <a:pt x="25878" y="75334"/>
                  </a:cubicBezTo>
                  <a:lnTo>
                    <a:pt x="25878" y="80509"/>
                  </a:lnTo>
                  <a:cubicBezTo>
                    <a:pt x="26453" y="87410"/>
                    <a:pt x="21278" y="93736"/>
                    <a:pt x="13802" y="94311"/>
                  </a:cubicBezTo>
                  <a:cubicBezTo>
                    <a:pt x="6901" y="94886"/>
                    <a:pt x="575" y="89711"/>
                    <a:pt x="0" y="82235"/>
                  </a:cubicBezTo>
                  <a:cubicBezTo>
                    <a:pt x="0" y="81660"/>
                    <a:pt x="0" y="81085"/>
                    <a:pt x="0" y="80509"/>
                  </a:cubicBezTo>
                  <a:lnTo>
                    <a:pt x="0" y="75334"/>
                  </a:lnTo>
                  <a:cubicBezTo>
                    <a:pt x="0" y="33929"/>
                    <a:pt x="27603" y="0"/>
                    <a:pt x="62107" y="0"/>
                  </a:cubicBezTo>
                  <a:lnTo>
                    <a:pt x="382420" y="0"/>
                  </a:lnTo>
                  <a:cubicBezTo>
                    <a:pt x="416349" y="0"/>
                    <a:pt x="444528" y="33929"/>
                    <a:pt x="444528" y="75334"/>
                  </a:cubicBezTo>
                  <a:lnTo>
                    <a:pt x="444528" y="80509"/>
                  </a:lnTo>
                  <a:cubicBezTo>
                    <a:pt x="444528" y="87410"/>
                    <a:pt x="438777" y="93161"/>
                    <a:pt x="431301" y="93161"/>
                  </a:cubicBezTo>
                  <a:cubicBezTo>
                    <a:pt x="431876" y="93161"/>
                    <a:pt x="431301" y="93161"/>
                    <a:pt x="431301" y="93161"/>
                  </a:cubicBezTo>
                  <a:close/>
                </a:path>
              </a:pathLst>
            </a:custGeom>
            <a:solidFill>
              <a:srgbClr val="005F85"/>
            </a:solidFill>
            <a:ln w="5715" cap="flat">
              <a:noFill/>
              <a:prstDash val="solid"/>
              <a:miter/>
            </a:ln>
          </p:spPr>
          <p:txBody>
            <a:bodyPr rtlCol="0" anchor="ctr"/>
            <a:lstStyle/>
            <a:p>
              <a:endParaRPr lang="de-DE"/>
            </a:p>
          </p:txBody>
        </p:sp>
        <p:sp>
          <p:nvSpPr>
            <p:cNvPr id="27" name="Freihandform: Form 26">
              <a:extLst>
                <a:ext uri="{FF2B5EF4-FFF2-40B4-BE49-F238E27FC236}">
                  <a16:creationId xmlns:a16="http://schemas.microsoft.com/office/drawing/2014/main" id="{BFEC60E6-2E71-D85B-FFFF-130B42ECDE88}"/>
                </a:ext>
              </a:extLst>
            </p:cNvPr>
            <p:cNvSpPr/>
            <p:nvPr/>
          </p:nvSpPr>
          <p:spPr>
            <a:xfrm>
              <a:off x="4789189" y="1906595"/>
              <a:ext cx="581968" cy="25302"/>
            </a:xfrm>
            <a:custGeom>
              <a:avLst/>
              <a:gdLst>
                <a:gd name="connsiteX0" fmla="*/ 569317 w 581968"/>
                <a:gd name="connsiteY0" fmla="*/ 25303 h 25302"/>
                <a:gd name="connsiteX1" fmla="*/ 12652 w 581968"/>
                <a:gd name="connsiteY1" fmla="*/ 25303 h 25302"/>
                <a:gd name="connsiteX2" fmla="*/ 0 w 581968"/>
                <a:gd name="connsiteY2" fmla="*/ 12651 h 25302"/>
                <a:gd name="connsiteX3" fmla="*/ 12652 w 581968"/>
                <a:gd name="connsiteY3" fmla="*/ 0 h 25302"/>
                <a:gd name="connsiteX4" fmla="*/ 569317 w 581968"/>
                <a:gd name="connsiteY4" fmla="*/ 0 h 25302"/>
                <a:gd name="connsiteX5" fmla="*/ 581969 w 581968"/>
                <a:gd name="connsiteY5" fmla="*/ 12651 h 25302"/>
                <a:gd name="connsiteX6" fmla="*/ 569317 w 581968"/>
                <a:gd name="connsiteY6" fmla="*/ 25303 h 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968" h="25302">
                  <a:moveTo>
                    <a:pt x="569317" y="25303"/>
                  </a:moveTo>
                  <a:lnTo>
                    <a:pt x="12652" y="25303"/>
                  </a:lnTo>
                  <a:cubicBezTo>
                    <a:pt x="5751" y="25303"/>
                    <a:pt x="0" y="19552"/>
                    <a:pt x="0" y="12651"/>
                  </a:cubicBezTo>
                  <a:cubicBezTo>
                    <a:pt x="0" y="5751"/>
                    <a:pt x="5751" y="0"/>
                    <a:pt x="12652" y="0"/>
                  </a:cubicBezTo>
                  <a:lnTo>
                    <a:pt x="569317" y="0"/>
                  </a:lnTo>
                  <a:cubicBezTo>
                    <a:pt x="576218" y="0"/>
                    <a:pt x="581969" y="5751"/>
                    <a:pt x="581969" y="12651"/>
                  </a:cubicBezTo>
                  <a:cubicBezTo>
                    <a:pt x="581969" y="19552"/>
                    <a:pt x="576218" y="25303"/>
                    <a:pt x="569317" y="25303"/>
                  </a:cubicBezTo>
                  <a:close/>
                </a:path>
              </a:pathLst>
            </a:custGeom>
            <a:solidFill>
              <a:srgbClr val="005F85"/>
            </a:solidFill>
            <a:ln w="5715" cap="flat">
              <a:noFill/>
              <a:prstDash val="solid"/>
              <a:miter/>
            </a:ln>
          </p:spPr>
          <p:txBody>
            <a:bodyPr rtlCol="0" anchor="ctr"/>
            <a:lstStyle/>
            <a:p>
              <a:endParaRPr lang="de-DE"/>
            </a:p>
          </p:txBody>
        </p:sp>
        <p:sp>
          <p:nvSpPr>
            <p:cNvPr id="28" name="Freihandform: Form 27">
              <a:extLst>
                <a:ext uri="{FF2B5EF4-FFF2-40B4-BE49-F238E27FC236}">
                  <a16:creationId xmlns:a16="http://schemas.microsoft.com/office/drawing/2014/main" id="{DC983C21-016A-1856-7AE1-000C5DE6260B}"/>
                </a:ext>
              </a:extLst>
            </p:cNvPr>
            <p:cNvSpPr/>
            <p:nvPr/>
          </p:nvSpPr>
          <p:spPr>
            <a:xfrm>
              <a:off x="5393586" y="1906595"/>
              <a:ext cx="93736" cy="25302"/>
            </a:xfrm>
            <a:custGeom>
              <a:avLst/>
              <a:gdLst>
                <a:gd name="connsiteX0" fmla="*/ 81085 w 93736"/>
                <a:gd name="connsiteY0" fmla="*/ 25303 h 25302"/>
                <a:gd name="connsiteX1" fmla="*/ 12651 w 93736"/>
                <a:gd name="connsiteY1" fmla="*/ 25303 h 25302"/>
                <a:gd name="connsiteX2" fmla="*/ 0 w 93736"/>
                <a:gd name="connsiteY2" fmla="*/ 12651 h 25302"/>
                <a:gd name="connsiteX3" fmla="*/ 12651 w 93736"/>
                <a:gd name="connsiteY3" fmla="*/ 0 h 25302"/>
                <a:gd name="connsiteX4" fmla="*/ 81085 w 93736"/>
                <a:gd name="connsiteY4" fmla="*/ 0 h 25302"/>
                <a:gd name="connsiteX5" fmla="*/ 93736 w 93736"/>
                <a:gd name="connsiteY5" fmla="*/ 12651 h 25302"/>
                <a:gd name="connsiteX6" fmla="*/ 81085 w 93736"/>
                <a:gd name="connsiteY6" fmla="*/ 25303 h 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6" h="25302">
                  <a:moveTo>
                    <a:pt x="81085" y="25303"/>
                  </a:moveTo>
                  <a:lnTo>
                    <a:pt x="12651" y="25303"/>
                  </a:lnTo>
                  <a:cubicBezTo>
                    <a:pt x="5751" y="25303"/>
                    <a:pt x="0" y="19552"/>
                    <a:pt x="0" y="12651"/>
                  </a:cubicBezTo>
                  <a:cubicBezTo>
                    <a:pt x="0" y="5751"/>
                    <a:pt x="5751" y="0"/>
                    <a:pt x="12651" y="0"/>
                  </a:cubicBezTo>
                  <a:lnTo>
                    <a:pt x="81085" y="0"/>
                  </a:lnTo>
                  <a:cubicBezTo>
                    <a:pt x="87985" y="0"/>
                    <a:pt x="93736" y="5751"/>
                    <a:pt x="93736" y="12651"/>
                  </a:cubicBezTo>
                  <a:cubicBezTo>
                    <a:pt x="93736" y="19552"/>
                    <a:pt x="87985" y="25303"/>
                    <a:pt x="81085" y="25303"/>
                  </a:cubicBezTo>
                  <a:close/>
                </a:path>
              </a:pathLst>
            </a:custGeom>
            <a:solidFill>
              <a:srgbClr val="005F85"/>
            </a:solidFill>
            <a:ln w="5715" cap="flat">
              <a:noFill/>
              <a:prstDash val="solid"/>
              <a:miter/>
            </a:ln>
          </p:spPr>
          <p:txBody>
            <a:bodyPr rtlCol="0" anchor="ctr"/>
            <a:lstStyle/>
            <a:p>
              <a:endParaRPr lang="de-DE"/>
            </a:p>
          </p:txBody>
        </p:sp>
        <p:sp>
          <p:nvSpPr>
            <p:cNvPr id="29" name="Freihandform: Form 28">
              <a:extLst>
                <a:ext uri="{FF2B5EF4-FFF2-40B4-BE49-F238E27FC236}">
                  <a16:creationId xmlns:a16="http://schemas.microsoft.com/office/drawing/2014/main" id="{D6396350-D41D-37C6-FF6B-9D72B6354F4B}"/>
                </a:ext>
              </a:extLst>
            </p:cNvPr>
            <p:cNvSpPr/>
            <p:nvPr/>
          </p:nvSpPr>
          <p:spPr>
            <a:xfrm>
              <a:off x="4671732" y="1260794"/>
              <a:ext cx="380263" cy="158143"/>
            </a:xfrm>
            <a:custGeom>
              <a:avLst/>
              <a:gdLst>
                <a:gd name="connsiteX0" fmla="*/ 345185 w 380263"/>
                <a:gd name="connsiteY0" fmla="*/ 158144 h 158143"/>
                <a:gd name="connsiteX1" fmla="*/ 77203 w 380263"/>
                <a:gd name="connsiteY1" fmla="*/ 158144 h 158143"/>
                <a:gd name="connsiteX2" fmla="*/ 49025 w 380263"/>
                <a:gd name="connsiteY2" fmla="*/ 140892 h 158143"/>
                <a:gd name="connsiteX3" fmla="*/ 42699 w 380263"/>
                <a:gd name="connsiteY3" fmla="*/ 133991 h 158143"/>
                <a:gd name="connsiteX4" fmla="*/ 42124 w 380263"/>
                <a:gd name="connsiteY4" fmla="*/ 133416 h 158143"/>
                <a:gd name="connsiteX5" fmla="*/ 3019 w 380263"/>
                <a:gd name="connsiteY5" fmla="*/ 86835 h 158143"/>
                <a:gd name="connsiteX6" fmla="*/ 3019 w 380263"/>
                <a:gd name="connsiteY6" fmla="*/ 70158 h 158143"/>
                <a:gd name="connsiteX7" fmla="*/ 40399 w 380263"/>
                <a:gd name="connsiteY7" fmla="*/ 27028 h 158143"/>
                <a:gd name="connsiteX8" fmla="*/ 40974 w 380263"/>
                <a:gd name="connsiteY8" fmla="*/ 26453 h 158143"/>
                <a:gd name="connsiteX9" fmla="*/ 46149 w 380263"/>
                <a:gd name="connsiteY9" fmla="*/ 20127 h 158143"/>
                <a:gd name="connsiteX10" fmla="*/ 77203 w 380263"/>
                <a:gd name="connsiteY10" fmla="*/ 0 h 158143"/>
                <a:gd name="connsiteX11" fmla="*/ 345185 w 380263"/>
                <a:gd name="connsiteY11" fmla="*/ 0 h 158143"/>
                <a:gd name="connsiteX12" fmla="*/ 380264 w 380263"/>
                <a:gd name="connsiteY12" fmla="*/ 35079 h 158143"/>
                <a:gd name="connsiteX13" fmla="*/ 380264 w 380263"/>
                <a:gd name="connsiteY13" fmla="*/ 35079 h 158143"/>
                <a:gd name="connsiteX14" fmla="*/ 380264 w 380263"/>
                <a:gd name="connsiteY14" fmla="*/ 123064 h 158143"/>
                <a:gd name="connsiteX15" fmla="*/ 345185 w 380263"/>
                <a:gd name="connsiteY15" fmla="*/ 158144 h 158143"/>
                <a:gd name="connsiteX16" fmla="*/ 61676 w 380263"/>
                <a:gd name="connsiteY16" fmla="*/ 116164 h 158143"/>
                <a:gd name="connsiteX17" fmla="*/ 69727 w 380263"/>
                <a:gd name="connsiteY17" fmla="*/ 125365 h 158143"/>
                <a:gd name="connsiteX18" fmla="*/ 77203 w 380263"/>
                <a:gd name="connsiteY18" fmla="*/ 132266 h 158143"/>
                <a:gd name="connsiteX19" fmla="*/ 345185 w 380263"/>
                <a:gd name="connsiteY19" fmla="*/ 132266 h 158143"/>
                <a:gd name="connsiteX20" fmla="*/ 354386 w 380263"/>
                <a:gd name="connsiteY20" fmla="*/ 123064 h 158143"/>
                <a:gd name="connsiteX21" fmla="*/ 354386 w 380263"/>
                <a:gd name="connsiteY21" fmla="*/ 35654 h 158143"/>
                <a:gd name="connsiteX22" fmla="*/ 345185 w 380263"/>
                <a:gd name="connsiteY22" fmla="*/ 26453 h 158143"/>
                <a:gd name="connsiteX23" fmla="*/ 77203 w 380263"/>
                <a:gd name="connsiteY23" fmla="*/ 26453 h 158143"/>
                <a:gd name="connsiteX24" fmla="*/ 65702 w 380263"/>
                <a:gd name="connsiteY24" fmla="*/ 36804 h 158143"/>
                <a:gd name="connsiteX25" fmla="*/ 58801 w 380263"/>
                <a:gd name="connsiteY25" fmla="*/ 44280 h 158143"/>
                <a:gd name="connsiteX26" fmla="*/ 29472 w 380263"/>
                <a:gd name="connsiteY26" fmla="*/ 78209 h 158143"/>
                <a:gd name="connsiteX27" fmla="*/ 61676 w 380263"/>
                <a:gd name="connsiteY27" fmla="*/ 116164 h 15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0263" h="158143">
                  <a:moveTo>
                    <a:pt x="345185" y="158144"/>
                  </a:moveTo>
                  <a:lnTo>
                    <a:pt x="77203" y="158144"/>
                  </a:lnTo>
                  <a:cubicBezTo>
                    <a:pt x="62251" y="158144"/>
                    <a:pt x="54775" y="148367"/>
                    <a:pt x="49025" y="140892"/>
                  </a:cubicBezTo>
                  <a:cubicBezTo>
                    <a:pt x="47299" y="138591"/>
                    <a:pt x="44999" y="136291"/>
                    <a:pt x="42699" y="133991"/>
                  </a:cubicBezTo>
                  <a:lnTo>
                    <a:pt x="42124" y="133416"/>
                  </a:lnTo>
                  <a:lnTo>
                    <a:pt x="3019" y="86835"/>
                  </a:lnTo>
                  <a:cubicBezTo>
                    <a:pt x="-1006" y="82235"/>
                    <a:pt x="-1006" y="74759"/>
                    <a:pt x="3019" y="70158"/>
                  </a:cubicBezTo>
                  <a:lnTo>
                    <a:pt x="40399" y="27028"/>
                  </a:lnTo>
                  <a:lnTo>
                    <a:pt x="40974" y="26453"/>
                  </a:lnTo>
                  <a:cubicBezTo>
                    <a:pt x="42699" y="24728"/>
                    <a:pt x="44424" y="22428"/>
                    <a:pt x="46149" y="20127"/>
                  </a:cubicBezTo>
                  <a:cubicBezTo>
                    <a:pt x="53050" y="11501"/>
                    <a:pt x="62251" y="0"/>
                    <a:pt x="77203" y="0"/>
                  </a:cubicBezTo>
                  <a:lnTo>
                    <a:pt x="345185" y="0"/>
                  </a:lnTo>
                  <a:cubicBezTo>
                    <a:pt x="364737" y="0"/>
                    <a:pt x="380264" y="15527"/>
                    <a:pt x="380264" y="35079"/>
                  </a:cubicBezTo>
                  <a:lnTo>
                    <a:pt x="380264" y="35079"/>
                  </a:lnTo>
                  <a:lnTo>
                    <a:pt x="380264" y="123064"/>
                  </a:lnTo>
                  <a:cubicBezTo>
                    <a:pt x="380264" y="142617"/>
                    <a:pt x="364737" y="158144"/>
                    <a:pt x="345185" y="158144"/>
                  </a:cubicBezTo>
                  <a:close/>
                  <a:moveTo>
                    <a:pt x="61676" y="116164"/>
                  </a:moveTo>
                  <a:cubicBezTo>
                    <a:pt x="64551" y="119039"/>
                    <a:pt x="66852" y="122489"/>
                    <a:pt x="69727" y="125365"/>
                  </a:cubicBezTo>
                  <a:cubicBezTo>
                    <a:pt x="74328" y="131691"/>
                    <a:pt x="75478" y="132266"/>
                    <a:pt x="77203" y="132266"/>
                  </a:cubicBezTo>
                  <a:lnTo>
                    <a:pt x="345185" y="132266"/>
                  </a:lnTo>
                  <a:cubicBezTo>
                    <a:pt x="350360" y="132266"/>
                    <a:pt x="354386" y="128240"/>
                    <a:pt x="354386" y="123064"/>
                  </a:cubicBezTo>
                  <a:lnTo>
                    <a:pt x="354386" y="35654"/>
                  </a:lnTo>
                  <a:cubicBezTo>
                    <a:pt x="354386" y="30479"/>
                    <a:pt x="350360" y="26453"/>
                    <a:pt x="345185" y="26453"/>
                  </a:cubicBezTo>
                  <a:lnTo>
                    <a:pt x="77203" y="26453"/>
                  </a:lnTo>
                  <a:cubicBezTo>
                    <a:pt x="74328" y="26453"/>
                    <a:pt x="69152" y="32204"/>
                    <a:pt x="65702" y="36804"/>
                  </a:cubicBezTo>
                  <a:cubicBezTo>
                    <a:pt x="63401" y="39680"/>
                    <a:pt x="61676" y="41980"/>
                    <a:pt x="58801" y="44280"/>
                  </a:cubicBezTo>
                  <a:lnTo>
                    <a:pt x="29472" y="78209"/>
                  </a:lnTo>
                  <a:lnTo>
                    <a:pt x="61676" y="116164"/>
                  </a:lnTo>
                  <a:close/>
                </a:path>
              </a:pathLst>
            </a:custGeom>
            <a:solidFill>
              <a:srgbClr val="005F85"/>
            </a:solidFill>
            <a:ln w="5715" cap="flat">
              <a:noFill/>
              <a:prstDash val="solid"/>
              <a:miter/>
            </a:ln>
          </p:spPr>
          <p:txBody>
            <a:bodyPr rtlCol="0" anchor="ctr"/>
            <a:lstStyle/>
            <a:p>
              <a:endParaRPr lang="de-DE"/>
            </a:p>
          </p:txBody>
        </p:sp>
      </p:grpSp>
      <p:sp>
        <p:nvSpPr>
          <p:cNvPr id="30" name="Grafik 18">
            <a:extLst>
              <a:ext uri="{FF2B5EF4-FFF2-40B4-BE49-F238E27FC236}">
                <a16:creationId xmlns:a16="http://schemas.microsoft.com/office/drawing/2014/main" id="{2BCDCD56-AE4C-D919-0F5F-9B6B9CA751FF}"/>
              </a:ext>
            </a:extLst>
          </p:cNvPr>
          <p:cNvSpPr/>
          <p:nvPr/>
        </p:nvSpPr>
        <p:spPr>
          <a:xfrm>
            <a:off x="4272281" y="2335630"/>
            <a:ext cx="557393" cy="520103"/>
          </a:xfrm>
          <a:custGeom>
            <a:avLst/>
            <a:gdLst>
              <a:gd name="connsiteX0" fmla="*/ 811530 w 811529"/>
              <a:gd name="connsiteY0" fmla="*/ 266700 h 757237"/>
              <a:gd name="connsiteX1" fmla="*/ 762000 w 811529"/>
              <a:gd name="connsiteY1" fmla="*/ 248603 h 757237"/>
              <a:gd name="connsiteX2" fmla="*/ 762000 w 811529"/>
              <a:gd name="connsiteY2" fmla="*/ 144780 h 757237"/>
              <a:gd name="connsiteX3" fmla="*/ 811530 w 811529"/>
              <a:gd name="connsiteY3" fmla="*/ 123825 h 757237"/>
              <a:gd name="connsiteX4" fmla="*/ 476250 w 811529"/>
              <a:gd name="connsiteY4" fmla="*/ 0 h 757237"/>
              <a:gd name="connsiteX5" fmla="*/ 68580 w 811529"/>
              <a:gd name="connsiteY5" fmla="*/ 142875 h 757237"/>
              <a:gd name="connsiteX6" fmla="*/ 28575 w 811529"/>
              <a:gd name="connsiteY6" fmla="*/ 257175 h 757237"/>
              <a:gd name="connsiteX7" fmla="*/ 33337 w 811529"/>
              <a:gd name="connsiteY7" fmla="*/ 299085 h 757237"/>
              <a:gd name="connsiteX8" fmla="*/ 0 w 811529"/>
              <a:gd name="connsiteY8" fmla="*/ 409575 h 757237"/>
              <a:gd name="connsiteX9" fmla="*/ 28575 w 811529"/>
              <a:gd name="connsiteY9" fmla="*/ 492443 h 757237"/>
              <a:gd name="connsiteX10" fmla="*/ 26670 w 811529"/>
              <a:gd name="connsiteY10" fmla="*/ 552450 h 757237"/>
              <a:gd name="connsiteX11" fmla="*/ 76200 w 811529"/>
              <a:gd name="connsiteY11" fmla="*/ 647700 h 757237"/>
              <a:gd name="connsiteX12" fmla="*/ 340995 w 811529"/>
              <a:gd name="connsiteY12" fmla="*/ 757238 h 757237"/>
              <a:gd name="connsiteX13" fmla="*/ 809625 w 811529"/>
              <a:gd name="connsiteY13" fmla="*/ 562928 h 757237"/>
              <a:gd name="connsiteX14" fmla="*/ 760095 w 811529"/>
              <a:gd name="connsiteY14" fmla="*/ 544830 h 757237"/>
              <a:gd name="connsiteX15" fmla="*/ 760095 w 811529"/>
              <a:gd name="connsiteY15" fmla="*/ 440055 h 757237"/>
              <a:gd name="connsiteX16" fmla="*/ 809625 w 811529"/>
              <a:gd name="connsiteY16" fmla="*/ 419100 h 757237"/>
              <a:gd name="connsiteX17" fmla="*/ 733425 w 811529"/>
              <a:gd name="connsiteY17" fmla="*/ 390525 h 757237"/>
              <a:gd name="connsiteX18" fmla="*/ 733425 w 811529"/>
              <a:gd name="connsiteY18" fmla="*/ 299085 h 757237"/>
              <a:gd name="connsiteX19" fmla="*/ 811530 w 811529"/>
              <a:gd name="connsiteY19" fmla="*/ 266700 h 757237"/>
              <a:gd name="connsiteX20" fmla="*/ 80010 w 811529"/>
              <a:gd name="connsiteY20" fmla="*/ 209550 h 757237"/>
              <a:gd name="connsiteX21" fmla="*/ 344805 w 811529"/>
              <a:gd name="connsiteY21" fmla="*/ 313373 h 757237"/>
              <a:gd name="connsiteX22" fmla="*/ 724853 w 811529"/>
              <a:gd name="connsiteY22" fmla="*/ 160020 h 757237"/>
              <a:gd name="connsiteX23" fmla="*/ 724853 w 811529"/>
              <a:gd name="connsiteY23" fmla="*/ 241935 h 757237"/>
              <a:gd name="connsiteX24" fmla="*/ 344805 w 811529"/>
              <a:gd name="connsiteY24" fmla="*/ 400050 h 757237"/>
              <a:gd name="connsiteX25" fmla="*/ 80010 w 811529"/>
              <a:gd name="connsiteY25" fmla="*/ 295275 h 757237"/>
              <a:gd name="connsiteX26" fmla="*/ 80010 w 811529"/>
              <a:gd name="connsiteY26" fmla="*/ 209550 h 757237"/>
              <a:gd name="connsiteX27" fmla="*/ 722948 w 811529"/>
              <a:gd name="connsiteY27" fmla="*/ 538163 h 757237"/>
              <a:gd name="connsiteX28" fmla="*/ 342900 w 811529"/>
              <a:gd name="connsiteY28" fmla="*/ 695325 h 757237"/>
              <a:gd name="connsiteX29" fmla="*/ 77153 w 811529"/>
              <a:gd name="connsiteY29" fmla="*/ 590550 h 757237"/>
              <a:gd name="connsiteX30" fmla="*/ 77153 w 811529"/>
              <a:gd name="connsiteY30" fmla="*/ 516255 h 757237"/>
              <a:gd name="connsiteX31" fmla="*/ 314325 w 811529"/>
              <a:gd name="connsiteY31" fmla="*/ 613410 h 757237"/>
              <a:gd name="connsiteX32" fmla="*/ 723900 w 811529"/>
              <a:gd name="connsiteY32" fmla="*/ 451485 h 757237"/>
              <a:gd name="connsiteX33" fmla="*/ 722948 w 811529"/>
              <a:gd name="connsiteY33" fmla="*/ 538163 h 757237"/>
              <a:gd name="connsiteX34" fmla="*/ 696278 w 811529"/>
              <a:gd name="connsiteY34" fmla="*/ 395288 h 757237"/>
              <a:gd name="connsiteX35" fmla="*/ 316230 w 811529"/>
              <a:gd name="connsiteY35" fmla="*/ 552450 h 757237"/>
              <a:gd name="connsiteX36" fmla="*/ 51435 w 811529"/>
              <a:gd name="connsiteY36" fmla="*/ 447675 h 757237"/>
              <a:gd name="connsiteX37" fmla="*/ 51435 w 811529"/>
              <a:gd name="connsiteY37" fmla="*/ 361950 h 757237"/>
              <a:gd name="connsiteX38" fmla="*/ 323850 w 811529"/>
              <a:gd name="connsiteY38" fmla="*/ 470535 h 757237"/>
              <a:gd name="connsiteX39" fmla="*/ 697230 w 811529"/>
              <a:gd name="connsiteY39" fmla="*/ 314325 h 757237"/>
              <a:gd name="connsiteX40" fmla="*/ 697230 w 811529"/>
              <a:gd name="connsiteY40" fmla="*/ 395288 h 75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11529" h="757237">
                <a:moveTo>
                  <a:pt x="811530" y="266700"/>
                </a:moveTo>
                <a:lnTo>
                  <a:pt x="762000" y="248603"/>
                </a:lnTo>
                <a:lnTo>
                  <a:pt x="762000" y="144780"/>
                </a:lnTo>
                <a:lnTo>
                  <a:pt x="811530" y="123825"/>
                </a:lnTo>
                <a:lnTo>
                  <a:pt x="476250" y="0"/>
                </a:lnTo>
                <a:lnTo>
                  <a:pt x="68580" y="142875"/>
                </a:lnTo>
                <a:cubicBezTo>
                  <a:pt x="29528" y="161925"/>
                  <a:pt x="28575" y="214312"/>
                  <a:pt x="28575" y="257175"/>
                </a:cubicBezTo>
                <a:cubicBezTo>
                  <a:pt x="28575" y="271463"/>
                  <a:pt x="30480" y="285750"/>
                  <a:pt x="33337" y="299085"/>
                </a:cubicBezTo>
                <a:cubicBezTo>
                  <a:pt x="952" y="320040"/>
                  <a:pt x="0" y="368618"/>
                  <a:pt x="0" y="409575"/>
                </a:cubicBezTo>
                <a:cubicBezTo>
                  <a:pt x="0" y="442913"/>
                  <a:pt x="7620" y="473393"/>
                  <a:pt x="28575" y="492443"/>
                </a:cubicBezTo>
                <a:cubicBezTo>
                  <a:pt x="23813" y="508635"/>
                  <a:pt x="26670" y="528638"/>
                  <a:pt x="26670" y="552450"/>
                </a:cubicBezTo>
                <a:cubicBezTo>
                  <a:pt x="26670" y="595313"/>
                  <a:pt x="38100" y="634365"/>
                  <a:pt x="76200" y="647700"/>
                </a:cubicBezTo>
                <a:lnTo>
                  <a:pt x="340995" y="757238"/>
                </a:lnTo>
                <a:lnTo>
                  <a:pt x="809625" y="562928"/>
                </a:lnTo>
                <a:lnTo>
                  <a:pt x="760095" y="544830"/>
                </a:lnTo>
                <a:lnTo>
                  <a:pt x="760095" y="440055"/>
                </a:lnTo>
                <a:lnTo>
                  <a:pt x="809625" y="419100"/>
                </a:lnTo>
                <a:lnTo>
                  <a:pt x="733425" y="390525"/>
                </a:lnTo>
                <a:lnTo>
                  <a:pt x="733425" y="299085"/>
                </a:lnTo>
                <a:lnTo>
                  <a:pt x="811530" y="266700"/>
                </a:lnTo>
                <a:close/>
                <a:moveTo>
                  <a:pt x="80010" y="209550"/>
                </a:moveTo>
                <a:lnTo>
                  <a:pt x="344805" y="313373"/>
                </a:lnTo>
                <a:lnTo>
                  <a:pt x="724853" y="160020"/>
                </a:lnTo>
                <a:lnTo>
                  <a:pt x="724853" y="241935"/>
                </a:lnTo>
                <a:lnTo>
                  <a:pt x="344805" y="400050"/>
                </a:lnTo>
                <a:lnTo>
                  <a:pt x="80010" y="295275"/>
                </a:lnTo>
                <a:lnTo>
                  <a:pt x="80010" y="209550"/>
                </a:lnTo>
                <a:close/>
                <a:moveTo>
                  <a:pt x="722948" y="538163"/>
                </a:moveTo>
                <a:lnTo>
                  <a:pt x="342900" y="695325"/>
                </a:lnTo>
                <a:lnTo>
                  <a:pt x="77153" y="590550"/>
                </a:lnTo>
                <a:lnTo>
                  <a:pt x="77153" y="516255"/>
                </a:lnTo>
                <a:lnTo>
                  <a:pt x="314325" y="613410"/>
                </a:lnTo>
                <a:lnTo>
                  <a:pt x="723900" y="451485"/>
                </a:lnTo>
                <a:lnTo>
                  <a:pt x="722948" y="538163"/>
                </a:lnTo>
                <a:close/>
                <a:moveTo>
                  <a:pt x="696278" y="395288"/>
                </a:moveTo>
                <a:lnTo>
                  <a:pt x="316230" y="552450"/>
                </a:lnTo>
                <a:lnTo>
                  <a:pt x="51435" y="447675"/>
                </a:lnTo>
                <a:lnTo>
                  <a:pt x="51435" y="361950"/>
                </a:lnTo>
                <a:lnTo>
                  <a:pt x="323850" y="470535"/>
                </a:lnTo>
                <a:lnTo>
                  <a:pt x="697230" y="314325"/>
                </a:lnTo>
                <a:lnTo>
                  <a:pt x="697230" y="395288"/>
                </a:lnTo>
                <a:close/>
              </a:path>
            </a:pathLst>
          </a:custGeom>
          <a:noFill/>
          <a:ln w="19050" cap="flat">
            <a:solidFill>
              <a:schemeClr val="accent2"/>
            </a:solidFill>
            <a:prstDash val="solid"/>
            <a:miter/>
          </a:ln>
        </p:spPr>
        <p:txBody>
          <a:bodyPr rtlCol="0" anchor="ctr"/>
          <a:lstStyle/>
          <a:p>
            <a:endParaRPr lang="de-DE" dirty="0"/>
          </a:p>
        </p:txBody>
      </p:sp>
      <p:pic>
        <p:nvPicPr>
          <p:cNvPr id="32" name="Grafik 31" descr="Pfeil Kreis Silhouette">
            <a:extLst>
              <a:ext uri="{FF2B5EF4-FFF2-40B4-BE49-F238E27FC236}">
                <a16:creationId xmlns:a16="http://schemas.microsoft.com/office/drawing/2014/main" id="{5B847AB9-294A-B35B-38A6-B8379661AD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24800" y="2168844"/>
            <a:ext cx="756919" cy="756919"/>
          </a:xfrm>
          <a:prstGeom prst="rect">
            <a:avLst/>
          </a:prstGeom>
        </p:spPr>
      </p:pic>
    </p:spTree>
    <p:extLst>
      <p:ext uri="{BB962C8B-B14F-4D97-AF65-F5344CB8AC3E}">
        <p14:creationId xmlns:p14="http://schemas.microsoft.com/office/powerpoint/2010/main" val="33354893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52E26A0B-BC22-1913-DE4D-EBFFB6E0A89F}"/>
              </a:ext>
            </a:extLst>
          </p:cNvPr>
          <p:cNvSpPr>
            <a:spLocks noGrp="1"/>
          </p:cNvSpPr>
          <p:nvPr>
            <p:ph type="sldNum" sz="quarter" idx="12"/>
          </p:nvPr>
        </p:nvSpPr>
        <p:spPr>
          <a:xfrm>
            <a:off x="8398350" y="6681304"/>
            <a:ext cx="557263" cy="173202"/>
          </a:xfrm>
        </p:spPr>
        <p:txBody>
          <a:bodyPr/>
          <a:lstStyle/>
          <a:p>
            <a:fld id="{4F0D2E71-061B-4E4D-BF94-C6A9FAAAA5EA}" type="slidenum">
              <a:rPr lang="de-DE" smtClean="0"/>
              <a:pPr/>
              <a:t>8</a:t>
            </a:fld>
            <a:endParaRPr lang="de-DE"/>
          </a:p>
        </p:txBody>
      </p:sp>
      <p:sp>
        <p:nvSpPr>
          <p:cNvPr id="16" name="Textplatzhalter 15">
            <a:extLst>
              <a:ext uri="{FF2B5EF4-FFF2-40B4-BE49-F238E27FC236}">
                <a16:creationId xmlns:a16="http://schemas.microsoft.com/office/drawing/2014/main" id="{739533CC-4A19-BD61-9CBA-11B00BCD4897}"/>
              </a:ext>
            </a:extLst>
          </p:cNvPr>
          <p:cNvSpPr>
            <a:spLocks noGrp="1"/>
          </p:cNvSpPr>
          <p:nvPr>
            <p:ph type="body" sz="quarter" idx="30"/>
          </p:nvPr>
        </p:nvSpPr>
        <p:spPr>
          <a:xfrm>
            <a:off x="950545" y="1206345"/>
            <a:ext cx="7251150" cy="1098314"/>
          </a:xfrm>
        </p:spPr>
        <p:txBody>
          <a:bodyPr/>
          <a:lstStyle/>
          <a:p>
            <a:r>
              <a:rPr lang="de-DE" dirty="0"/>
              <a:t>Der Handabdruck steht für die Handlungen, welche die CO₂-Emissionen und weitere Umweltverbräuche bei anderen Personen verringern, also das Mitwirken an gesellschaftlichen Veränderungen. </a:t>
            </a:r>
          </a:p>
        </p:txBody>
      </p:sp>
      <p:sp>
        <p:nvSpPr>
          <p:cNvPr id="9" name="Textplatzhalter 8">
            <a:extLst>
              <a:ext uri="{FF2B5EF4-FFF2-40B4-BE49-F238E27FC236}">
                <a16:creationId xmlns:a16="http://schemas.microsoft.com/office/drawing/2014/main" id="{50A15ED6-F614-49B0-FE4D-281BD06713F7}"/>
              </a:ext>
            </a:extLst>
          </p:cNvPr>
          <p:cNvSpPr>
            <a:spLocks noGrp="1"/>
          </p:cNvSpPr>
          <p:nvPr>
            <p:ph type="body" sz="quarter" idx="13"/>
          </p:nvPr>
        </p:nvSpPr>
        <p:spPr>
          <a:xfrm>
            <a:off x="251520" y="245448"/>
            <a:ext cx="8424863" cy="231224"/>
          </a:xfrm>
        </p:spPr>
        <p:txBody>
          <a:bodyPr>
            <a:normAutofit/>
          </a:bodyPr>
          <a:lstStyle/>
          <a:p>
            <a:r>
              <a:rPr lang="de-DE" sz="1050" b="1" dirty="0">
                <a:latin typeface="+mj-lt"/>
              </a:rPr>
              <a:t>Verantwortung im Wechselspiel </a:t>
            </a:r>
            <a:r>
              <a:rPr lang="de-DE" sz="1050" dirty="0">
                <a:effectLst/>
                <a:latin typeface="+mj-lt"/>
              </a:rPr>
              <a:t>Die Rolle von Politik und Individuum für nachhaltigen Konsum</a:t>
            </a:r>
          </a:p>
        </p:txBody>
      </p:sp>
      <p:sp>
        <p:nvSpPr>
          <p:cNvPr id="19" name="Textplatzhalter 18">
            <a:extLst>
              <a:ext uri="{FF2B5EF4-FFF2-40B4-BE49-F238E27FC236}">
                <a16:creationId xmlns:a16="http://schemas.microsoft.com/office/drawing/2014/main" id="{463845BB-0586-BD18-5BBC-BD53A71A3430}"/>
              </a:ext>
            </a:extLst>
          </p:cNvPr>
          <p:cNvSpPr>
            <a:spLocks noGrp="1"/>
          </p:cNvSpPr>
          <p:nvPr>
            <p:ph type="body" sz="quarter" idx="14"/>
          </p:nvPr>
        </p:nvSpPr>
        <p:spPr>
          <a:xfrm>
            <a:off x="252118" y="558273"/>
            <a:ext cx="8424863" cy="566471"/>
          </a:xfrm>
        </p:spPr>
        <p:txBody>
          <a:bodyPr/>
          <a:lstStyle/>
          <a:p>
            <a:r>
              <a:rPr lang="de-DE" dirty="0"/>
              <a:t>Der Handabdruck</a:t>
            </a:r>
          </a:p>
        </p:txBody>
      </p:sp>
      <p:pic>
        <p:nvPicPr>
          <p:cNvPr id="31" name="Grafik 30" descr="Ein Bild, das Text, LEGO, Spielzeug enthält.&#10;&#10;Automatisch generierte Beschreibung">
            <a:extLst>
              <a:ext uri="{FF2B5EF4-FFF2-40B4-BE49-F238E27FC236}">
                <a16:creationId xmlns:a16="http://schemas.microsoft.com/office/drawing/2014/main" id="{D4AEA238-16D7-47CB-964D-9F6D6C5CE8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9652" y="2060848"/>
            <a:ext cx="6264696" cy="4143492"/>
          </a:xfrm>
          <a:prstGeom prst="rect">
            <a:avLst/>
          </a:prstGeom>
        </p:spPr>
      </p:pic>
    </p:spTree>
    <p:extLst>
      <p:ext uri="{BB962C8B-B14F-4D97-AF65-F5344CB8AC3E}">
        <p14:creationId xmlns:p14="http://schemas.microsoft.com/office/powerpoint/2010/main" val="443296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197;p19">
            <a:extLst>
              <a:ext uri="{FF2B5EF4-FFF2-40B4-BE49-F238E27FC236}">
                <a16:creationId xmlns:a16="http://schemas.microsoft.com/office/drawing/2014/main" id="{A32F88EE-4842-C868-F21D-7A1B6AEE972F}"/>
              </a:ext>
            </a:extLst>
          </p:cNvPr>
          <p:cNvSpPr/>
          <p:nvPr/>
        </p:nvSpPr>
        <p:spPr>
          <a:xfrm>
            <a:off x="1021944" y="4264068"/>
            <a:ext cx="7920844" cy="916252"/>
          </a:xfrm>
          <a:custGeom>
            <a:avLst/>
            <a:gdLst>
              <a:gd name="connsiteX0" fmla="*/ 0 w 246668"/>
              <a:gd name="connsiteY0" fmla="*/ 0 h 38213"/>
              <a:gd name="connsiteX1" fmla="*/ 23100 w 246668"/>
              <a:gd name="connsiteY1" fmla="*/ 37683 h 38213"/>
              <a:gd name="connsiteX2" fmla="*/ 246668 w 246668"/>
              <a:gd name="connsiteY2" fmla="*/ 38213 h 38213"/>
              <a:gd name="connsiteX3" fmla="*/ 246668 w 246668"/>
              <a:gd name="connsiteY3" fmla="*/ 0 h 38213"/>
              <a:gd name="connsiteX4" fmla="*/ 0 w 246668"/>
              <a:gd name="connsiteY4" fmla="*/ 0 h 38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68" h="38213" extrusionOk="0">
                <a:moveTo>
                  <a:pt x="0" y="0"/>
                </a:moveTo>
                <a:lnTo>
                  <a:pt x="23100" y="37683"/>
                </a:lnTo>
                <a:lnTo>
                  <a:pt x="246668" y="38213"/>
                </a:lnTo>
                <a:lnTo>
                  <a:pt x="246668" y="0"/>
                </a:lnTo>
                <a:lnTo>
                  <a:pt x="0" y="0"/>
                </a:lnTo>
                <a:close/>
              </a:path>
            </a:pathLst>
          </a:custGeom>
          <a:solidFill>
            <a:schemeClr val="accent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31" name="Google Shape;197;p19">
            <a:extLst>
              <a:ext uri="{FF2B5EF4-FFF2-40B4-BE49-F238E27FC236}">
                <a16:creationId xmlns:a16="http://schemas.microsoft.com/office/drawing/2014/main" id="{935773F0-14B3-BDAB-526C-DB871FC6F1C3}"/>
              </a:ext>
            </a:extLst>
          </p:cNvPr>
          <p:cNvSpPr/>
          <p:nvPr/>
        </p:nvSpPr>
        <p:spPr>
          <a:xfrm rot="10800000">
            <a:off x="179930" y="5499921"/>
            <a:ext cx="7920844" cy="916252"/>
          </a:xfrm>
          <a:custGeom>
            <a:avLst/>
            <a:gdLst>
              <a:gd name="connsiteX0" fmla="*/ 0 w 246668"/>
              <a:gd name="connsiteY0" fmla="*/ 0 h 38213"/>
              <a:gd name="connsiteX1" fmla="*/ 23100 w 246668"/>
              <a:gd name="connsiteY1" fmla="*/ 37683 h 38213"/>
              <a:gd name="connsiteX2" fmla="*/ 246668 w 246668"/>
              <a:gd name="connsiteY2" fmla="*/ 38213 h 38213"/>
              <a:gd name="connsiteX3" fmla="*/ 246668 w 246668"/>
              <a:gd name="connsiteY3" fmla="*/ 0 h 38213"/>
              <a:gd name="connsiteX4" fmla="*/ 0 w 246668"/>
              <a:gd name="connsiteY4" fmla="*/ 0 h 38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68" h="38213" extrusionOk="0">
                <a:moveTo>
                  <a:pt x="0" y="0"/>
                </a:moveTo>
                <a:lnTo>
                  <a:pt x="23100" y="37683"/>
                </a:lnTo>
                <a:lnTo>
                  <a:pt x="246668" y="38213"/>
                </a:lnTo>
                <a:lnTo>
                  <a:pt x="246668" y="0"/>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9" name="Google Shape;197;p19">
            <a:extLst>
              <a:ext uri="{FF2B5EF4-FFF2-40B4-BE49-F238E27FC236}">
                <a16:creationId xmlns:a16="http://schemas.microsoft.com/office/drawing/2014/main" id="{CF35C9D8-32CE-7F93-A06D-AA2AD256A5BF}"/>
              </a:ext>
            </a:extLst>
          </p:cNvPr>
          <p:cNvSpPr/>
          <p:nvPr/>
        </p:nvSpPr>
        <p:spPr>
          <a:xfrm>
            <a:off x="1021944" y="1874292"/>
            <a:ext cx="7920844" cy="916252"/>
          </a:xfrm>
          <a:custGeom>
            <a:avLst/>
            <a:gdLst>
              <a:gd name="connsiteX0" fmla="*/ 0 w 246668"/>
              <a:gd name="connsiteY0" fmla="*/ 0 h 38213"/>
              <a:gd name="connsiteX1" fmla="*/ 23100 w 246668"/>
              <a:gd name="connsiteY1" fmla="*/ 37683 h 38213"/>
              <a:gd name="connsiteX2" fmla="*/ 246668 w 246668"/>
              <a:gd name="connsiteY2" fmla="*/ 38213 h 38213"/>
              <a:gd name="connsiteX3" fmla="*/ 246668 w 246668"/>
              <a:gd name="connsiteY3" fmla="*/ 0 h 38213"/>
              <a:gd name="connsiteX4" fmla="*/ 0 w 246668"/>
              <a:gd name="connsiteY4" fmla="*/ 0 h 38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68" h="38213" extrusionOk="0">
                <a:moveTo>
                  <a:pt x="0" y="0"/>
                </a:moveTo>
                <a:lnTo>
                  <a:pt x="23100" y="37683"/>
                </a:lnTo>
                <a:lnTo>
                  <a:pt x="246668" y="38213"/>
                </a:lnTo>
                <a:lnTo>
                  <a:pt x="246668" y="0"/>
                </a:lnTo>
                <a:lnTo>
                  <a:pt x="0" y="0"/>
                </a:lnTo>
                <a:close/>
              </a:path>
            </a:pathLst>
          </a:custGeom>
          <a:solidFill>
            <a:schemeClr val="accent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4" name="Foliennummernplatzhalter 3">
            <a:extLst>
              <a:ext uri="{FF2B5EF4-FFF2-40B4-BE49-F238E27FC236}">
                <a16:creationId xmlns:a16="http://schemas.microsoft.com/office/drawing/2014/main" id="{C1F879F8-72C5-3113-553B-EB27EEA801D9}"/>
              </a:ext>
            </a:extLst>
          </p:cNvPr>
          <p:cNvSpPr>
            <a:spLocks noGrp="1"/>
          </p:cNvSpPr>
          <p:nvPr>
            <p:ph type="sldNum" sz="quarter" idx="12"/>
          </p:nvPr>
        </p:nvSpPr>
        <p:spPr/>
        <p:txBody>
          <a:bodyPr/>
          <a:lstStyle/>
          <a:p>
            <a:fld id="{4F0D2E71-061B-4E4D-BF94-C6A9FAAAA5EA}" type="slidenum">
              <a:rPr lang="de-DE" smtClean="0"/>
              <a:pPr/>
              <a:t>9</a:t>
            </a:fld>
            <a:endParaRPr lang="de-DE"/>
          </a:p>
        </p:txBody>
      </p:sp>
      <p:sp>
        <p:nvSpPr>
          <p:cNvPr id="15" name="Textplatzhalter 14">
            <a:extLst>
              <a:ext uri="{FF2B5EF4-FFF2-40B4-BE49-F238E27FC236}">
                <a16:creationId xmlns:a16="http://schemas.microsoft.com/office/drawing/2014/main" id="{FB621CBC-7D77-4AF6-F580-4F652E240697}"/>
              </a:ext>
            </a:extLst>
          </p:cNvPr>
          <p:cNvSpPr>
            <a:spLocks noGrp="1"/>
          </p:cNvSpPr>
          <p:nvPr>
            <p:ph type="body" sz="quarter" idx="13"/>
          </p:nvPr>
        </p:nvSpPr>
        <p:spPr/>
        <p:txBody>
          <a:bodyPr>
            <a:normAutofit/>
          </a:bodyPr>
          <a:lstStyle/>
          <a:p>
            <a:r>
              <a:rPr lang="de-DE" sz="1050" b="1" dirty="0">
                <a:latin typeface="+mj-lt"/>
              </a:rPr>
              <a:t>Verantwortung im Wechselspiel </a:t>
            </a:r>
            <a:r>
              <a:rPr lang="de-DE" sz="1050" dirty="0">
                <a:effectLst/>
                <a:latin typeface="+mj-lt"/>
              </a:rPr>
              <a:t>Die Rolle von Politik und Individuum für nachhaltigen Konsum</a:t>
            </a:r>
          </a:p>
        </p:txBody>
      </p:sp>
      <p:sp>
        <p:nvSpPr>
          <p:cNvPr id="5" name="Textplatzhalter 4">
            <a:extLst>
              <a:ext uri="{FF2B5EF4-FFF2-40B4-BE49-F238E27FC236}">
                <a16:creationId xmlns:a16="http://schemas.microsoft.com/office/drawing/2014/main" id="{A58C1E14-6E78-2A86-640C-886ED7DD2232}"/>
              </a:ext>
            </a:extLst>
          </p:cNvPr>
          <p:cNvSpPr>
            <a:spLocks noGrp="1"/>
          </p:cNvSpPr>
          <p:nvPr>
            <p:ph type="body" sz="quarter" idx="14"/>
          </p:nvPr>
        </p:nvSpPr>
        <p:spPr/>
        <p:txBody>
          <a:bodyPr/>
          <a:lstStyle/>
          <a:p>
            <a:r>
              <a:rPr lang="de-DE" dirty="0"/>
              <a:t>Warum Verbraucher*innen aktiv werden sollten</a:t>
            </a:r>
          </a:p>
          <a:p>
            <a:endParaRPr lang="de-DE" dirty="0"/>
          </a:p>
        </p:txBody>
      </p:sp>
      <p:sp>
        <p:nvSpPr>
          <p:cNvPr id="14" name="Google Shape;197;p19">
            <a:extLst>
              <a:ext uri="{FF2B5EF4-FFF2-40B4-BE49-F238E27FC236}">
                <a16:creationId xmlns:a16="http://schemas.microsoft.com/office/drawing/2014/main" id="{AB066F12-EBA4-183E-1296-1B908237A35F}"/>
              </a:ext>
            </a:extLst>
          </p:cNvPr>
          <p:cNvSpPr/>
          <p:nvPr/>
        </p:nvSpPr>
        <p:spPr>
          <a:xfrm rot="10800000">
            <a:off x="179930" y="3073866"/>
            <a:ext cx="7920844" cy="916252"/>
          </a:xfrm>
          <a:custGeom>
            <a:avLst/>
            <a:gdLst>
              <a:gd name="connsiteX0" fmla="*/ 0 w 246668"/>
              <a:gd name="connsiteY0" fmla="*/ 0 h 38213"/>
              <a:gd name="connsiteX1" fmla="*/ 23100 w 246668"/>
              <a:gd name="connsiteY1" fmla="*/ 37683 h 38213"/>
              <a:gd name="connsiteX2" fmla="*/ 246668 w 246668"/>
              <a:gd name="connsiteY2" fmla="*/ 38213 h 38213"/>
              <a:gd name="connsiteX3" fmla="*/ 246668 w 246668"/>
              <a:gd name="connsiteY3" fmla="*/ 0 h 38213"/>
              <a:gd name="connsiteX4" fmla="*/ 0 w 246668"/>
              <a:gd name="connsiteY4" fmla="*/ 0 h 38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68" h="38213" extrusionOk="0">
                <a:moveTo>
                  <a:pt x="0" y="0"/>
                </a:moveTo>
                <a:lnTo>
                  <a:pt x="23100" y="37683"/>
                </a:lnTo>
                <a:lnTo>
                  <a:pt x="246668" y="38213"/>
                </a:lnTo>
                <a:lnTo>
                  <a:pt x="246668" y="0"/>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4B4B4D"/>
              </a:solidFill>
              <a:effectLst/>
              <a:uLnTx/>
              <a:uFillTx/>
              <a:latin typeface="Arial"/>
            </a:endParaRPr>
          </a:p>
        </p:txBody>
      </p:sp>
      <p:sp>
        <p:nvSpPr>
          <p:cNvPr id="13" name="Rechteck 12">
            <a:extLst>
              <a:ext uri="{FF2B5EF4-FFF2-40B4-BE49-F238E27FC236}">
                <a16:creationId xmlns:a16="http://schemas.microsoft.com/office/drawing/2014/main" id="{C0E6B375-A06E-3EE4-7D4A-841A62A60F37}"/>
              </a:ext>
            </a:extLst>
          </p:cNvPr>
          <p:cNvSpPr/>
          <p:nvPr/>
        </p:nvSpPr>
        <p:spPr>
          <a:xfrm>
            <a:off x="1763688" y="2028571"/>
            <a:ext cx="7179100" cy="5847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r>
              <a:rPr lang="de-DE" sz="1600" b="1" dirty="0">
                <a:solidFill>
                  <a:schemeClr val="bg1"/>
                </a:solidFill>
                <a:latin typeface="+mj-lt"/>
              </a:rPr>
              <a:t>Marktnachfrage beeinflussen:</a:t>
            </a:r>
            <a:r>
              <a:rPr lang="de-DE" sz="1600" dirty="0">
                <a:solidFill>
                  <a:schemeClr val="bg1"/>
                </a:solidFill>
                <a:latin typeface="+mj-lt"/>
              </a:rPr>
              <a:t> Verbraucherentscheidungen können die Nachfrage nach nachhaltigen Produkten erhöhen. (Bsp. Bio-Lebensmittel)</a:t>
            </a:r>
          </a:p>
        </p:txBody>
      </p:sp>
      <p:sp>
        <p:nvSpPr>
          <p:cNvPr id="18" name="Rechteck 17">
            <a:extLst>
              <a:ext uri="{FF2B5EF4-FFF2-40B4-BE49-F238E27FC236}">
                <a16:creationId xmlns:a16="http://schemas.microsoft.com/office/drawing/2014/main" id="{DAF815F9-F710-3BCE-59CA-C25BF2903574}"/>
              </a:ext>
            </a:extLst>
          </p:cNvPr>
          <p:cNvSpPr/>
          <p:nvPr/>
        </p:nvSpPr>
        <p:spPr>
          <a:xfrm>
            <a:off x="323528" y="3219252"/>
            <a:ext cx="7488832" cy="5847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r>
              <a:rPr lang="de-DE" sz="1600" b="1" dirty="0">
                <a:solidFill>
                  <a:schemeClr val="bg1"/>
                </a:solidFill>
                <a:latin typeface="+mj-lt"/>
              </a:rPr>
              <a:t>Sofortige Handlungsmöglichkeiten:</a:t>
            </a:r>
            <a:r>
              <a:rPr lang="de-DE" sz="1600" dirty="0">
                <a:solidFill>
                  <a:schemeClr val="bg1"/>
                </a:solidFill>
                <a:latin typeface="+mj-lt"/>
              </a:rPr>
              <a:t> Verbraucher*innen müssen nicht auf politische Entscheidungen warten, um aktiv zu werden. Sie können sofort Maßnahmen ergreifen.</a:t>
            </a:r>
          </a:p>
        </p:txBody>
      </p:sp>
      <p:sp>
        <p:nvSpPr>
          <p:cNvPr id="22" name="Rechteck 21">
            <a:extLst>
              <a:ext uri="{FF2B5EF4-FFF2-40B4-BE49-F238E27FC236}">
                <a16:creationId xmlns:a16="http://schemas.microsoft.com/office/drawing/2014/main" id="{F2B62447-DE9C-1B25-F5F8-51A494093BD4}"/>
              </a:ext>
            </a:extLst>
          </p:cNvPr>
          <p:cNvSpPr/>
          <p:nvPr/>
        </p:nvSpPr>
        <p:spPr>
          <a:xfrm>
            <a:off x="1760687" y="4525582"/>
            <a:ext cx="7899180" cy="3385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r>
              <a:rPr lang="de-DE" sz="1600" b="1" dirty="0">
                <a:solidFill>
                  <a:schemeClr val="bg1"/>
                </a:solidFill>
                <a:latin typeface="+mj-lt"/>
              </a:rPr>
              <a:t>Persönliche Vorteile </a:t>
            </a:r>
            <a:r>
              <a:rPr lang="de-DE" sz="1600" dirty="0">
                <a:solidFill>
                  <a:schemeClr val="bg1"/>
                </a:solidFill>
                <a:latin typeface="+mj-lt"/>
              </a:rPr>
              <a:t>(Gesundheitseffekte, Kosteneinsparung)</a:t>
            </a:r>
          </a:p>
        </p:txBody>
      </p:sp>
      <p:sp>
        <p:nvSpPr>
          <p:cNvPr id="23" name="Rechteck 22">
            <a:extLst>
              <a:ext uri="{FF2B5EF4-FFF2-40B4-BE49-F238E27FC236}">
                <a16:creationId xmlns:a16="http://schemas.microsoft.com/office/drawing/2014/main" id="{01EDE5B8-8CC6-9D58-197D-610C10E67E25}"/>
              </a:ext>
            </a:extLst>
          </p:cNvPr>
          <p:cNvSpPr/>
          <p:nvPr/>
        </p:nvSpPr>
        <p:spPr>
          <a:xfrm>
            <a:off x="251521" y="5629432"/>
            <a:ext cx="6840759" cy="5847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r>
              <a:rPr lang="de-DE" sz="1600" b="1" dirty="0">
                <a:solidFill>
                  <a:schemeClr val="bg1"/>
                </a:solidFill>
                <a:latin typeface="+mj-lt"/>
              </a:rPr>
              <a:t>Moralische Verpflichtung:</a:t>
            </a:r>
            <a:r>
              <a:rPr lang="de-DE" sz="1600" dirty="0">
                <a:solidFill>
                  <a:schemeClr val="bg1"/>
                </a:solidFill>
                <a:latin typeface="+mj-lt"/>
              </a:rPr>
              <a:t> Viele Menschen fühlen sich ethisch verpflichtet, ihren Beitrag zum Umweltschutz zu leisten.</a:t>
            </a:r>
          </a:p>
        </p:txBody>
      </p:sp>
    </p:spTree>
    <p:extLst>
      <p:ext uri="{BB962C8B-B14F-4D97-AF65-F5344CB8AC3E}">
        <p14:creationId xmlns:p14="http://schemas.microsoft.com/office/powerpoint/2010/main" val="30116225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Präsentation grün">
  <a:themeElements>
    <a:clrScheme name="Benutzerdefiniert 11">
      <a:dk1>
        <a:srgbClr val="4B4B4D"/>
      </a:dk1>
      <a:lt1>
        <a:sysClr val="window" lastClr="FFFFFF"/>
      </a:lt1>
      <a:dk2>
        <a:srgbClr val="007626"/>
      </a:dk2>
      <a:lt2>
        <a:srgbClr val="5EAD35"/>
      </a:lt2>
      <a:accent1>
        <a:srgbClr val="009BD5"/>
      </a:accent1>
      <a:accent2>
        <a:srgbClr val="005F85"/>
      </a:accent2>
      <a:accent3>
        <a:srgbClr val="FABB00"/>
      </a:accent3>
      <a:accent4>
        <a:srgbClr val="D78400"/>
      </a:accent4>
      <a:accent5>
        <a:srgbClr val="CE1F5E"/>
      </a:accent5>
      <a:accent6>
        <a:srgbClr val="83053C"/>
      </a:accent6>
      <a:hlink>
        <a:srgbClr val="AEAEB0"/>
      </a:hlink>
      <a:folHlink>
        <a:srgbClr val="AEAEB0"/>
      </a:folHlink>
    </a:clrScheme>
    <a:fontScheme name="UBA">
      <a:majorFont>
        <a:latin typeface="Calibri"/>
        <a:ea typeface=""/>
        <a:cs typeface=""/>
      </a:majorFont>
      <a:minorFont>
        <a:latin typeface="Cambri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29A634C0F8990B4FA5A28423CE7FB4A9" ma:contentTypeVersion="1" ma:contentTypeDescription="Ein neues Dokument erstellen." ma:contentTypeScope="" ma:versionID="80fdba8696c7200d02d238ec7ae41c6c">
  <xsd:schema xmlns:xsd="http://www.w3.org/2001/XMLSchema" xmlns:xs="http://www.w3.org/2001/XMLSchema" xmlns:p="http://schemas.microsoft.com/office/2006/metadata/properties" targetNamespace="http://schemas.microsoft.com/office/2006/metadata/properties" ma:root="true" ma:fieldsID="1ee45120d40117fbde3e73d11faa343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7"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A7A963F-5FB0-45B0-A9F2-2C39C5EFE047}">
  <ds:schemaRefs>
    <ds:schemaRef ds:uri="http://schemas.microsoft.com/sharepoint/v3/contenttype/forms"/>
  </ds:schemaRefs>
</ds:datastoreItem>
</file>

<file path=customXml/itemProps2.xml><?xml version="1.0" encoding="utf-8"?>
<ds:datastoreItem xmlns:ds="http://schemas.openxmlformats.org/officeDocument/2006/customXml" ds:itemID="{39B6931C-A28F-4B9C-8989-F4C7A935CB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A9F97D0-CAB1-47C4-8874-4CB3A054FEE1}">
  <ds:schemaRefs>
    <ds:schemaRef ds:uri="http://purl.org/dc/dcmitype/"/>
    <ds:schemaRef ds:uri="http://purl.org/dc/elements/1.1/"/>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2686</Words>
  <Application>Microsoft Office PowerPoint</Application>
  <PresentationFormat>Bildschirmpräsentation (4:3)</PresentationFormat>
  <Paragraphs>317</Paragraphs>
  <Slides>18</Slides>
  <Notes>17</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18</vt:i4>
      </vt:variant>
    </vt:vector>
  </HeadingPairs>
  <TitlesOfParts>
    <vt:vector size="27" baseType="lpstr">
      <vt:lpstr>Arial</vt:lpstr>
      <vt:lpstr>Calibri</vt:lpstr>
      <vt:lpstr>Cambria</vt:lpstr>
      <vt:lpstr>Livvic</vt:lpstr>
      <vt:lpstr>Londrina Solid</vt:lpstr>
      <vt:lpstr>Segoe UI</vt:lpstr>
      <vt:lpstr>Symbol</vt:lpstr>
      <vt:lpstr>Wingdings</vt:lpstr>
      <vt:lpstr>Präsentation grün</vt:lpstr>
      <vt:lpstr>Verantwortung im Wechselspiel</vt:lpstr>
      <vt:lpstr>PowerPoint-Präsentation</vt:lpstr>
      <vt:lpstr>PowerPoint-Präsentation</vt:lpstr>
      <vt:lpstr>Einflussnahme  einzelner  Verbraucher*innen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UBA_PPT</dc:title>
  <dc:creator>UBA</dc:creator>
  <cp:lastModifiedBy>Julia Olliges - adelphi</cp:lastModifiedBy>
  <cp:revision>215</cp:revision>
  <dcterms:created xsi:type="dcterms:W3CDTF">2013-11-18T20:15:17Z</dcterms:created>
  <dcterms:modified xsi:type="dcterms:W3CDTF">2025-02-28T09:53:18Z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0x01010029A634C0F8990B4FA5A28423CE7FB4A9</vt:lpwstr>
  </property>
</Properties>
</file>