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84" r:id="rId3"/>
  </p:sldMasterIdLst>
  <p:notesMasterIdLst>
    <p:notesMasterId r:id="rId10"/>
  </p:notesMasterIdLst>
  <p:handoutMasterIdLst>
    <p:handoutMasterId r:id="rId11"/>
  </p:handoutMasterIdLst>
  <p:sldIdLst>
    <p:sldId id="256" r:id="rId4"/>
    <p:sldId id="267" r:id="rId5"/>
    <p:sldId id="268" r:id="rId6"/>
    <p:sldId id="269" r:id="rId7"/>
    <p:sldId id="270" r:id="rId8"/>
    <p:sldId id="271" r:id="rId9"/>
  </p:sldIdLst>
  <p:sldSz cx="7559675" cy="10439400"/>
  <p:notesSz cx="6669088" cy="9890125"/>
  <p:embeddedFontLst>
    <p:embeddedFont>
      <p:font typeface="ＭＳ Ｐゴシック" panose="020B0600070205080204" pitchFamily="34" charset="-128"/>
      <p:regular r:id="rId12"/>
    </p:embeddedFont>
    <p:embeddedFont>
      <p:font typeface="Arial Black" panose="020B0A04020102020204" pitchFamily="34" charset="0"/>
      <p:bold r:id="rId13"/>
    </p:embeddedFont>
    <p:embeddedFont>
      <p:font typeface="BundesSans Web Regular" panose="020B0604020202020204" charset="0"/>
      <p:regular r:id="rId14"/>
      <p:bold r:id="rId15"/>
      <p:italic r:id="rId16"/>
    </p:embeddedFont>
    <p:embeddedFont>
      <p:font typeface="Calibri" panose="020F0502020204030204" pitchFamily="34" charset="0"/>
      <p:regular r:id="rId17"/>
      <p:bold r:id="rId18"/>
      <p:italic r:id="rId19"/>
      <p:boldItalic r:id="rId20"/>
    </p:embeddedFont>
    <p:embeddedFont>
      <p:font typeface="Roboto Light" panose="020B0604020202020204" charset="0"/>
      <p:regular r:id="rId21"/>
      <p:italic r:id="rId22"/>
    </p:embeddedFont>
  </p:embeddedFontLst>
  <p:defaultTextStyle>
    <a:defPPr>
      <a:defRPr lang="de-DE"/>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288" userDrawn="1">
          <p15:clr>
            <a:srgbClr val="A4A3A4"/>
          </p15:clr>
        </p15:guide>
        <p15:guide id="2" pos="23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ber, Maria" initials="HM" lastIdx="11" clrIdx="0">
    <p:extLst>
      <p:ext uri="{19B8F6BF-5375-455C-9EA6-DF929625EA0E}">
        <p15:presenceInfo xmlns:p15="http://schemas.microsoft.com/office/powerpoint/2012/main" userId="S-1-5-21-837650375-1690420205-4123535123-19693" providerId="AD"/>
      </p:ext>
    </p:extLst>
  </p:cmAuthor>
  <p:cmAuthor id="2" name="Pinnow, Anne" initials="PA" lastIdx="3" clrIdx="1">
    <p:extLst>
      <p:ext uri="{19B8F6BF-5375-455C-9EA6-DF929625EA0E}">
        <p15:presenceInfo xmlns:p15="http://schemas.microsoft.com/office/powerpoint/2012/main" userId="S-1-5-21-837650375-1690420205-4123535123-21154" providerId="AD"/>
      </p:ext>
    </p:extLst>
  </p:cmAuthor>
  <p:cmAuthor id="3" name="Czioska, Helen" initials="CH" lastIdx="1" clrIdx="2">
    <p:extLst>
      <p:ext uri="{19B8F6BF-5375-455C-9EA6-DF929625EA0E}">
        <p15:presenceInfo xmlns:p15="http://schemas.microsoft.com/office/powerpoint/2012/main" userId="S-1-5-21-837650375-1690420205-4123535123-11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4F5"/>
    <a:srgbClr val="EBF6F8"/>
    <a:srgbClr val="128491"/>
    <a:srgbClr val="00606D"/>
    <a:srgbClr val="EC8311"/>
    <a:srgbClr val="FFD517"/>
    <a:srgbClr val="8E5C05"/>
    <a:srgbClr val="90CA09"/>
    <a:srgbClr val="145AAC"/>
    <a:srgbClr val="EAF1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93"/>
    <p:restoredTop sz="94823"/>
  </p:normalViewPr>
  <p:slideViewPr>
    <p:cSldViewPr snapToGrid="0" snapToObjects="1">
      <p:cViewPr varScale="1">
        <p:scale>
          <a:sx n="60" d="100"/>
          <a:sy n="60" d="100"/>
        </p:scale>
        <p:origin x="2770" y="38"/>
      </p:cViewPr>
      <p:guideLst>
        <p:guide orient="horz" pos="3288"/>
        <p:guide pos="2381"/>
      </p:guideLst>
    </p:cSldViewPr>
  </p:slideViewPr>
  <p:notesTextViewPr>
    <p:cViewPr>
      <p:scale>
        <a:sx n="200" d="100"/>
        <a:sy n="200" d="100"/>
      </p:scale>
      <p:origin x="0" y="0"/>
    </p:cViewPr>
  </p:notesTextViewPr>
  <p:notesViewPr>
    <p:cSldViewPr snapToGrid="0" snapToObjects="1">
      <p:cViewPr varScale="1">
        <p:scale>
          <a:sx n="89" d="100"/>
          <a:sy n="89" d="100"/>
        </p:scale>
        <p:origin x="376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font" Target="fonts/font10.fntdata"/><Relationship Id="rId7" Type="http://schemas.openxmlformats.org/officeDocument/2006/relationships/slide" Target="slides/slide4.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handoutMaster" Target="handoutMasters/handoutMaster1.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font" Target="fonts/font4.fntdata"/><Relationship Id="rId23" Type="http://schemas.openxmlformats.org/officeDocument/2006/relationships/commentAuthors" Target="commentAuthors.xml"/><Relationship Id="rId10" Type="http://schemas.openxmlformats.org/officeDocument/2006/relationships/notesMaster" Target="notesMasters/notesMaster1.xml"/><Relationship Id="rId19"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1-22T10:38:20.274" idx="11">
    <p:pos x="2224" y="831"/>
    <p:text>Frage Anja Garben: Ist Umweltverbräuche ein gängiger Begriff? Vielleicht eher Umweltschäden? oder Ressourcenverbräuche?</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023E8E3-AADB-5348-9545-2CF489F6870E}"/>
              </a:ext>
            </a:extLst>
          </p:cNvPr>
          <p:cNvSpPr>
            <a:spLocks noGrp="1"/>
          </p:cNvSpPr>
          <p:nvPr>
            <p:ph type="hdr" sz="quarter"/>
          </p:nvPr>
        </p:nvSpPr>
        <p:spPr>
          <a:xfrm>
            <a:off x="0" y="0"/>
            <a:ext cx="2889250" cy="495300"/>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F4F48CAB-7DF6-3447-83A0-D6F67881C2DF}"/>
              </a:ext>
            </a:extLst>
          </p:cNvPr>
          <p:cNvSpPr>
            <a:spLocks noGrp="1"/>
          </p:cNvSpPr>
          <p:nvPr>
            <p:ph type="dt" sz="quarter" idx="1"/>
          </p:nvPr>
        </p:nvSpPr>
        <p:spPr>
          <a:xfrm>
            <a:off x="3778250" y="0"/>
            <a:ext cx="2889250" cy="495300"/>
          </a:xfrm>
          <a:prstGeom prst="rect">
            <a:avLst/>
          </a:prstGeom>
        </p:spPr>
        <p:txBody>
          <a:bodyPr vert="horz" lIns="91440" tIns="45720" rIns="91440" bIns="45720" rtlCol="0"/>
          <a:lstStyle>
            <a:lvl1pPr algn="r">
              <a:defRPr sz="1200"/>
            </a:lvl1pPr>
          </a:lstStyle>
          <a:p>
            <a:fld id="{1D7C09A5-FD45-3D4A-99D3-EBF26A62709F}" type="datetimeFigureOut">
              <a:rPr lang="de-DE" smtClean="0"/>
              <a:t>26.05.2025</a:t>
            </a:fld>
            <a:endParaRPr lang="de-DE"/>
          </a:p>
        </p:txBody>
      </p:sp>
      <p:sp>
        <p:nvSpPr>
          <p:cNvPr id="4" name="Fußzeilenplatzhalter 3">
            <a:extLst>
              <a:ext uri="{FF2B5EF4-FFF2-40B4-BE49-F238E27FC236}">
                <a16:creationId xmlns:a16="http://schemas.microsoft.com/office/drawing/2014/main" id="{1B3C3C9C-2F59-8E46-B05F-4DAF86B0CB59}"/>
              </a:ext>
            </a:extLst>
          </p:cNvPr>
          <p:cNvSpPr>
            <a:spLocks noGrp="1"/>
          </p:cNvSpPr>
          <p:nvPr>
            <p:ph type="ftr" sz="quarter" idx="2"/>
          </p:nvPr>
        </p:nvSpPr>
        <p:spPr>
          <a:xfrm>
            <a:off x="0" y="9394825"/>
            <a:ext cx="2889250" cy="4953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DB85B64-CA43-D548-B0DB-97AD5A810152}"/>
              </a:ext>
            </a:extLst>
          </p:cNvPr>
          <p:cNvSpPr>
            <a:spLocks noGrp="1"/>
          </p:cNvSpPr>
          <p:nvPr>
            <p:ph type="sldNum" sz="quarter" idx="3"/>
          </p:nvPr>
        </p:nvSpPr>
        <p:spPr>
          <a:xfrm>
            <a:off x="3778250" y="9394825"/>
            <a:ext cx="2889250" cy="495300"/>
          </a:xfrm>
          <a:prstGeom prst="rect">
            <a:avLst/>
          </a:prstGeom>
        </p:spPr>
        <p:txBody>
          <a:bodyPr vert="horz" lIns="91440" tIns="45720" rIns="91440" bIns="45720" rtlCol="0" anchor="b"/>
          <a:lstStyle>
            <a:lvl1pPr algn="r">
              <a:defRPr sz="1200"/>
            </a:lvl1pPr>
          </a:lstStyle>
          <a:p>
            <a:fld id="{F31CB097-B4ED-804A-924A-9C1CE4924AAC}" type="slidenum">
              <a:rPr lang="de-DE" smtClean="0"/>
              <a:t>‹Nr.›</a:t>
            </a:fld>
            <a:endParaRPr lang="de-DE"/>
          </a:p>
        </p:txBody>
      </p:sp>
    </p:spTree>
    <p:extLst>
      <p:ext uri="{BB962C8B-B14F-4D97-AF65-F5344CB8AC3E}">
        <p14:creationId xmlns:p14="http://schemas.microsoft.com/office/powerpoint/2010/main" val="4191788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250" cy="4953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778250" y="0"/>
            <a:ext cx="2889250" cy="495300"/>
          </a:xfrm>
          <a:prstGeom prst="rect">
            <a:avLst/>
          </a:prstGeom>
        </p:spPr>
        <p:txBody>
          <a:bodyPr vert="horz" lIns="91440" tIns="45720" rIns="91440" bIns="45720" rtlCol="0"/>
          <a:lstStyle>
            <a:lvl1pPr algn="r">
              <a:defRPr sz="1200"/>
            </a:lvl1pPr>
          </a:lstStyle>
          <a:p>
            <a:fld id="{C2E71721-6DD9-D847-8B9F-75C4FA7EF129}" type="datetimeFigureOut">
              <a:rPr lang="de-DE" smtClean="0"/>
              <a:t>26.05.2025</a:t>
            </a:fld>
            <a:endParaRPr lang="de-DE"/>
          </a:p>
        </p:txBody>
      </p:sp>
      <p:sp>
        <p:nvSpPr>
          <p:cNvPr id="4" name="Folienbildplatzhalter 3"/>
          <p:cNvSpPr>
            <a:spLocks noGrp="1" noRot="1" noChangeAspect="1"/>
          </p:cNvSpPr>
          <p:nvPr>
            <p:ph type="sldImg" idx="2"/>
          </p:nvPr>
        </p:nvSpPr>
        <p:spPr>
          <a:xfrm>
            <a:off x="2125663" y="1236663"/>
            <a:ext cx="2417762" cy="33369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66750" y="4759325"/>
            <a:ext cx="5335588" cy="389413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394825"/>
            <a:ext cx="2889250" cy="4953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778250" y="9394825"/>
            <a:ext cx="2889250" cy="495300"/>
          </a:xfrm>
          <a:prstGeom prst="rect">
            <a:avLst/>
          </a:prstGeom>
        </p:spPr>
        <p:txBody>
          <a:bodyPr vert="horz" lIns="91440" tIns="45720" rIns="91440" bIns="45720" rtlCol="0" anchor="b"/>
          <a:lstStyle>
            <a:lvl1pPr algn="r">
              <a:defRPr sz="1200"/>
            </a:lvl1pPr>
          </a:lstStyle>
          <a:p>
            <a:fld id="{2211A35F-75B1-3247-8201-89AE8D48A28F}" type="slidenum">
              <a:rPr lang="de-DE" smtClean="0"/>
              <a:t>‹Nr.›</a:t>
            </a:fld>
            <a:endParaRPr lang="de-DE"/>
          </a:p>
        </p:txBody>
      </p:sp>
    </p:spTree>
    <p:extLst>
      <p:ext uri="{BB962C8B-B14F-4D97-AF65-F5344CB8AC3E}">
        <p14:creationId xmlns:p14="http://schemas.microsoft.com/office/powerpoint/2010/main" val="2488650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2</a:t>
            </a:fld>
            <a:endParaRPr lang="de-DE"/>
          </a:p>
        </p:txBody>
      </p:sp>
    </p:spTree>
    <p:extLst>
      <p:ext uri="{BB962C8B-B14F-4D97-AF65-F5344CB8AC3E}">
        <p14:creationId xmlns:p14="http://schemas.microsoft.com/office/powerpoint/2010/main" val="1999113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nachhaltigerkonsum.info/" TargetMode="External"/><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pn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2.jp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 Id="rId30" Type="http://schemas.openxmlformats.org/officeDocument/2006/relationships/hyperlink" Target="https://nachhaltigerkonsum.info/"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nachhaltigerkonsum.info/"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nachhaltigerkonsum.info/"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D9908D3-3CA6-4611-8437-87E75CB0B8E8}"/>
              </a:ext>
            </a:extLst>
          </p:cNvPr>
          <p:cNvPicPr>
            <a:picLocks noChangeAspect="1"/>
          </p:cNvPicPr>
          <p:nvPr userDrawn="1"/>
        </p:nvPicPr>
        <p:blipFill rotWithShape="1">
          <a:blip r:embed="rId2"/>
          <a:srcRect l="4321" r="10579"/>
          <a:stretch/>
        </p:blipFill>
        <p:spPr>
          <a:xfrm>
            <a:off x="-2" y="0"/>
            <a:ext cx="7559677" cy="6660573"/>
          </a:xfrm>
          <a:prstGeom prst="rect">
            <a:avLst/>
          </a:prstGeom>
        </p:spPr>
      </p:pic>
      <p:sp>
        <p:nvSpPr>
          <p:cNvPr id="11" name="Rechteck 10">
            <a:extLst>
              <a:ext uri="{FF2B5EF4-FFF2-40B4-BE49-F238E27FC236}">
                <a16:creationId xmlns:a16="http://schemas.microsoft.com/office/drawing/2014/main" id="{14D83189-8C61-1340-9C33-122A53067058}"/>
              </a:ext>
            </a:extLst>
          </p:cNvPr>
          <p:cNvSpPr/>
          <p:nvPr userDrawn="1"/>
        </p:nvSpPr>
        <p:spPr>
          <a:xfrm>
            <a:off x="-1" y="6660573"/>
            <a:ext cx="7559676" cy="37788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AEAB9494-A4A4-184D-9C12-71495914D870}"/>
              </a:ext>
            </a:extLst>
          </p:cNvPr>
          <p:cNvSpPr>
            <a:spLocks noGrp="1"/>
          </p:cNvSpPr>
          <p:nvPr>
            <p:ph type="title"/>
          </p:nvPr>
        </p:nvSpPr>
        <p:spPr>
          <a:xfrm>
            <a:off x="1032542" y="7105229"/>
            <a:ext cx="5494592" cy="1212182"/>
          </a:xfrm>
        </p:spPr>
        <p:txBody>
          <a:bodyPr anchor="ctr"/>
          <a:lstStyle>
            <a:lvl1pPr algn="ctr">
              <a:lnSpc>
                <a:spcPct val="100000"/>
              </a:lnSpc>
              <a:defRPr sz="4800" b="0">
                <a:solidFill>
                  <a:schemeClr val="bg1"/>
                </a:solidFill>
              </a:defRPr>
            </a:lvl1pPr>
          </a:lstStyle>
          <a:p>
            <a:r>
              <a:rPr lang="de-DE" dirty="0"/>
              <a:t>Mastertitelformat bearbeiten</a:t>
            </a:r>
          </a:p>
        </p:txBody>
      </p:sp>
      <p:sp>
        <p:nvSpPr>
          <p:cNvPr id="14" name="Textplatzhalter 15">
            <a:extLst>
              <a:ext uri="{FF2B5EF4-FFF2-40B4-BE49-F238E27FC236}">
                <a16:creationId xmlns:a16="http://schemas.microsoft.com/office/drawing/2014/main" id="{B338D416-E92F-EE46-BFF1-5020255240A7}"/>
              </a:ext>
            </a:extLst>
          </p:cNvPr>
          <p:cNvSpPr>
            <a:spLocks noGrp="1"/>
          </p:cNvSpPr>
          <p:nvPr>
            <p:ph type="body" sz="quarter" idx="20"/>
          </p:nvPr>
        </p:nvSpPr>
        <p:spPr>
          <a:xfrm>
            <a:off x="1032542" y="8417608"/>
            <a:ext cx="5494592" cy="826101"/>
          </a:xfrm>
        </p:spPr>
        <p:txBody>
          <a:bodyPr anchor="ctr"/>
          <a:lstStyle>
            <a:lvl1pPr indent="-246596" algn="ctr">
              <a:lnSpc>
                <a:spcPct val="100000"/>
              </a:lnSpc>
              <a:spcAft>
                <a:spcPts val="609"/>
              </a:spcAft>
              <a:defRPr sz="2400">
                <a:solidFill>
                  <a:schemeClr val="bg1"/>
                </a:solidFill>
              </a:defRPr>
            </a:lvl1pPr>
            <a:lvl2pPr>
              <a:defRPr sz="2131"/>
            </a:lvl2pPr>
            <a:lvl3pPr marL="821988" indent="-241116">
              <a:spcAft>
                <a:spcPts val="609"/>
              </a:spcAft>
              <a:buClr>
                <a:srgbClr val="045D9A"/>
              </a:buClr>
              <a:defRPr sz="1827" baseline="0"/>
            </a:lvl3pPr>
            <a:lvl4pPr marL="821988" indent="-241116">
              <a:spcAft>
                <a:spcPts val="609"/>
              </a:spcAft>
              <a:buClr>
                <a:srgbClr val="045D9A"/>
              </a:buClr>
              <a:defRPr sz="1827" baseline="0"/>
            </a:lvl4pPr>
            <a:lvl5pPr marL="821988" indent="-241116">
              <a:spcAft>
                <a:spcPts val="609"/>
              </a:spcAft>
              <a:defRPr sz="1827" baseline="0"/>
            </a:lvl5pPr>
          </a:lstStyle>
          <a:p>
            <a:pPr lvl="0"/>
            <a:r>
              <a:rPr lang="de-DE" dirty="0"/>
              <a:t>Mastertextformat bearbeiten</a:t>
            </a:r>
          </a:p>
        </p:txBody>
      </p:sp>
      <p:grpSp>
        <p:nvGrpSpPr>
          <p:cNvPr id="12" name="Gruppieren 11">
            <a:extLst>
              <a:ext uri="{FF2B5EF4-FFF2-40B4-BE49-F238E27FC236}">
                <a16:creationId xmlns:a16="http://schemas.microsoft.com/office/drawing/2014/main" id="{F35388DF-2773-4479-992C-C768058DAA42}"/>
              </a:ext>
            </a:extLst>
          </p:cNvPr>
          <p:cNvGrpSpPr/>
          <p:nvPr userDrawn="1"/>
        </p:nvGrpSpPr>
        <p:grpSpPr>
          <a:xfrm>
            <a:off x="581891" y="0"/>
            <a:ext cx="2232000" cy="2340000"/>
            <a:chOff x="581891" y="0"/>
            <a:chExt cx="2232000" cy="2340000"/>
          </a:xfrm>
        </p:grpSpPr>
        <p:sp>
          <p:nvSpPr>
            <p:cNvPr id="6" name="Rechteck 5">
              <a:extLst>
                <a:ext uri="{FF2B5EF4-FFF2-40B4-BE49-F238E27FC236}">
                  <a16:creationId xmlns:a16="http://schemas.microsoft.com/office/drawing/2014/main" id="{852DEB15-96B5-ED0B-D7D3-ED484FEA16AA}"/>
                </a:ext>
              </a:extLst>
            </p:cNvPr>
            <p:cNvSpPr/>
            <p:nvPr userDrawn="1"/>
          </p:nvSpPr>
          <p:spPr>
            <a:xfrm>
              <a:off x="581891" y="0"/>
              <a:ext cx="2232000" cy="23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13" name="Grafik 12">
              <a:hlinkClick r:id="rId3"/>
              <a:extLst>
                <a:ext uri="{FF2B5EF4-FFF2-40B4-BE49-F238E27FC236}">
                  <a16:creationId xmlns:a16="http://schemas.microsoft.com/office/drawing/2014/main" id="{72652BDF-A987-4934-AC4B-ACA7D1528DD0}"/>
                </a:ext>
              </a:extLst>
            </p:cNvPr>
            <p:cNvPicPr>
              <a:picLocks noChangeAspect="1"/>
            </p:cNvPicPr>
            <p:nvPr userDrawn="1"/>
          </p:nvPicPr>
          <p:blipFill>
            <a:blip r:embed="rId4"/>
            <a:stretch>
              <a:fillRect/>
            </a:stretch>
          </p:blipFill>
          <p:spPr>
            <a:xfrm>
              <a:off x="759435" y="863119"/>
              <a:ext cx="1876913" cy="1231631"/>
            </a:xfrm>
            <a:prstGeom prst="rect">
              <a:avLst/>
            </a:prstGeom>
          </p:spPr>
        </p:pic>
      </p:grpSp>
    </p:spTree>
    <p:extLst>
      <p:ext uri="{BB962C8B-B14F-4D97-AF65-F5344CB8AC3E}">
        <p14:creationId xmlns:p14="http://schemas.microsoft.com/office/powerpoint/2010/main" val="975826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 2 Bilder">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5885"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5" name="Bildplatzhalter 4">
            <a:extLst>
              <a:ext uri="{FF2B5EF4-FFF2-40B4-BE49-F238E27FC236}">
                <a16:creationId xmlns:a16="http://schemas.microsoft.com/office/drawing/2014/main" id="{ACC6146D-28D1-FC4C-AA80-A5891829397B}"/>
              </a:ext>
            </a:extLst>
          </p:cNvPr>
          <p:cNvSpPr>
            <a:spLocks noGrp="1"/>
          </p:cNvSpPr>
          <p:nvPr>
            <p:ph type="pic" sz="quarter" idx="11"/>
          </p:nvPr>
        </p:nvSpPr>
        <p:spPr>
          <a:xfrm>
            <a:off x="386837" y="5461200"/>
            <a:ext cx="3174286" cy="4119217"/>
          </a:xfrm>
        </p:spPr>
        <p:txBody>
          <a:bodyPr/>
          <a:lstStyle/>
          <a:p>
            <a:endParaRPr lang="de-DE"/>
          </a:p>
        </p:txBody>
      </p:sp>
      <p:sp>
        <p:nvSpPr>
          <p:cNvPr id="8" name="Bildplatzhalter 4">
            <a:extLst>
              <a:ext uri="{FF2B5EF4-FFF2-40B4-BE49-F238E27FC236}">
                <a16:creationId xmlns:a16="http://schemas.microsoft.com/office/drawing/2014/main" id="{351557D5-11A6-EE4B-50DF-1E0607268688}"/>
              </a:ext>
            </a:extLst>
          </p:cNvPr>
          <p:cNvSpPr>
            <a:spLocks noGrp="1"/>
          </p:cNvSpPr>
          <p:nvPr>
            <p:ph type="pic" sz="quarter" idx="21"/>
          </p:nvPr>
        </p:nvSpPr>
        <p:spPr>
          <a:xfrm>
            <a:off x="3998551" y="5453318"/>
            <a:ext cx="3174286" cy="4127099"/>
          </a:xfrm>
        </p:spPr>
        <p:txBody>
          <a:bodyPr/>
          <a:lstStyle/>
          <a:p>
            <a:endParaRPr lang="de-DE" dirty="0"/>
          </a:p>
        </p:txBody>
      </p:sp>
      <p:sp>
        <p:nvSpPr>
          <p:cNvPr id="12" name="Textplatzhalter 15">
            <a:extLst>
              <a:ext uri="{FF2B5EF4-FFF2-40B4-BE49-F238E27FC236}">
                <a16:creationId xmlns:a16="http://schemas.microsoft.com/office/drawing/2014/main" id="{154CCFC4-3FA5-FE93-F049-8D10A5C2C527}"/>
              </a:ext>
            </a:extLst>
          </p:cNvPr>
          <p:cNvSpPr>
            <a:spLocks noGrp="1"/>
          </p:cNvSpPr>
          <p:nvPr>
            <p:ph type="body" sz="quarter" idx="20" hasCustomPrompt="1"/>
          </p:nvPr>
        </p:nvSpPr>
        <p:spPr>
          <a:xfrm>
            <a:off x="386836" y="2358208"/>
            <a:ext cx="6785665" cy="2861493"/>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9" name="Textplatzhalter 7">
            <a:extLst>
              <a:ext uri="{FF2B5EF4-FFF2-40B4-BE49-F238E27FC236}">
                <a16:creationId xmlns:a16="http://schemas.microsoft.com/office/drawing/2014/main" id="{F2E937FA-BCF1-43F0-939E-D8B89CD8F7E9}"/>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10" name="Rectangle 1">
            <a:extLst>
              <a:ext uri="{FF2B5EF4-FFF2-40B4-BE49-F238E27FC236}">
                <a16:creationId xmlns:a16="http://schemas.microsoft.com/office/drawing/2014/main" id="{6952DB19-5EDA-4F97-B680-8533DC159B27}"/>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3" name="Grafik 12">
            <a:hlinkClick r:id="rId2"/>
            <a:extLst>
              <a:ext uri="{FF2B5EF4-FFF2-40B4-BE49-F238E27FC236}">
                <a16:creationId xmlns:a16="http://schemas.microsoft.com/office/drawing/2014/main" id="{EA80F231-A9D9-4C0C-910C-3389582BCE1B}"/>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3582687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5663"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7" name="Diagrammplatzhalter 6">
            <a:extLst>
              <a:ext uri="{FF2B5EF4-FFF2-40B4-BE49-F238E27FC236}">
                <a16:creationId xmlns:a16="http://schemas.microsoft.com/office/drawing/2014/main" id="{504E7E2D-CE6A-60AB-F34D-23ADC48B633E}"/>
              </a:ext>
            </a:extLst>
          </p:cNvPr>
          <p:cNvSpPr>
            <a:spLocks noGrp="1"/>
          </p:cNvSpPr>
          <p:nvPr>
            <p:ph type="chart" sz="quarter" idx="21"/>
          </p:nvPr>
        </p:nvSpPr>
        <p:spPr>
          <a:xfrm>
            <a:off x="386837" y="2358208"/>
            <a:ext cx="6785659" cy="7222209"/>
          </a:xfrm>
        </p:spPr>
        <p:txBody>
          <a:bodyPr/>
          <a:lstStyle/>
          <a:p>
            <a:endParaRPr lang="de-DE" dirty="0"/>
          </a:p>
        </p:txBody>
      </p:sp>
      <p:sp>
        <p:nvSpPr>
          <p:cNvPr id="8" name="Textplatzhalter 7">
            <a:extLst>
              <a:ext uri="{FF2B5EF4-FFF2-40B4-BE49-F238E27FC236}">
                <a16:creationId xmlns:a16="http://schemas.microsoft.com/office/drawing/2014/main" id="{29D01628-41CF-4E03-919D-7C97288A1199}"/>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9" name="Rectangle 1">
            <a:extLst>
              <a:ext uri="{FF2B5EF4-FFF2-40B4-BE49-F238E27FC236}">
                <a16:creationId xmlns:a16="http://schemas.microsoft.com/office/drawing/2014/main" id="{797F4CEC-B870-45FC-BAAD-06669FFEFBB1}"/>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1" name="Grafik 10">
            <a:hlinkClick r:id="rId2"/>
            <a:extLst>
              <a:ext uri="{FF2B5EF4-FFF2-40B4-BE49-F238E27FC236}">
                <a16:creationId xmlns:a16="http://schemas.microsoft.com/office/drawing/2014/main" id="{A0967D68-B3EB-460C-88B1-EF58478AF29B}"/>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663177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5662"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6" name="Tabellenplatzhalter 5">
            <a:extLst>
              <a:ext uri="{FF2B5EF4-FFF2-40B4-BE49-F238E27FC236}">
                <a16:creationId xmlns:a16="http://schemas.microsoft.com/office/drawing/2014/main" id="{74648548-0ABE-C82C-8141-29460240DC41}"/>
              </a:ext>
            </a:extLst>
          </p:cNvPr>
          <p:cNvSpPr>
            <a:spLocks noGrp="1"/>
          </p:cNvSpPr>
          <p:nvPr>
            <p:ph type="tbl" sz="quarter" idx="22"/>
          </p:nvPr>
        </p:nvSpPr>
        <p:spPr>
          <a:xfrm>
            <a:off x="386837" y="2358209"/>
            <a:ext cx="6786000" cy="7222208"/>
          </a:xfrm>
        </p:spPr>
        <p:txBody>
          <a:bodyPr/>
          <a:lstStyle/>
          <a:p>
            <a:endParaRPr lang="de-DE" dirty="0"/>
          </a:p>
        </p:txBody>
      </p:sp>
      <p:sp>
        <p:nvSpPr>
          <p:cNvPr id="7" name="Textplatzhalter 7">
            <a:extLst>
              <a:ext uri="{FF2B5EF4-FFF2-40B4-BE49-F238E27FC236}">
                <a16:creationId xmlns:a16="http://schemas.microsoft.com/office/drawing/2014/main" id="{C69DDEDC-3E91-470F-AE57-5A06474F3484}"/>
              </a:ext>
            </a:extLst>
          </p:cNvPr>
          <p:cNvSpPr>
            <a:spLocks noGrp="1"/>
          </p:cNvSpPr>
          <p:nvPr>
            <p:ph type="body" sz="quarter" idx="23"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8" name="Rectangle 1">
            <a:extLst>
              <a:ext uri="{FF2B5EF4-FFF2-40B4-BE49-F238E27FC236}">
                <a16:creationId xmlns:a16="http://schemas.microsoft.com/office/drawing/2014/main" id="{9B2193C3-446F-44A3-BAE2-DD7497C9FC61}"/>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0" name="Grafik 9">
            <a:hlinkClick r:id="rId2"/>
            <a:extLst>
              <a:ext uri="{FF2B5EF4-FFF2-40B4-BE49-F238E27FC236}">
                <a16:creationId xmlns:a16="http://schemas.microsoft.com/office/drawing/2014/main" id="{0AE5041F-D393-40F0-B2AA-1C45582D09BA}"/>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402444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1 Text + Bi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616" y="3120382"/>
            <a:ext cx="6786222"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5" name="Bildplatzhalter 4">
            <a:extLst>
              <a:ext uri="{FF2B5EF4-FFF2-40B4-BE49-F238E27FC236}">
                <a16:creationId xmlns:a16="http://schemas.microsoft.com/office/drawing/2014/main" id="{ACC6146D-28D1-FC4C-AA80-A5891829397B}"/>
              </a:ext>
            </a:extLst>
          </p:cNvPr>
          <p:cNvSpPr>
            <a:spLocks noGrp="1"/>
          </p:cNvSpPr>
          <p:nvPr>
            <p:ph type="pic" sz="quarter" idx="11"/>
          </p:nvPr>
        </p:nvSpPr>
        <p:spPr>
          <a:xfrm>
            <a:off x="-10393" y="1"/>
            <a:ext cx="7559675" cy="2680854"/>
          </a:xfrm>
        </p:spPr>
        <p:txBody>
          <a:bodyPr/>
          <a:lstStyle/>
          <a:p>
            <a:endParaRPr lang="de-DE"/>
          </a:p>
        </p:txBody>
      </p:sp>
      <p:sp>
        <p:nvSpPr>
          <p:cNvPr id="11" name="Textplatzhalter 15">
            <a:extLst>
              <a:ext uri="{FF2B5EF4-FFF2-40B4-BE49-F238E27FC236}">
                <a16:creationId xmlns:a16="http://schemas.microsoft.com/office/drawing/2014/main" id="{66588148-17B1-37BF-234D-9D2E8A525452}"/>
              </a:ext>
            </a:extLst>
          </p:cNvPr>
          <p:cNvSpPr>
            <a:spLocks noGrp="1"/>
          </p:cNvSpPr>
          <p:nvPr>
            <p:ph type="body" sz="quarter" idx="20" hasCustomPrompt="1"/>
          </p:nvPr>
        </p:nvSpPr>
        <p:spPr>
          <a:xfrm>
            <a:off x="386838" y="4272383"/>
            <a:ext cx="6785666" cy="5308034"/>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5C433D44-A6FC-41AD-8854-97678EA77C20}"/>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pic>
        <p:nvPicPr>
          <p:cNvPr id="9" name="Grafik 8">
            <a:hlinkClick r:id="rId2"/>
            <a:extLst>
              <a:ext uri="{FF2B5EF4-FFF2-40B4-BE49-F238E27FC236}">
                <a16:creationId xmlns:a16="http://schemas.microsoft.com/office/drawing/2014/main" id="{55C28403-F7DE-49E2-80F5-FBFA76E1FEE6}"/>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386838" y="274139"/>
            <a:ext cx="891259" cy="584844"/>
          </a:xfrm>
          <a:prstGeom prst="rect">
            <a:avLst/>
          </a:prstGeom>
        </p:spPr>
      </p:pic>
    </p:spTree>
    <p:extLst>
      <p:ext uri="{BB962C8B-B14F-4D97-AF65-F5344CB8AC3E}">
        <p14:creationId xmlns:p14="http://schemas.microsoft.com/office/powerpoint/2010/main" val="2234190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hasCustomPrompt="1"/>
          </p:nvPr>
        </p:nvSpPr>
        <p:spPr>
          <a:xfrm>
            <a:off x="386838" y="1320204"/>
            <a:ext cx="6786000" cy="898419"/>
          </a:xfrm>
        </p:spPr>
        <p:txBody>
          <a:bodyPr anchor="b"/>
          <a:lstStyle>
            <a:lvl1pPr>
              <a:defRPr sz="3200"/>
            </a:lvl1pPr>
          </a:lstStyle>
          <a:p>
            <a:r>
              <a:rPr lang="de-DE" dirty="0" err="1"/>
              <a:t>Iconsammlung</a:t>
            </a:r>
            <a:endParaRPr lang="de-DE" dirty="0"/>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pic>
        <p:nvPicPr>
          <p:cNvPr id="25" name="Grafik 24">
            <a:extLst>
              <a:ext uri="{FF2B5EF4-FFF2-40B4-BE49-F238E27FC236}">
                <a16:creationId xmlns:a16="http://schemas.microsoft.com/office/drawing/2014/main" id="{E7C5DA42-CD4B-A33F-E23D-76458D7F2A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3853" y="7585399"/>
            <a:ext cx="1087468" cy="271867"/>
          </a:xfrm>
          <a:prstGeom prst="rect">
            <a:avLst/>
          </a:prstGeom>
        </p:spPr>
      </p:pic>
      <p:pic>
        <p:nvPicPr>
          <p:cNvPr id="27" name="Grafik 26">
            <a:extLst>
              <a:ext uri="{FF2B5EF4-FFF2-40B4-BE49-F238E27FC236}">
                <a16:creationId xmlns:a16="http://schemas.microsoft.com/office/drawing/2014/main" id="{FA50405F-E1D1-58FF-6EB2-77290FD2E519}"/>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04579" y="7391132"/>
            <a:ext cx="762000" cy="660400"/>
          </a:xfrm>
          <a:prstGeom prst="rect">
            <a:avLst/>
          </a:prstGeom>
        </p:spPr>
      </p:pic>
      <p:pic>
        <p:nvPicPr>
          <p:cNvPr id="29" name="Grafik 28">
            <a:extLst>
              <a:ext uri="{FF2B5EF4-FFF2-40B4-BE49-F238E27FC236}">
                <a16:creationId xmlns:a16="http://schemas.microsoft.com/office/drawing/2014/main" id="{9FDEDCAB-A9DD-C2F1-1660-3F356FA6050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79837" y="7338311"/>
            <a:ext cx="766041" cy="766041"/>
          </a:xfrm>
          <a:prstGeom prst="rect">
            <a:avLst/>
          </a:prstGeom>
        </p:spPr>
      </p:pic>
      <p:pic>
        <p:nvPicPr>
          <p:cNvPr id="8" name="Grafik 7">
            <a:extLst>
              <a:ext uri="{FF2B5EF4-FFF2-40B4-BE49-F238E27FC236}">
                <a16:creationId xmlns:a16="http://schemas.microsoft.com/office/drawing/2014/main" id="{05FD245F-4D43-63F4-ED54-AAD314543D7A}"/>
              </a:ext>
            </a:extLst>
          </p:cNvPr>
          <p:cNvPicPr>
            <a:picLocks noChangeAspect="1"/>
          </p:cNvPicPr>
          <p:nvPr userDrawn="1"/>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3836" y="3017405"/>
            <a:ext cx="787400" cy="355600"/>
          </a:xfrm>
          <a:prstGeom prst="rect">
            <a:avLst/>
          </a:prstGeom>
        </p:spPr>
      </p:pic>
      <p:pic>
        <p:nvPicPr>
          <p:cNvPr id="13" name="Grafik 12">
            <a:extLst>
              <a:ext uri="{FF2B5EF4-FFF2-40B4-BE49-F238E27FC236}">
                <a16:creationId xmlns:a16="http://schemas.microsoft.com/office/drawing/2014/main" id="{AE1E7A23-3A14-5F23-1560-03C293505737}"/>
              </a:ext>
            </a:extLst>
          </p:cNvPr>
          <p:cNvPicPr>
            <a:picLocks noChangeAspect="1"/>
          </p:cNvPicPr>
          <p:nvPr userDrawn="1"/>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62621" y="3017405"/>
            <a:ext cx="533400" cy="609600"/>
          </a:xfrm>
          <a:prstGeom prst="rect">
            <a:avLst/>
          </a:prstGeom>
        </p:spPr>
      </p:pic>
      <p:pic>
        <p:nvPicPr>
          <p:cNvPr id="15" name="Grafik 14">
            <a:extLst>
              <a:ext uri="{FF2B5EF4-FFF2-40B4-BE49-F238E27FC236}">
                <a16:creationId xmlns:a16="http://schemas.microsoft.com/office/drawing/2014/main" id="{93052D40-257B-9088-2998-4E49C8AEAAD8}"/>
              </a:ext>
            </a:extLst>
          </p:cNvPr>
          <p:cNvPicPr>
            <a:picLocks noChangeAspect="1"/>
          </p:cNvPicPr>
          <p:nvPr userDrawn="1"/>
        </p:nvPicPr>
        <p:blipFill>
          <a:blip r:embed="rId12" cstate="emai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43339" y="3017405"/>
            <a:ext cx="584200" cy="495300"/>
          </a:xfrm>
          <a:prstGeom prst="rect">
            <a:avLst/>
          </a:prstGeom>
        </p:spPr>
      </p:pic>
      <p:pic>
        <p:nvPicPr>
          <p:cNvPr id="17" name="Grafik 16">
            <a:extLst>
              <a:ext uri="{FF2B5EF4-FFF2-40B4-BE49-F238E27FC236}">
                <a16:creationId xmlns:a16="http://schemas.microsoft.com/office/drawing/2014/main" id="{9052E332-2871-EACC-F06B-A30F2FE1930B}"/>
              </a:ext>
            </a:extLst>
          </p:cNvPr>
          <p:cNvPicPr>
            <a:picLocks noChangeAspect="1"/>
          </p:cNvPicPr>
          <p:nvPr userDrawn="1"/>
        </p:nvPicPr>
        <p:blipFill>
          <a:blip r:embed="rId14" cstate="emai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04774" y="3017405"/>
            <a:ext cx="698500" cy="482600"/>
          </a:xfrm>
          <a:prstGeom prst="rect">
            <a:avLst/>
          </a:prstGeom>
        </p:spPr>
      </p:pic>
      <p:pic>
        <p:nvPicPr>
          <p:cNvPr id="19" name="Grafik 18">
            <a:extLst>
              <a:ext uri="{FF2B5EF4-FFF2-40B4-BE49-F238E27FC236}">
                <a16:creationId xmlns:a16="http://schemas.microsoft.com/office/drawing/2014/main" id="{5ECBBC36-C8FC-36B3-63F3-5229EFFE1E7E}"/>
              </a:ext>
            </a:extLst>
          </p:cNvPr>
          <p:cNvPicPr>
            <a:picLocks noChangeAspect="1"/>
          </p:cNvPicPr>
          <p:nvPr userDrawn="1"/>
        </p:nvPicPr>
        <p:blipFill>
          <a:blip r:embed="rId16" cstate="email">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31103" y="3004705"/>
            <a:ext cx="622300" cy="622300"/>
          </a:xfrm>
          <a:prstGeom prst="rect">
            <a:avLst/>
          </a:prstGeom>
        </p:spPr>
      </p:pic>
      <p:pic>
        <p:nvPicPr>
          <p:cNvPr id="21" name="Grafik 20">
            <a:extLst>
              <a:ext uri="{FF2B5EF4-FFF2-40B4-BE49-F238E27FC236}">
                <a16:creationId xmlns:a16="http://schemas.microsoft.com/office/drawing/2014/main" id="{4374C786-D7BD-08ED-493E-40CBF01B4BF3}"/>
              </a:ext>
            </a:extLst>
          </p:cNvPr>
          <p:cNvPicPr>
            <a:picLocks noChangeAspect="1"/>
          </p:cNvPicPr>
          <p:nvPr userDrawn="1"/>
        </p:nvPicPr>
        <p:blipFill>
          <a:blip r:embed="rId18" cstate="email">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479382" y="3017405"/>
            <a:ext cx="673100" cy="571500"/>
          </a:xfrm>
          <a:prstGeom prst="rect">
            <a:avLst/>
          </a:prstGeom>
        </p:spPr>
      </p:pic>
      <p:pic>
        <p:nvPicPr>
          <p:cNvPr id="23" name="Grafik 22">
            <a:extLst>
              <a:ext uri="{FF2B5EF4-FFF2-40B4-BE49-F238E27FC236}">
                <a16:creationId xmlns:a16="http://schemas.microsoft.com/office/drawing/2014/main" id="{E1CD8AA2-EC70-662A-465F-D1EE14A48B79}"/>
              </a:ext>
            </a:extLst>
          </p:cNvPr>
          <p:cNvPicPr>
            <a:picLocks noChangeAspect="1"/>
          </p:cNvPicPr>
          <p:nvPr userDrawn="1"/>
        </p:nvPicPr>
        <p:blipFill>
          <a:blip r:embed="rId20" cstate="email">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06270" y="3017405"/>
            <a:ext cx="647700" cy="622300"/>
          </a:xfrm>
          <a:prstGeom prst="rect">
            <a:avLst/>
          </a:prstGeom>
        </p:spPr>
      </p:pic>
      <p:pic>
        <p:nvPicPr>
          <p:cNvPr id="45" name="Grafik 44">
            <a:extLst>
              <a:ext uri="{FF2B5EF4-FFF2-40B4-BE49-F238E27FC236}">
                <a16:creationId xmlns:a16="http://schemas.microsoft.com/office/drawing/2014/main" id="{A3FA4CD0-4B01-1A2D-8D55-8FA5226EA8BB}"/>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4523608" y="4360770"/>
            <a:ext cx="703931" cy="703931"/>
          </a:xfrm>
          <a:prstGeom prst="rect">
            <a:avLst/>
          </a:prstGeom>
        </p:spPr>
      </p:pic>
      <p:pic>
        <p:nvPicPr>
          <p:cNvPr id="47" name="Grafik 46">
            <a:extLst>
              <a:ext uri="{FF2B5EF4-FFF2-40B4-BE49-F238E27FC236}">
                <a16:creationId xmlns:a16="http://schemas.microsoft.com/office/drawing/2014/main" id="{AC8C1A12-6538-95E6-84A8-0475AF622FF0}"/>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1526830" y="4391602"/>
            <a:ext cx="673100" cy="673100"/>
          </a:xfrm>
          <a:prstGeom prst="rect">
            <a:avLst/>
          </a:prstGeom>
        </p:spPr>
      </p:pic>
      <p:pic>
        <p:nvPicPr>
          <p:cNvPr id="51" name="Grafik 50">
            <a:extLst>
              <a:ext uri="{FF2B5EF4-FFF2-40B4-BE49-F238E27FC236}">
                <a16:creationId xmlns:a16="http://schemas.microsoft.com/office/drawing/2014/main" id="{3AC9A899-DC34-7683-D4C3-5CB8CA4A7F1F}"/>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2541375" y="4404302"/>
            <a:ext cx="660400" cy="660400"/>
          </a:xfrm>
          <a:prstGeom prst="rect">
            <a:avLst/>
          </a:prstGeom>
        </p:spPr>
      </p:pic>
      <p:pic>
        <p:nvPicPr>
          <p:cNvPr id="57" name="Grafik 56">
            <a:extLst>
              <a:ext uri="{FF2B5EF4-FFF2-40B4-BE49-F238E27FC236}">
                <a16:creationId xmlns:a16="http://schemas.microsoft.com/office/drawing/2014/main" id="{D2F85161-A600-C83C-CBC8-0093B89EE63D}"/>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512285" y="4391602"/>
            <a:ext cx="673100" cy="673100"/>
          </a:xfrm>
          <a:prstGeom prst="rect">
            <a:avLst/>
          </a:prstGeom>
        </p:spPr>
      </p:pic>
      <p:pic>
        <p:nvPicPr>
          <p:cNvPr id="59" name="Grafik 58">
            <a:extLst>
              <a:ext uri="{FF2B5EF4-FFF2-40B4-BE49-F238E27FC236}">
                <a16:creationId xmlns:a16="http://schemas.microsoft.com/office/drawing/2014/main" id="{D664CB30-2257-FE18-B915-20B85665976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494063" y="4567810"/>
            <a:ext cx="766041" cy="496892"/>
          </a:xfrm>
          <a:prstGeom prst="rect">
            <a:avLst/>
          </a:prstGeom>
        </p:spPr>
      </p:pic>
      <p:pic>
        <p:nvPicPr>
          <p:cNvPr id="61" name="Grafik 60">
            <a:extLst>
              <a:ext uri="{FF2B5EF4-FFF2-40B4-BE49-F238E27FC236}">
                <a16:creationId xmlns:a16="http://schemas.microsoft.com/office/drawing/2014/main" id="{DB3AFCB0-39ED-A9BA-CD0D-BE079DBCD7C2}"/>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297340" y="7374826"/>
            <a:ext cx="703931" cy="703931"/>
          </a:xfrm>
          <a:prstGeom prst="rect">
            <a:avLst/>
          </a:prstGeom>
        </p:spPr>
      </p:pic>
      <p:sp>
        <p:nvSpPr>
          <p:cNvPr id="22" name="Textplatzhalter 7">
            <a:extLst>
              <a:ext uri="{FF2B5EF4-FFF2-40B4-BE49-F238E27FC236}">
                <a16:creationId xmlns:a16="http://schemas.microsoft.com/office/drawing/2014/main" id="{CD323318-1DA3-4B5A-8380-B6970F8CB72A}"/>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24" name="Rectangle 1">
            <a:extLst>
              <a:ext uri="{FF2B5EF4-FFF2-40B4-BE49-F238E27FC236}">
                <a16:creationId xmlns:a16="http://schemas.microsoft.com/office/drawing/2014/main" id="{ED0DF883-303B-4D9B-863A-EA44D0B26FF0}"/>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28" name="Grafik 27">
            <a:hlinkClick r:id="rId30"/>
            <a:extLst>
              <a:ext uri="{FF2B5EF4-FFF2-40B4-BE49-F238E27FC236}">
                <a16:creationId xmlns:a16="http://schemas.microsoft.com/office/drawing/2014/main" id="{D3192FD6-D71F-403C-A9E0-AE26BB47F0C6}"/>
              </a:ext>
            </a:extLst>
          </p:cNvPr>
          <p:cNvPicPr>
            <a:picLocks noChangeAspect="1"/>
          </p:cNvPicPr>
          <p:nvPr userDrawn="1"/>
        </p:nvPicPr>
        <p:blipFill>
          <a:blip r:embed="rId31">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1138740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F76EB92-2E5E-2E4E-826D-4D905BB36DF0}"/>
              </a:ext>
            </a:extLst>
          </p:cNvPr>
          <p:cNvSpPr/>
          <p:nvPr userDrawn="1"/>
        </p:nvSpPr>
        <p:spPr>
          <a:xfrm>
            <a:off x="-1" y="2240652"/>
            <a:ext cx="7559676" cy="819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p:cNvSpPr>
            <a:spLocks noGrp="1"/>
          </p:cNvSpPr>
          <p:nvPr>
            <p:ph type="title" hasCustomPrompt="1"/>
          </p:nvPr>
        </p:nvSpPr>
        <p:spPr>
          <a:xfrm>
            <a:off x="387172" y="840954"/>
            <a:ext cx="6785333" cy="1138934"/>
          </a:xfrm>
        </p:spPr>
        <p:txBody>
          <a:bodyPr anchor="b"/>
          <a:lstStyle>
            <a:lvl1pPr>
              <a:defRPr sz="4567" b="0"/>
            </a:lvl1pPr>
          </a:lstStyle>
          <a:p>
            <a:r>
              <a:rPr lang="en-US" dirty="0" err="1"/>
              <a:t>Inhaltsverzeichnis</a:t>
            </a:r>
            <a:endParaRPr lang="de-DE" dirty="0"/>
          </a:p>
        </p:txBody>
      </p:sp>
      <p:sp>
        <p:nvSpPr>
          <p:cNvPr id="8" name="Fußzeilenplatzhalter 7">
            <a:extLst>
              <a:ext uri="{FF2B5EF4-FFF2-40B4-BE49-F238E27FC236}">
                <a16:creationId xmlns:a16="http://schemas.microsoft.com/office/drawing/2014/main" id="{7A237806-6D78-7D4B-ABCA-D4D6D90CA39B}"/>
              </a:ext>
            </a:extLst>
          </p:cNvPr>
          <p:cNvSpPr>
            <a:spLocks noGrp="1"/>
          </p:cNvSpPr>
          <p:nvPr>
            <p:ph type="ftr" sz="quarter" idx="22"/>
          </p:nvPr>
        </p:nvSpPr>
        <p:spPr/>
        <p:txBody>
          <a:bodyPr/>
          <a:lstStyle>
            <a:lvl1pPr>
              <a:defRPr>
                <a:solidFill>
                  <a:schemeClr val="bg1"/>
                </a:solidFill>
              </a:defRPr>
            </a:lvl1pPr>
          </a:lstStyle>
          <a:p>
            <a:fld id="{9302D2D9-6C41-8943-9065-B4377A0BA008}" type="slidenum">
              <a:rPr lang="de-DE" smtClean="0"/>
              <a:pPr/>
              <a:t>‹Nr.›</a:t>
            </a:fld>
            <a:endParaRPr lang="de-DE" dirty="0"/>
          </a:p>
        </p:txBody>
      </p:sp>
      <p:sp>
        <p:nvSpPr>
          <p:cNvPr id="16" name="Textplatzhalter 15"/>
          <p:cNvSpPr>
            <a:spLocks noGrp="1"/>
          </p:cNvSpPr>
          <p:nvPr>
            <p:ph type="body" sz="quarter" idx="20" hasCustomPrompt="1"/>
          </p:nvPr>
        </p:nvSpPr>
        <p:spPr>
          <a:xfrm>
            <a:off x="387171" y="2577630"/>
            <a:ext cx="3945813" cy="7025651"/>
          </a:xfrm>
        </p:spPr>
        <p:txBody>
          <a:bodyPr/>
          <a:lstStyle>
            <a:lvl1pPr marL="0" marR="0" indent="-246596" algn="l" defTabSz="1391900" rtl="0" eaLnBrk="1" fontAlgn="base" latinLnBrk="0" hangingPunct="1">
              <a:lnSpc>
                <a:spcPts val="3653"/>
              </a:lnSpc>
              <a:spcBef>
                <a:spcPct val="0"/>
              </a:spcBef>
              <a:spcAft>
                <a:spcPts val="609"/>
              </a:spcAft>
              <a:buClrTx/>
              <a:buSzTx/>
              <a:buFontTx/>
              <a:buNone/>
              <a:tabLst/>
              <a:defRPr sz="2436">
                <a:solidFill>
                  <a:schemeClr val="bg1"/>
                </a:solidFill>
              </a:defRPr>
            </a:lvl1pPr>
            <a:lvl2pPr>
              <a:defRPr sz="2436"/>
            </a:lvl2pPr>
            <a:lvl3pPr marL="821988" indent="-241116">
              <a:spcAft>
                <a:spcPts val="609"/>
              </a:spcAft>
              <a:buClr>
                <a:srgbClr val="045D9A"/>
              </a:buClr>
              <a:defRPr sz="2436" baseline="0"/>
            </a:lvl3pPr>
            <a:lvl4pPr marL="821988" indent="-241116">
              <a:spcAft>
                <a:spcPts val="609"/>
              </a:spcAft>
              <a:buClr>
                <a:srgbClr val="045D9A"/>
              </a:buClr>
              <a:defRPr sz="2436" baseline="0"/>
            </a:lvl4pPr>
            <a:lvl5pPr marL="821988" indent="-241116">
              <a:spcAft>
                <a:spcPts val="609"/>
              </a:spcAft>
              <a:defRPr sz="1827" baseline="0"/>
            </a:lvl5pPr>
          </a:lstStyle>
          <a:p>
            <a:pPr lvl="0"/>
            <a:r>
              <a:rPr lang="de-DE" dirty="0"/>
              <a:t>Inhalt </a:t>
            </a:r>
            <a:r>
              <a:rPr lang="de-DE" dirty="0" err="1"/>
              <a:t>Lorem</a:t>
            </a:r>
            <a:r>
              <a:rPr lang="de-DE" dirty="0"/>
              <a:t> </a:t>
            </a:r>
            <a:r>
              <a:rPr lang="de-DE" dirty="0" err="1"/>
              <a:t>ipsum</a:t>
            </a:r>
            <a:endParaRPr lang="de-DE" dirty="0"/>
          </a:p>
          <a:p>
            <a:pPr marL="0" marR="0" lvl="0" indent="-246596" algn="l" defTabSz="1391900" rtl="0" eaLnBrk="1" fontAlgn="base" latinLnBrk="0" hangingPunct="1">
              <a:lnSpc>
                <a:spcPts val="3653"/>
              </a:lnSpc>
              <a:spcBef>
                <a:spcPct val="0"/>
              </a:spcBef>
              <a:spcAft>
                <a:spcPts val="609"/>
              </a:spcAft>
              <a:buClrTx/>
              <a:buSzTx/>
              <a:buFontTx/>
              <a:buNone/>
              <a:tabLst/>
              <a:defRPr/>
            </a:pPr>
            <a:r>
              <a:rPr lang="de-DE" dirty="0"/>
              <a:t>Inhalt </a:t>
            </a:r>
            <a:r>
              <a:rPr lang="de-DE" dirty="0" err="1"/>
              <a:t>Lorem</a:t>
            </a:r>
            <a:r>
              <a:rPr lang="de-DE" dirty="0"/>
              <a:t> </a:t>
            </a:r>
            <a:r>
              <a:rPr lang="de-DE" dirty="0" err="1"/>
              <a:t>ipsum</a:t>
            </a:r>
            <a:endParaRPr lang="de-DE" dirty="0"/>
          </a:p>
          <a:p>
            <a:pPr marL="0" marR="0" lvl="0" indent="-246596" algn="l" defTabSz="1391900" rtl="0" eaLnBrk="1" fontAlgn="base" latinLnBrk="0" hangingPunct="1">
              <a:lnSpc>
                <a:spcPts val="3653"/>
              </a:lnSpc>
              <a:spcBef>
                <a:spcPct val="0"/>
              </a:spcBef>
              <a:spcAft>
                <a:spcPts val="609"/>
              </a:spcAft>
              <a:buClrTx/>
              <a:buSzTx/>
              <a:buFontTx/>
              <a:buNone/>
              <a:tabLst/>
              <a:defRPr/>
            </a:pPr>
            <a:r>
              <a:rPr lang="de-DE" dirty="0"/>
              <a:t>Inhalt </a:t>
            </a:r>
            <a:r>
              <a:rPr lang="de-DE" dirty="0" err="1"/>
              <a:t>Lorem</a:t>
            </a:r>
            <a:r>
              <a:rPr lang="de-DE" dirty="0"/>
              <a:t> </a:t>
            </a:r>
            <a:r>
              <a:rPr lang="de-DE" dirty="0" err="1"/>
              <a:t>ipsum</a:t>
            </a:r>
            <a:endParaRPr lang="de-DE" dirty="0"/>
          </a:p>
          <a:p>
            <a:pPr marL="0" marR="0" lvl="0" indent="-246596" algn="l" defTabSz="1391900" rtl="0" eaLnBrk="1" fontAlgn="base" latinLnBrk="0" hangingPunct="1">
              <a:lnSpc>
                <a:spcPts val="3653"/>
              </a:lnSpc>
              <a:spcBef>
                <a:spcPct val="0"/>
              </a:spcBef>
              <a:spcAft>
                <a:spcPts val="609"/>
              </a:spcAft>
              <a:buClrTx/>
              <a:buSzTx/>
              <a:buFontTx/>
              <a:buNone/>
              <a:tabLst/>
              <a:defRPr/>
            </a:pPr>
            <a:r>
              <a:rPr lang="de-DE" dirty="0"/>
              <a:t>Inhalt </a:t>
            </a:r>
            <a:r>
              <a:rPr lang="de-DE" dirty="0" err="1"/>
              <a:t>Lorem</a:t>
            </a:r>
            <a:r>
              <a:rPr lang="de-DE" dirty="0"/>
              <a:t> </a:t>
            </a:r>
            <a:r>
              <a:rPr lang="de-DE" dirty="0" err="1"/>
              <a:t>ipsum</a:t>
            </a:r>
            <a:endParaRPr lang="de-DE" dirty="0"/>
          </a:p>
          <a:p>
            <a:pPr marL="0" marR="0" lvl="0" indent="-246596" algn="l" defTabSz="1391900" rtl="0" eaLnBrk="1" fontAlgn="base" latinLnBrk="0" hangingPunct="1">
              <a:lnSpc>
                <a:spcPts val="3653"/>
              </a:lnSpc>
              <a:spcBef>
                <a:spcPct val="0"/>
              </a:spcBef>
              <a:spcAft>
                <a:spcPts val="609"/>
              </a:spcAft>
              <a:buClrTx/>
              <a:buSzTx/>
              <a:buFontTx/>
              <a:buNone/>
              <a:tabLst/>
              <a:defRPr/>
            </a:pPr>
            <a:r>
              <a:rPr lang="de-DE" dirty="0"/>
              <a:t>Inhalt </a:t>
            </a:r>
            <a:r>
              <a:rPr lang="de-DE" dirty="0" err="1"/>
              <a:t>Lorem</a:t>
            </a:r>
            <a:r>
              <a:rPr lang="de-DE" dirty="0"/>
              <a:t> </a:t>
            </a:r>
            <a:r>
              <a:rPr lang="de-DE" dirty="0" err="1"/>
              <a:t>ipsum</a:t>
            </a:r>
            <a:endParaRPr lang="de-DE" dirty="0"/>
          </a:p>
          <a:p>
            <a:pPr lvl="0"/>
            <a:endParaRPr lang="de-DE" dirty="0"/>
          </a:p>
          <a:p>
            <a:pPr lvl="0"/>
            <a:endParaRPr lang="de-DE" dirty="0"/>
          </a:p>
          <a:p>
            <a:pPr lvl="0"/>
            <a:endParaRPr lang="de-DE" dirty="0"/>
          </a:p>
        </p:txBody>
      </p:sp>
      <p:sp>
        <p:nvSpPr>
          <p:cNvPr id="11" name="Textplatzhalter 15">
            <a:extLst>
              <a:ext uri="{FF2B5EF4-FFF2-40B4-BE49-F238E27FC236}">
                <a16:creationId xmlns:a16="http://schemas.microsoft.com/office/drawing/2014/main" id="{23D83593-D895-2F47-A675-CE4236B4A1EF}"/>
              </a:ext>
            </a:extLst>
          </p:cNvPr>
          <p:cNvSpPr>
            <a:spLocks noGrp="1"/>
          </p:cNvSpPr>
          <p:nvPr>
            <p:ph type="body" sz="quarter" idx="21" hasCustomPrompt="1"/>
          </p:nvPr>
        </p:nvSpPr>
        <p:spPr>
          <a:xfrm>
            <a:off x="4621115" y="2577630"/>
            <a:ext cx="2551390" cy="7025651"/>
          </a:xfrm>
        </p:spPr>
        <p:txBody>
          <a:bodyPr/>
          <a:lstStyle>
            <a:lvl1pPr marL="0" marR="0" indent="-246596" algn="r" defTabSz="1391900" rtl="0" eaLnBrk="1" fontAlgn="base" latinLnBrk="0" hangingPunct="1">
              <a:lnSpc>
                <a:spcPts val="3653"/>
              </a:lnSpc>
              <a:spcBef>
                <a:spcPct val="0"/>
              </a:spcBef>
              <a:spcAft>
                <a:spcPts val="609"/>
              </a:spcAft>
              <a:buClrTx/>
              <a:buSzTx/>
              <a:buFontTx/>
              <a:buNone/>
              <a:tabLst/>
              <a:defRPr sz="2436">
                <a:solidFill>
                  <a:schemeClr val="bg1"/>
                </a:solidFill>
              </a:defRPr>
            </a:lvl1pPr>
            <a:lvl2pPr>
              <a:defRPr sz="2131"/>
            </a:lvl2pPr>
            <a:lvl3pPr marL="821988" indent="-241116">
              <a:spcAft>
                <a:spcPts val="609"/>
              </a:spcAft>
              <a:buClr>
                <a:srgbClr val="045D9A"/>
              </a:buClr>
              <a:defRPr sz="1827" baseline="0"/>
            </a:lvl3pPr>
            <a:lvl4pPr marL="821988" indent="-241116">
              <a:spcAft>
                <a:spcPts val="609"/>
              </a:spcAft>
              <a:buClr>
                <a:srgbClr val="045D9A"/>
              </a:buClr>
              <a:defRPr sz="1827" baseline="0"/>
            </a:lvl4pPr>
            <a:lvl5pPr marL="821988" indent="-241116">
              <a:spcAft>
                <a:spcPts val="609"/>
              </a:spcAft>
              <a:defRPr sz="1827" baseline="0"/>
            </a:lvl5pPr>
          </a:lstStyle>
          <a:p>
            <a:pPr lvl="0"/>
            <a:r>
              <a:rPr lang="de-DE" dirty="0"/>
              <a:t>………………….. 2</a:t>
            </a:r>
          </a:p>
          <a:p>
            <a:pPr lvl="0"/>
            <a:r>
              <a:rPr lang="de-DE" dirty="0"/>
              <a:t>………………….. 3</a:t>
            </a:r>
          </a:p>
          <a:p>
            <a:pPr lvl="0"/>
            <a:r>
              <a:rPr lang="de-DE" dirty="0"/>
              <a:t>………………….. 4</a:t>
            </a:r>
          </a:p>
          <a:p>
            <a:pPr lvl="0"/>
            <a:r>
              <a:rPr lang="de-DE" dirty="0"/>
              <a:t>………………….. 5</a:t>
            </a:r>
          </a:p>
          <a:p>
            <a:pPr lvl="0"/>
            <a:r>
              <a:rPr lang="de-DE" dirty="0"/>
              <a:t>………………….. 6</a:t>
            </a:r>
          </a:p>
          <a:p>
            <a:pPr lvl="0"/>
            <a:r>
              <a:rPr lang="de-DE" dirty="0"/>
              <a:t>………………….. 7</a:t>
            </a:r>
          </a:p>
          <a:p>
            <a:pPr lvl="0"/>
            <a:r>
              <a:rPr lang="de-DE" dirty="0"/>
              <a:t>………………….. 8</a:t>
            </a:r>
          </a:p>
          <a:p>
            <a:pPr lvl="0"/>
            <a:r>
              <a:rPr lang="de-DE" dirty="0"/>
              <a:t>………………….. 9</a:t>
            </a:r>
          </a:p>
          <a:p>
            <a:pPr lvl="0"/>
            <a:r>
              <a:rPr lang="de-DE" dirty="0"/>
              <a:t>………………… 10</a:t>
            </a:r>
          </a:p>
          <a:p>
            <a:pPr marL="0" marR="0" lvl="0" indent="-246596" algn="r" defTabSz="1391900" rtl="0" eaLnBrk="1" fontAlgn="base" latinLnBrk="0" hangingPunct="1">
              <a:lnSpc>
                <a:spcPts val="3653"/>
              </a:lnSpc>
              <a:spcBef>
                <a:spcPct val="0"/>
              </a:spcBef>
              <a:spcAft>
                <a:spcPts val="609"/>
              </a:spcAft>
              <a:buClrTx/>
              <a:buSzTx/>
              <a:buFontTx/>
              <a:buNone/>
              <a:tabLst/>
              <a:defRPr/>
            </a:pPr>
            <a:r>
              <a:rPr lang="de-DE" dirty="0"/>
              <a:t>………………… 11</a:t>
            </a:r>
          </a:p>
          <a:p>
            <a:pPr marL="0" marR="0" lvl="0" indent="-246596" algn="r" defTabSz="1391900" rtl="0" eaLnBrk="1" fontAlgn="base" latinLnBrk="0" hangingPunct="1">
              <a:lnSpc>
                <a:spcPts val="3653"/>
              </a:lnSpc>
              <a:spcBef>
                <a:spcPct val="0"/>
              </a:spcBef>
              <a:spcAft>
                <a:spcPts val="609"/>
              </a:spcAft>
              <a:buClrTx/>
              <a:buSzTx/>
              <a:buFontTx/>
              <a:buNone/>
              <a:tabLst/>
              <a:defRPr/>
            </a:pPr>
            <a:r>
              <a:rPr lang="de-DE" dirty="0"/>
              <a:t>………………… 12</a:t>
            </a:r>
          </a:p>
          <a:p>
            <a:pPr marL="0" marR="0" lvl="0" indent="-246596" algn="r" defTabSz="1391900" rtl="0" eaLnBrk="1" fontAlgn="base" latinLnBrk="0" hangingPunct="1">
              <a:lnSpc>
                <a:spcPts val="3653"/>
              </a:lnSpc>
              <a:spcBef>
                <a:spcPct val="0"/>
              </a:spcBef>
              <a:spcAft>
                <a:spcPts val="609"/>
              </a:spcAft>
              <a:buClrTx/>
              <a:buSzTx/>
              <a:buFontTx/>
              <a:buNone/>
              <a:tabLst/>
              <a:defRPr/>
            </a:pPr>
            <a:r>
              <a:rPr lang="de-DE" dirty="0"/>
              <a:t>………………… 13</a:t>
            </a:r>
          </a:p>
          <a:p>
            <a:pPr marL="0" marR="0" lvl="0" indent="-246596" algn="r" defTabSz="1391900" rtl="0" eaLnBrk="1" fontAlgn="base" latinLnBrk="0" hangingPunct="1">
              <a:lnSpc>
                <a:spcPts val="3653"/>
              </a:lnSpc>
              <a:spcBef>
                <a:spcPct val="0"/>
              </a:spcBef>
              <a:spcAft>
                <a:spcPts val="609"/>
              </a:spcAft>
              <a:buClrTx/>
              <a:buSzTx/>
              <a:buFontTx/>
              <a:buNone/>
              <a:tabLst/>
              <a:defRPr/>
            </a:pPr>
            <a:endParaRPr lang="de-DE" dirty="0"/>
          </a:p>
        </p:txBody>
      </p:sp>
      <p:sp>
        <p:nvSpPr>
          <p:cNvPr id="9" name="Textplatzhalter 7">
            <a:extLst>
              <a:ext uri="{FF2B5EF4-FFF2-40B4-BE49-F238E27FC236}">
                <a16:creationId xmlns:a16="http://schemas.microsoft.com/office/drawing/2014/main" id="{F51A3F07-7307-45EF-8CFE-C83E508E733C}"/>
              </a:ext>
            </a:extLst>
          </p:cNvPr>
          <p:cNvSpPr>
            <a:spLocks noGrp="1"/>
          </p:cNvSpPr>
          <p:nvPr>
            <p:ph type="body" sz="quarter" idx="23"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Tree>
    <p:extLst>
      <p:ext uri="{BB962C8B-B14F-4D97-AF65-F5344CB8AC3E}">
        <p14:creationId xmlns:p14="http://schemas.microsoft.com/office/powerpoint/2010/main" val="123440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17" name="Bildplatzhalter 6">
            <a:extLst>
              <a:ext uri="{FF2B5EF4-FFF2-40B4-BE49-F238E27FC236}">
                <a16:creationId xmlns:a16="http://schemas.microsoft.com/office/drawing/2014/main" id="{F0735D9A-6161-274D-99EA-C18E1BA16D56}"/>
              </a:ext>
            </a:extLst>
          </p:cNvPr>
          <p:cNvSpPr>
            <a:spLocks noGrp="1"/>
          </p:cNvSpPr>
          <p:nvPr>
            <p:ph type="pic" sz="quarter" idx="14"/>
          </p:nvPr>
        </p:nvSpPr>
        <p:spPr>
          <a:xfrm>
            <a:off x="-1" y="-12341"/>
            <a:ext cx="7555962" cy="6641741"/>
          </a:xfrm>
        </p:spPr>
        <p:txBody>
          <a:bodyPr/>
          <a:lstStyle/>
          <a:p>
            <a:endParaRPr lang="de-DE"/>
          </a:p>
        </p:txBody>
      </p:sp>
      <p:sp>
        <p:nvSpPr>
          <p:cNvPr id="5" name="Rechteck 4">
            <a:extLst>
              <a:ext uri="{FF2B5EF4-FFF2-40B4-BE49-F238E27FC236}">
                <a16:creationId xmlns:a16="http://schemas.microsoft.com/office/drawing/2014/main" id="{A6D83E11-7027-E04C-AB1C-80CCDAFD62DA}"/>
              </a:ext>
            </a:extLst>
          </p:cNvPr>
          <p:cNvSpPr/>
          <p:nvPr userDrawn="1"/>
        </p:nvSpPr>
        <p:spPr>
          <a:xfrm>
            <a:off x="572659" y="4322618"/>
            <a:ext cx="5400000" cy="4860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AEAB9494-A4A4-184D-9C12-71495914D870}"/>
              </a:ext>
            </a:extLst>
          </p:cNvPr>
          <p:cNvSpPr>
            <a:spLocks noGrp="1"/>
          </p:cNvSpPr>
          <p:nvPr>
            <p:ph type="title" hasCustomPrompt="1"/>
          </p:nvPr>
        </p:nvSpPr>
        <p:spPr>
          <a:xfrm>
            <a:off x="889699" y="4655127"/>
            <a:ext cx="4765920" cy="4145973"/>
          </a:xfrm>
        </p:spPr>
        <p:txBody>
          <a:bodyPr anchor="b"/>
          <a:lstStyle>
            <a:lvl1pPr>
              <a:lnSpc>
                <a:spcPts val="5000"/>
              </a:lnSpc>
              <a:defRPr sz="4800" b="0">
                <a:solidFill>
                  <a:schemeClr val="bg1"/>
                </a:solidFill>
              </a:defRPr>
            </a:lvl1pPr>
          </a:lstStyle>
          <a:p>
            <a:r>
              <a:rPr lang="de-DE" dirty="0"/>
              <a:t>MASTERTITELFORMAT BEARBEITEN</a:t>
            </a:r>
          </a:p>
        </p:txBody>
      </p:sp>
    </p:spTree>
    <p:extLst>
      <p:ext uri="{BB962C8B-B14F-4D97-AF65-F5344CB8AC3E}">
        <p14:creationId xmlns:p14="http://schemas.microsoft.com/office/powerpoint/2010/main" val="961129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9" cy="455354"/>
          </a:xfrm>
        </p:spPr>
        <p:txBody>
          <a:bodyPr/>
          <a:lstStyle/>
          <a:p>
            <a:fld id="{9302D2D9-6C41-8943-9065-B4377A0BA008}" type="slidenum">
              <a:rPr lang="de-DE" smtClean="0"/>
              <a:pPr/>
              <a:t>‹Nr.›</a:t>
            </a:fld>
            <a:endParaRPr lang="de-DE" dirty="0"/>
          </a:p>
        </p:txBody>
      </p:sp>
      <p:sp>
        <p:nvSpPr>
          <p:cNvPr id="11" name="Textplatzhalter 15">
            <a:extLst>
              <a:ext uri="{FF2B5EF4-FFF2-40B4-BE49-F238E27FC236}">
                <a16:creationId xmlns:a16="http://schemas.microsoft.com/office/drawing/2014/main" id="{043B2F0A-12DD-55DC-E348-AE407CD45524}"/>
              </a:ext>
            </a:extLst>
          </p:cNvPr>
          <p:cNvSpPr>
            <a:spLocks noGrp="1"/>
          </p:cNvSpPr>
          <p:nvPr userDrawn="1">
            <p:ph type="body" sz="quarter" idx="21" hasCustomPrompt="1"/>
          </p:nvPr>
        </p:nvSpPr>
        <p:spPr>
          <a:xfrm>
            <a:off x="386837" y="2358208"/>
            <a:ext cx="6786000" cy="7222209"/>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1400">
                <a:latin typeface="+mn-lt"/>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latin typeface="+mn-lt"/>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latin typeface="+mn-lt"/>
              </a:defRPr>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latin typeface="+mn-lt"/>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DD5901EC-836A-4DEE-BCA5-07C74A469FB2}"/>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9" name="Rectangle 1">
            <a:extLst>
              <a:ext uri="{FF2B5EF4-FFF2-40B4-BE49-F238E27FC236}">
                <a16:creationId xmlns:a16="http://schemas.microsoft.com/office/drawing/2014/main" id="{C9A50511-65FC-4208-9105-20C4E2294AD4}"/>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8" name="Grafik 17">
            <a:hlinkClick r:id="rId2"/>
            <a:extLst>
              <a:ext uri="{FF2B5EF4-FFF2-40B4-BE49-F238E27FC236}">
                <a16:creationId xmlns:a16="http://schemas.microsoft.com/office/drawing/2014/main" id="{B7395423-CE86-4978-BAF5-FD02636014CB}"/>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2635308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11" name="Textplatzhalter 15">
            <a:extLst>
              <a:ext uri="{FF2B5EF4-FFF2-40B4-BE49-F238E27FC236}">
                <a16:creationId xmlns:a16="http://schemas.microsoft.com/office/drawing/2014/main" id="{043B2F0A-12DD-55DC-E348-AE407CD45524}"/>
              </a:ext>
            </a:extLst>
          </p:cNvPr>
          <p:cNvSpPr>
            <a:spLocks noGrp="1"/>
          </p:cNvSpPr>
          <p:nvPr userDrawn="1">
            <p:ph type="body" sz="quarter" idx="21" hasCustomPrompt="1"/>
          </p:nvPr>
        </p:nvSpPr>
        <p:spPr>
          <a:xfrm>
            <a:off x="386837" y="2358208"/>
            <a:ext cx="6786000" cy="7222209"/>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1400">
                <a:latin typeface="+mn-lt"/>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latin typeface="+mn-lt"/>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latin typeface="+mn-lt"/>
              </a:defRPr>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latin typeface="+mn-lt"/>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DD5901EC-836A-4DEE-BCA5-07C74A469FB2}"/>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tx1"/>
                </a:solidFill>
              </a:defRPr>
            </a:lvl1pPr>
          </a:lstStyle>
          <a:p>
            <a:pPr lvl="0"/>
            <a:r>
              <a:rPr lang="de-DE" dirty="0"/>
              <a:t>Fußzeile</a:t>
            </a:r>
          </a:p>
        </p:txBody>
      </p:sp>
    </p:spTree>
    <p:extLst>
      <p:ext uri="{BB962C8B-B14F-4D97-AF65-F5344CB8AC3E}">
        <p14:creationId xmlns:p14="http://schemas.microsoft.com/office/powerpoint/2010/main" val="1876176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mit Infobox">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11" name="Textplatzhalter 15">
            <a:extLst>
              <a:ext uri="{FF2B5EF4-FFF2-40B4-BE49-F238E27FC236}">
                <a16:creationId xmlns:a16="http://schemas.microsoft.com/office/drawing/2014/main" id="{043B2F0A-12DD-55DC-E348-AE407CD45524}"/>
              </a:ext>
            </a:extLst>
          </p:cNvPr>
          <p:cNvSpPr>
            <a:spLocks noGrp="1"/>
          </p:cNvSpPr>
          <p:nvPr>
            <p:ph type="body" sz="quarter" idx="21" hasCustomPrompt="1"/>
          </p:nvPr>
        </p:nvSpPr>
        <p:spPr>
          <a:xfrm>
            <a:off x="386837" y="2358202"/>
            <a:ext cx="6786000" cy="4691141"/>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1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5" name="Rectangle 1">
            <a:extLst>
              <a:ext uri="{FF2B5EF4-FFF2-40B4-BE49-F238E27FC236}">
                <a16:creationId xmlns:a16="http://schemas.microsoft.com/office/drawing/2014/main" id="{6B4E0A43-C445-2334-7DDF-ACA20615C931}"/>
              </a:ext>
            </a:extLst>
          </p:cNvPr>
          <p:cNvSpPr/>
          <p:nvPr userDrawn="1"/>
        </p:nvSpPr>
        <p:spPr>
          <a:xfrm>
            <a:off x="3906982" y="7223760"/>
            <a:ext cx="3265200" cy="2353003"/>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6" name="Picture 2" descr="A blue circle with a letter i in it&#10;&#10;Description automatically generated">
            <a:extLst>
              <a:ext uri="{FF2B5EF4-FFF2-40B4-BE49-F238E27FC236}">
                <a16:creationId xmlns:a16="http://schemas.microsoft.com/office/drawing/2014/main" id="{744F2594-51E7-DCA6-5309-FEF50136E6B1}"/>
              </a:ext>
            </a:extLst>
          </p:cNvPr>
          <p:cNvPicPr>
            <a:picLocks noChangeAspect="1"/>
          </p:cNvPicPr>
          <p:nvPr userDrawn="1"/>
        </p:nvPicPr>
        <p:blipFill>
          <a:blip r:embed="rId2"/>
          <a:stretch>
            <a:fillRect/>
          </a:stretch>
        </p:blipFill>
        <p:spPr>
          <a:xfrm>
            <a:off x="6696215" y="7323409"/>
            <a:ext cx="360000" cy="360000"/>
          </a:xfrm>
          <a:prstGeom prst="rect">
            <a:avLst/>
          </a:prstGeom>
        </p:spPr>
      </p:pic>
      <p:sp>
        <p:nvSpPr>
          <p:cNvPr id="8" name="Textplatzhalter 15">
            <a:extLst>
              <a:ext uri="{FF2B5EF4-FFF2-40B4-BE49-F238E27FC236}">
                <a16:creationId xmlns:a16="http://schemas.microsoft.com/office/drawing/2014/main" id="{5F313602-61C8-001D-AFC9-AFB213A8AC87}"/>
              </a:ext>
            </a:extLst>
          </p:cNvPr>
          <p:cNvSpPr>
            <a:spLocks noGrp="1"/>
          </p:cNvSpPr>
          <p:nvPr>
            <p:ph type="body" sz="quarter" idx="22" hasCustomPrompt="1"/>
          </p:nvPr>
        </p:nvSpPr>
        <p:spPr>
          <a:xfrm>
            <a:off x="386838" y="7223760"/>
            <a:ext cx="3265856" cy="2353006"/>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latin typeface="Roboto Light" panose="02000000000000000000" pitchFamily="2" charset="0"/>
                <a:ea typeface="Roboto Light" panose="02000000000000000000" pitchFamily="2" charset="0"/>
              </a:defRPr>
            </a:lvl6pPr>
          </a:lstStyle>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14" name="Textplatzhalter 13">
            <a:extLst>
              <a:ext uri="{FF2B5EF4-FFF2-40B4-BE49-F238E27FC236}">
                <a16:creationId xmlns:a16="http://schemas.microsoft.com/office/drawing/2014/main" id="{A13EA59D-A1D4-27B1-64AD-E0C0DC277F72}"/>
              </a:ext>
            </a:extLst>
          </p:cNvPr>
          <p:cNvSpPr>
            <a:spLocks noGrp="1"/>
          </p:cNvSpPr>
          <p:nvPr>
            <p:ph type="body" sz="quarter" idx="23" hasCustomPrompt="1"/>
          </p:nvPr>
        </p:nvSpPr>
        <p:spPr>
          <a:xfrm>
            <a:off x="3906982" y="7897427"/>
            <a:ext cx="3265855" cy="1679344"/>
          </a:xfrm>
        </p:spPr>
        <p:txBody>
          <a:bodyPr lIns="108000" rIns="108000"/>
          <a:lstStyle>
            <a:lvl1pPr marL="0" marR="0" indent="-246596" algn="l" defTabSz="914400" rtl="0" eaLnBrk="1" fontAlgn="base" latinLnBrk="0" hangingPunct="1">
              <a:lnSpc>
                <a:spcPct val="90000"/>
              </a:lnSpc>
              <a:spcBef>
                <a:spcPts val="0"/>
              </a:spcBef>
              <a:spcAft>
                <a:spcPts val="600"/>
              </a:spcAft>
              <a:buClrTx/>
              <a:buSzTx/>
              <a:buFontTx/>
              <a:buNone/>
              <a:tabLst/>
              <a:defRPr sz="2000">
                <a:solidFill>
                  <a:schemeClr val="accent1"/>
                </a:solidFill>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defRPr>
            </a:lvl3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a:solidFill>
                  <a:schemeClr val="accent1"/>
                </a:solidFill>
              </a:defRPr>
            </a:lvl6pPr>
          </a:lstStyle>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mn-lt"/>
                <a:ea typeface="Roboto Light" panose="02000000000000000000" pitchFamily="2" charset="0"/>
              </a:rPr>
              <a:t>Dritte Ebene</a:t>
            </a:r>
          </a:p>
        </p:txBody>
      </p:sp>
      <p:sp>
        <p:nvSpPr>
          <p:cNvPr id="15" name="Textplatzhalter 13">
            <a:extLst>
              <a:ext uri="{FF2B5EF4-FFF2-40B4-BE49-F238E27FC236}">
                <a16:creationId xmlns:a16="http://schemas.microsoft.com/office/drawing/2014/main" id="{C6FA7B76-0A79-A396-B675-FCBE4A93F62E}"/>
              </a:ext>
            </a:extLst>
          </p:cNvPr>
          <p:cNvSpPr>
            <a:spLocks noGrp="1"/>
          </p:cNvSpPr>
          <p:nvPr>
            <p:ph type="body" sz="quarter" idx="24" hasCustomPrompt="1"/>
          </p:nvPr>
        </p:nvSpPr>
        <p:spPr>
          <a:xfrm>
            <a:off x="3906982" y="7283809"/>
            <a:ext cx="3265855" cy="439200"/>
          </a:xfrm>
        </p:spPr>
        <p:txBody>
          <a:bodyPr lIns="108000" rIns="108000" anchor="ctr"/>
          <a:lstStyle>
            <a:lvl1pPr>
              <a:lnSpc>
                <a:spcPct val="100000"/>
              </a:lnSpc>
              <a:defRPr sz="1600" b="1" i="0">
                <a:solidFill>
                  <a:schemeClr val="accent1"/>
                </a:solidFill>
                <a:latin typeface="Calibri" panose="020F0502020204030204" pitchFamily="34" charset="0"/>
                <a:cs typeface="Calibri" panose="020F0502020204030204" pitchFamily="34" charset="0"/>
              </a:defRPr>
            </a:lvl1pPr>
            <a:lvl2pPr>
              <a:defRPr sz="1800">
                <a:solidFill>
                  <a:schemeClr val="accent1"/>
                </a:solidFill>
              </a:defRPr>
            </a:lvl2pPr>
            <a:lvl3pPr>
              <a:defRPr sz="1800">
                <a:solidFill>
                  <a:schemeClr val="accent1"/>
                </a:solidFill>
              </a:defRPr>
            </a:lvl3pPr>
          </a:lstStyle>
          <a:p>
            <a:pPr lvl="0"/>
            <a:r>
              <a:rPr lang="de-DE" dirty="0"/>
              <a:t>Headline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591" cy="455354"/>
          </a:xfrm>
        </p:spPr>
        <p:txBody>
          <a:bodyPr/>
          <a:lstStyle/>
          <a:p>
            <a:fld id="{9302D2D9-6C41-8943-9065-B4377A0BA008}" type="slidenum">
              <a:rPr lang="de-DE" smtClean="0"/>
              <a:pPr/>
              <a:t>‹Nr.›</a:t>
            </a:fld>
            <a:endParaRPr lang="de-DE" dirty="0"/>
          </a:p>
        </p:txBody>
      </p:sp>
      <p:sp>
        <p:nvSpPr>
          <p:cNvPr id="12" name="Textplatzhalter 7">
            <a:extLst>
              <a:ext uri="{FF2B5EF4-FFF2-40B4-BE49-F238E27FC236}">
                <a16:creationId xmlns:a16="http://schemas.microsoft.com/office/drawing/2014/main" id="{67DB78CB-6EC4-4AB1-8847-ED080AB18D27}"/>
              </a:ext>
            </a:extLst>
          </p:cNvPr>
          <p:cNvSpPr>
            <a:spLocks noGrp="1"/>
          </p:cNvSpPr>
          <p:nvPr>
            <p:ph type="body" sz="quarter" idx="25"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16" name="Rectangle 1">
            <a:extLst>
              <a:ext uri="{FF2B5EF4-FFF2-40B4-BE49-F238E27FC236}">
                <a16:creationId xmlns:a16="http://schemas.microsoft.com/office/drawing/2014/main" id="{B99BBA69-B3C0-461E-8B36-F71C6D864C54}"/>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8" name="Grafik 17">
            <a:hlinkClick r:id="rId3"/>
            <a:extLst>
              <a:ext uri="{FF2B5EF4-FFF2-40B4-BE49-F238E27FC236}">
                <a16:creationId xmlns:a16="http://schemas.microsoft.com/office/drawing/2014/main" id="{B0394130-9794-4E0C-BFF9-F9E501A03034}"/>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3074285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mit Infobox">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11" name="Textplatzhalter 15">
            <a:extLst>
              <a:ext uri="{FF2B5EF4-FFF2-40B4-BE49-F238E27FC236}">
                <a16:creationId xmlns:a16="http://schemas.microsoft.com/office/drawing/2014/main" id="{043B2F0A-12DD-55DC-E348-AE407CD45524}"/>
              </a:ext>
            </a:extLst>
          </p:cNvPr>
          <p:cNvSpPr>
            <a:spLocks noGrp="1"/>
          </p:cNvSpPr>
          <p:nvPr>
            <p:ph type="body" sz="quarter" idx="21" hasCustomPrompt="1"/>
          </p:nvPr>
        </p:nvSpPr>
        <p:spPr>
          <a:xfrm>
            <a:off x="386837" y="2358208"/>
            <a:ext cx="6786000" cy="5959214"/>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591" cy="455354"/>
          </a:xfrm>
        </p:spPr>
        <p:txBody>
          <a:bodyPr/>
          <a:lstStyle/>
          <a:p>
            <a:fld id="{9302D2D9-6C41-8943-9065-B4377A0BA008}" type="slidenum">
              <a:rPr lang="de-DE" smtClean="0"/>
              <a:pPr/>
              <a:t>‹Nr.›</a:t>
            </a:fld>
            <a:endParaRPr lang="de-DE" dirty="0"/>
          </a:p>
        </p:txBody>
      </p:sp>
      <p:sp>
        <p:nvSpPr>
          <p:cNvPr id="12" name="Rectangle 1">
            <a:extLst>
              <a:ext uri="{FF2B5EF4-FFF2-40B4-BE49-F238E27FC236}">
                <a16:creationId xmlns:a16="http://schemas.microsoft.com/office/drawing/2014/main" id="{7786DB84-82A0-4A12-8811-D79CEB8B9599}"/>
              </a:ext>
            </a:extLst>
          </p:cNvPr>
          <p:cNvSpPr/>
          <p:nvPr userDrawn="1"/>
        </p:nvSpPr>
        <p:spPr>
          <a:xfrm>
            <a:off x="386837" y="8418016"/>
            <a:ext cx="6786000" cy="1166040"/>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3" name="Picture 2" descr="A blue circle with a letter i in it&#10;&#10;Description automatically generated">
            <a:extLst>
              <a:ext uri="{FF2B5EF4-FFF2-40B4-BE49-F238E27FC236}">
                <a16:creationId xmlns:a16="http://schemas.microsoft.com/office/drawing/2014/main" id="{FB2C3C66-65D1-4BCA-BFF9-D9ADD55A4722}"/>
              </a:ext>
            </a:extLst>
          </p:cNvPr>
          <p:cNvPicPr>
            <a:picLocks noChangeAspect="1"/>
          </p:cNvPicPr>
          <p:nvPr userDrawn="1"/>
        </p:nvPicPr>
        <p:blipFill>
          <a:blip r:embed="rId2"/>
          <a:stretch>
            <a:fillRect/>
          </a:stretch>
        </p:blipFill>
        <p:spPr>
          <a:xfrm>
            <a:off x="6705083" y="8517663"/>
            <a:ext cx="360000" cy="360000"/>
          </a:xfrm>
          <a:prstGeom prst="rect">
            <a:avLst/>
          </a:prstGeom>
        </p:spPr>
      </p:pic>
      <p:sp>
        <p:nvSpPr>
          <p:cNvPr id="16" name="Textplatzhalter 13">
            <a:extLst>
              <a:ext uri="{FF2B5EF4-FFF2-40B4-BE49-F238E27FC236}">
                <a16:creationId xmlns:a16="http://schemas.microsoft.com/office/drawing/2014/main" id="{7A7F2628-B45C-4794-A5AF-3E880729DC64}"/>
              </a:ext>
            </a:extLst>
          </p:cNvPr>
          <p:cNvSpPr>
            <a:spLocks noGrp="1"/>
          </p:cNvSpPr>
          <p:nvPr>
            <p:ph type="body" sz="quarter" idx="23" hasCustomPrompt="1"/>
          </p:nvPr>
        </p:nvSpPr>
        <p:spPr>
          <a:xfrm>
            <a:off x="386837" y="9005955"/>
            <a:ext cx="6786000" cy="578097"/>
          </a:xfrm>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a:solidFill>
                  <a:schemeClr val="accent1"/>
                </a:solidFill>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800">
                <a:solidFill>
                  <a:schemeClr val="accent1"/>
                </a:solidFill>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800">
                <a:solidFill>
                  <a:schemeClr val="accent1"/>
                </a:solidFill>
              </a:defRPr>
            </a:lvl3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a:solidFill>
                  <a:schemeClr val="accent1"/>
                </a:solidFill>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p:txBody>
      </p:sp>
      <p:sp>
        <p:nvSpPr>
          <p:cNvPr id="17" name="Textplatzhalter 13">
            <a:extLst>
              <a:ext uri="{FF2B5EF4-FFF2-40B4-BE49-F238E27FC236}">
                <a16:creationId xmlns:a16="http://schemas.microsoft.com/office/drawing/2014/main" id="{E4DD2C83-FFAD-4278-95D5-82006E51376E}"/>
              </a:ext>
            </a:extLst>
          </p:cNvPr>
          <p:cNvSpPr>
            <a:spLocks noGrp="1"/>
          </p:cNvSpPr>
          <p:nvPr>
            <p:ph type="body" sz="quarter" idx="24" hasCustomPrompt="1"/>
          </p:nvPr>
        </p:nvSpPr>
        <p:spPr>
          <a:xfrm>
            <a:off x="386837" y="8478063"/>
            <a:ext cx="6785999" cy="439200"/>
          </a:xfrm>
        </p:spPr>
        <p:txBody>
          <a:bodyPr lIns="108000" rIns="108000" anchor="ctr"/>
          <a:lstStyle>
            <a:lvl1pPr>
              <a:lnSpc>
                <a:spcPct val="100000"/>
              </a:lnSpc>
              <a:defRPr sz="1800" b="1" i="0">
                <a:solidFill>
                  <a:schemeClr val="accent1"/>
                </a:solidFill>
                <a:latin typeface="Calibri" panose="020F0502020204030204" pitchFamily="34" charset="0"/>
                <a:cs typeface="Calibri" panose="020F0502020204030204" pitchFamily="34" charset="0"/>
              </a:defRPr>
            </a:lvl1pPr>
            <a:lvl2pPr>
              <a:defRPr sz="1800">
                <a:solidFill>
                  <a:schemeClr val="accent1"/>
                </a:solidFill>
              </a:defRPr>
            </a:lvl2pPr>
            <a:lvl3pPr>
              <a:defRPr sz="1800">
                <a:solidFill>
                  <a:schemeClr val="accent1"/>
                </a:solidFill>
              </a:defRPr>
            </a:lvl3pPr>
          </a:lstStyle>
          <a:p>
            <a:pPr lvl="0"/>
            <a:r>
              <a:rPr lang="de-DE" dirty="0"/>
              <a:t>Headline bearbeiten</a:t>
            </a:r>
          </a:p>
        </p:txBody>
      </p:sp>
      <p:sp>
        <p:nvSpPr>
          <p:cNvPr id="14" name="Textplatzhalter 7">
            <a:extLst>
              <a:ext uri="{FF2B5EF4-FFF2-40B4-BE49-F238E27FC236}">
                <a16:creationId xmlns:a16="http://schemas.microsoft.com/office/drawing/2014/main" id="{B315E463-315E-4326-BB6D-539F643B4B90}"/>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15" name="Rectangle 1">
            <a:extLst>
              <a:ext uri="{FF2B5EF4-FFF2-40B4-BE49-F238E27FC236}">
                <a16:creationId xmlns:a16="http://schemas.microsoft.com/office/drawing/2014/main" id="{31A56791-8AF3-47C8-811C-0370C6E12AE1}"/>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9" name="Grafik 18">
            <a:hlinkClick r:id="rId3"/>
            <a:extLst>
              <a:ext uri="{FF2B5EF4-FFF2-40B4-BE49-F238E27FC236}">
                <a16:creationId xmlns:a16="http://schemas.microsoft.com/office/drawing/2014/main" id="{FD02AA4E-D362-478D-B5D5-FE2FBC8FDEF9}"/>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338271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genüberstellun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8" y="1320204"/>
            <a:ext cx="6785666"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5" name="Textplatzhalter 15">
            <a:extLst>
              <a:ext uri="{FF2B5EF4-FFF2-40B4-BE49-F238E27FC236}">
                <a16:creationId xmlns:a16="http://schemas.microsoft.com/office/drawing/2014/main" id="{5947FEA2-9E21-5172-E6FB-CDF35D771C89}"/>
              </a:ext>
            </a:extLst>
          </p:cNvPr>
          <p:cNvSpPr>
            <a:spLocks noGrp="1"/>
          </p:cNvSpPr>
          <p:nvPr>
            <p:ph type="body" sz="quarter" idx="20" hasCustomPrompt="1"/>
          </p:nvPr>
        </p:nvSpPr>
        <p:spPr>
          <a:xfrm>
            <a:off x="386837" y="2358208"/>
            <a:ext cx="3174071" cy="7222209"/>
          </a:xfrm>
          <a:noFill/>
          <a:ln>
            <a:noFill/>
          </a:ln>
        </p:spPr>
        <p:txBody>
          <a:bodyPr vert="horz" wrap="square" lIns="0" tIns="0" rIns="0" bIns="0" numCol="1" anchor="t" anchorCtr="0" compatLnSpc="1">
            <a:prstTxWarp prst="textNoShape">
              <a:avLst/>
            </a:prstTxWarp>
          </a:bodyPr>
          <a:lstStyle>
            <a:lvl1pPr marL="0" marR="0" indent="-246596" algn="l" defTabSz="914400" rtl="0" eaLnBrk="1" fontAlgn="base" latinLnBrk="0" hangingPunct="1">
              <a:lnSpc>
                <a:spcPct val="90000"/>
              </a:lnSpc>
              <a:spcBef>
                <a:spcPts val="0"/>
              </a:spcBef>
              <a:spcAft>
                <a:spcPts val="600"/>
              </a:spcAft>
              <a:buClrTx/>
              <a:buSzTx/>
              <a:buFontTx/>
              <a:buNone/>
              <a:tabLst/>
              <a:defRPr kumimoji="0" lang="de-DE" i="0" u="none" strike="noStrike" kern="0" cap="none" spc="0" normalizeH="0" baseline="0">
                <a:ln>
                  <a:noFill/>
                </a:ln>
                <a:solidFill>
                  <a:srgbClr val="000000"/>
                </a:solidFill>
                <a:effectLst/>
                <a:uLnTx/>
                <a:uFillTx/>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kumimoji="0" lang="de-DE" b="0" i="0" u="none" strike="noStrike" kern="0" cap="none" spc="0" normalizeH="0" baseline="0">
                <a:ln>
                  <a:noFill/>
                </a:ln>
                <a:solidFill>
                  <a:srgbClr val="000000"/>
                </a:solidFill>
                <a:effectLst/>
                <a:uLnTx/>
                <a:uFillTx/>
              </a:defRPr>
            </a:lvl3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kumimoji="0" lang="de-DE" u="none" strike="noStrike" kern="0" cap="none" spc="0" normalizeH="0" baseline="0">
                <a:ln>
                  <a:noFill/>
                </a:ln>
                <a:solidFill>
                  <a:srgbClr val="000000"/>
                </a:solidFill>
                <a:effectLst/>
                <a:uLnTx/>
                <a:uFillTx/>
                <a:latin typeface="Calibri" panose="020F0502020204030204"/>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20" name="Textplatzhalter 15">
            <a:extLst>
              <a:ext uri="{FF2B5EF4-FFF2-40B4-BE49-F238E27FC236}">
                <a16:creationId xmlns:a16="http://schemas.microsoft.com/office/drawing/2014/main" id="{82620A58-5FA3-4D07-9B15-CE75BAE86FC9}"/>
              </a:ext>
            </a:extLst>
          </p:cNvPr>
          <p:cNvSpPr>
            <a:spLocks noGrp="1"/>
          </p:cNvSpPr>
          <p:nvPr>
            <p:ph type="body" sz="quarter" idx="21" hasCustomPrompt="1"/>
          </p:nvPr>
        </p:nvSpPr>
        <p:spPr>
          <a:xfrm>
            <a:off x="3998766" y="2358208"/>
            <a:ext cx="3174071" cy="7222209"/>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0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6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9DD25DBE-FF1D-4FD1-AF8E-EA2350ACD477}"/>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9" name="Rectangle 1">
            <a:extLst>
              <a:ext uri="{FF2B5EF4-FFF2-40B4-BE49-F238E27FC236}">
                <a16:creationId xmlns:a16="http://schemas.microsoft.com/office/drawing/2014/main" id="{1AD76584-FAE0-46B2-B8AB-25A10C9624F0}"/>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1" name="Grafik 10">
            <a:hlinkClick r:id="rId2"/>
            <a:extLst>
              <a:ext uri="{FF2B5EF4-FFF2-40B4-BE49-F238E27FC236}">
                <a16:creationId xmlns:a16="http://schemas.microsoft.com/office/drawing/2014/main" id="{A07E6284-539E-4C9E-A18D-9F3D90FB0255}"/>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3414829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Text + Bi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580" y="9883599"/>
            <a:ext cx="1052257" cy="455356"/>
          </a:xfrm>
        </p:spPr>
        <p:txBody>
          <a:bodyPr/>
          <a:lstStyle/>
          <a:p>
            <a:fld id="{9302D2D9-6C41-8943-9065-B4377A0BA008}" type="slidenum">
              <a:rPr lang="de-DE" smtClean="0"/>
              <a:pPr/>
              <a:t>‹Nr.›</a:t>
            </a:fld>
            <a:endParaRPr lang="de-DE" dirty="0"/>
          </a:p>
        </p:txBody>
      </p:sp>
      <p:sp>
        <p:nvSpPr>
          <p:cNvPr id="5" name="Bildplatzhalter 4">
            <a:extLst>
              <a:ext uri="{FF2B5EF4-FFF2-40B4-BE49-F238E27FC236}">
                <a16:creationId xmlns:a16="http://schemas.microsoft.com/office/drawing/2014/main" id="{ACC6146D-28D1-FC4C-AA80-A5891829397B}"/>
              </a:ext>
            </a:extLst>
          </p:cNvPr>
          <p:cNvSpPr>
            <a:spLocks noGrp="1"/>
          </p:cNvSpPr>
          <p:nvPr>
            <p:ph type="pic" sz="quarter" idx="11"/>
          </p:nvPr>
        </p:nvSpPr>
        <p:spPr>
          <a:xfrm>
            <a:off x="386837" y="5461200"/>
            <a:ext cx="6785780" cy="4119217"/>
          </a:xfrm>
        </p:spPr>
        <p:txBody>
          <a:bodyPr/>
          <a:lstStyle/>
          <a:p>
            <a:endParaRPr lang="de-DE"/>
          </a:p>
        </p:txBody>
      </p:sp>
      <p:sp>
        <p:nvSpPr>
          <p:cNvPr id="11" name="Textplatzhalter 15">
            <a:extLst>
              <a:ext uri="{FF2B5EF4-FFF2-40B4-BE49-F238E27FC236}">
                <a16:creationId xmlns:a16="http://schemas.microsoft.com/office/drawing/2014/main" id="{66588148-17B1-37BF-234D-9D2E8A525452}"/>
              </a:ext>
            </a:extLst>
          </p:cNvPr>
          <p:cNvSpPr>
            <a:spLocks noGrp="1"/>
          </p:cNvSpPr>
          <p:nvPr>
            <p:ph type="body" sz="quarter" idx="20" hasCustomPrompt="1"/>
          </p:nvPr>
        </p:nvSpPr>
        <p:spPr>
          <a:xfrm>
            <a:off x="386837" y="2358208"/>
            <a:ext cx="6785780" cy="2861493"/>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30B91B8D-67C8-4B7A-B614-69D2CBF86F37}"/>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9" name="Rectangle 1">
            <a:extLst>
              <a:ext uri="{FF2B5EF4-FFF2-40B4-BE49-F238E27FC236}">
                <a16:creationId xmlns:a16="http://schemas.microsoft.com/office/drawing/2014/main" id="{0F19C481-91D1-4068-8F2B-B9C8A61F4991}"/>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2" name="Grafik 11">
            <a:hlinkClick r:id="rId2"/>
            <a:extLst>
              <a:ext uri="{FF2B5EF4-FFF2-40B4-BE49-F238E27FC236}">
                <a16:creationId xmlns:a16="http://schemas.microsoft.com/office/drawing/2014/main" id="{E7360459-44CB-4095-8B49-73E5438FC616}"/>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1861848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387172" y="765604"/>
            <a:ext cx="6785333" cy="86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de-DE" dirty="0"/>
              <a:t>Klicken Sie, um das Titelformat zu bearbeiten</a:t>
            </a:r>
          </a:p>
        </p:txBody>
      </p:sp>
      <p:sp>
        <p:nvSpPr>
          <p:cNvPr id="1032" name="Rectangle 22"/>
          <p:cNvSpPr>
            <a:spLocks noGrp="1" noChangeArrowheads="1"/>
          </p:cNvSpPr>
          <p:nvPr>
            <p:ph type="body" idx="1"/>
          </p:nvPr>
        </p:nvSpPr>
        <p:spPr bwMode="auto">
          <a:xfrm>
            <a:off x="387172" y="2577631"/>
            <a:ext cx="6785333" cy="702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de-DE" dirty="0"/>
              <a:t>Klicken Sie, um die Formate des Vorlagentextes zu bearbeiten</a:t>
            </a:r>
          </a:p>
          <a:p>
            <a:pPr lvl="1"/>
            <a:r>
              <a:rPr lang="de-DE" dirty="0"/>
              <a:t>Erste Ebene</a:t>
            </a:r>
          </a:p>
          <a:p>
            <a:pPr lvl="2"/>
            <a:r>
              <a:rPr lang="de-DE" dirty="0"/>
              <a:t>Zweite Ebene</a:t>
            </a:r>
          </a:p>
          <a:p>
            <a:pPr lvl="5"/>
            <a:r>
              <a:rPr lang="de-DE" dirty="0"/>
              <a:t>Dritte Ebene</a:t>
            </a:r>
          </a:p>
        </p:txBody>
      </p:sp>
      <p:sp>
        <p:nvSpPr>
          <p:cNvPr id="2" name="Fußzeilenplatzhalter 1">
            <a:extLst>
              <a:ext uri="{FF2B5EF4-FFF2-40B4-BE49-F238E27FC236}">
                <a16:creationId xmlns:a16="http://schemas.microsoft.com/office/drawing/2014/main" id="{53732D2A-FF16-D94C-A15A-112918FF4EA2}"/>
              </a:ext>
            </a:extLst>
          </p:cNvPr>
          <p:cNvSpPr>
            <a:spLocks noGrp="1"/>
          </p:cNvSpPr>
          <p:nvPr>
            <p:ph type="ftr" sz="quarter" idx="3"/>
          </p:nvPr>
        </p:nvSpPr>
        <p:spPr>
          <a:xfrm>
            <a:off x="6120245" y="9883599"/>
            <a:ext cx="1052260" cy="455356"/>
          </a:xfrm>
          <a:prstGeom prst="rect">
            <a:avLst/>
          </a:prstGeom>
        </p:spPr>
        <p:txBody>
          <a:bodyPr vert="horz" wrap="none" lIns="0" tIns="0" rIns="0" bIns="0" rtlCol="0" anchor="ctr"/>
          <a:lstStyle>
            <a:lvl1pPr algn="r">
              <a:defRPr sz="1400">
                <a:solidFill>
                  <a:schemeClr val="bg1"/>
                </a:solidFill>
                <a:latin typeface="+mn-lt"/>
                <a:ea typeface="Roboto" panose="02000000000000000000" pitchFamily="2" charset="0"/>
              </a:defRPr>
            </a:lvl1pPr>
          </a:lstStyle>
          <a:p>
            <a:fld id="{9302D2D9-6C41-8943-9065-B4377A0BA008}"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737" r:id="rId1"/>
    <p:sldLayoutId id="2147483735" r:id="rId2"/>
    <p:sldLayoutId id="2147483726" r:id="rId3"/>
    <p:sldLayoutId id="2147483738" r:id="rId4"/>
    <p:sldLayoutId id="2147483748" r:id="rId5"/>
    <p:sldLayoutId id="2147483745" r:id="rId6"/>
    <p:sldLayoutId id="2147483747" r:id="rId7"/>
    <p:sldLayoutId id="2147483741" r:id="rId8"/>
    <p:sldLayoutId id="2147483739" r:id="rId9"/>
    <p:sldLayoutId id="2147483740" r:id="rId10"/>
    <p:sldLayoutId id="2147483743" r:id="rId11"/>
    <p:sldLayoutId id="2147483744" r:id="rId12"/>
    <p:sldLayoutId id="2147483742" r:id="rId13"/>
    <p:sldLayoutId id="2147483746" r:id="rId14"/>
  </p:sldLayoutIdLst>
  <p:hf hdr="0"/>
  <p:txStyles>
    <p:titleStyle>
      <a:lvl1pPr algn="l" rtl="0" eaLnBrk="1" fontAlgn="base" hangingPunct="1">
        <a:lnSpc>
          <a:spcPct val="100000"/>
        </a:lnSpc>
        <a:spcBef>
          <a:spcPct val="0"/>
        </a:spcBef>
        <a:spcAft>
          <a:spcPct val="0"/>
        </a:spcAft>
        <a:defRPr sz="4600" b="0" i="0" baseline="0">
          <a:solidFill>
            <a:schemeClr val="accent4"/>
          </a:solidFill>
          <a:latin typeface="+mj-lt"/>
          <a:ea typeface="Roboto Black" panose="02000000000000000000" pitchFamily="2" charset="0"/>
          <a:cs typeface="Roboto Black" panose="02000000000000000000" pitchFamily="2" charset="0"/>
        </a:defRPr>
      </a:lvl1pPr>
      <a:lvl2pPr algn="l" rtl="0" eaLnBrk="1" fontAlgn="base" hangingPunct="1">
        <a:spcBef>
          <a:spcPct val="0"/>
        </a:spcBef>
        <a:spcAft>
          <a:spcPct val="0"/>
        </a:spcAft>
        <a:defRPr sz="3653">
          <a:solidFill>
            <a:schemeClr val="tx2"/>
          </a:solidFill>
          <a:latin typeface="BundesSans Web Regular" charset="0"/>
          <a:ea typeface="ＭＳ Ｐゴシック" charset="0"/>
          <a:cs typeface="ＭＳ Ｐゴシック" charset="0"/>
        </a:defRPr>
      </a:lvl2pPr>
      <a:lvl3pPr algn="l" rtl="0" eaLnBrk="1" fontAlgn="base" hangingPunct="1">
        <a:spcBef>
          <a:spcPct val="0"/>
        </a:spcBef>
        <a:spcAft>
          <a:spcPct val="0"/>
        </a:spcAft>
        <a:defRPr sz="3653">
          <a:solidFill>
            <a:schemeClr val="tx2"/>
          </a:solidFill>
          <a:latin typeface="BundesSans Web Regular" charset="0"/>
          <a:ea typeface="ＭＳ Ｐゴシック" charset="0"/>
          <a:cs typeface="ＭＳ Ｐゴシック" charset="0"/>
        </a:defRPr>
      </a:lvl3pPr>
      <a:lvl4pPr algn="l" rtl="0" eaLnBrk="1" fontAlgn="base" hangingPunct="1">
        <a:spcBef>
          <a:spcPct val="0"/>
        </a:spcBef>
        <a:spcAft>
          <a:spcPct val="0"/>
        </a:spcAft>
        <a:defRPr sz="3653">
          <a:solidFill>
            <a:schemeClr val="tx2"/>
          </a:solidFill>
          <a:latin typeface="BundesSans Web Regular" charset="0"/>
          <a:ea typeface="ＭＳ Ｐゴシック" charset="0"/>
          <a:cs typeface="ＭＳ Ｐゴシック" charset="0"/>
        </a:defRPr>
      </a:lvl4pPr>
      <a:lvl5pPr algn="l" rtl="0" eaLnBrk="1" fontAlgn="base" hangingPunct="1">
        <a:spcBef>
          <a:spcPct val="0"/>
        </a:spcBef>
        <a:spcAft>
          <a:spcPct val="0"/>
        </a:spcAft>
        <a:defRPr sz="3653">
          <a:solidFill>
            <a:schemeClr val="tx2"/>
          </a:solidFill>
          <a:latin typeface="BundesSans Web Regular" charset="0"/>
          <a:ea typeface="ＭＳ Ｐゴシック" charset="0"/>
          <a:cs typeface="ＭＳ Ｐゴシック" charset="0"/>
        </a:defRPr>
      </a:lvl5pPr>
      <a:lvl6pPr marL="695950" algn="ctr" rtl="0" eaLnBrk="1" fontAlgn="base" hangingPunct="1">
        <a:spcBef>
          <a:spcPct val="0"/>
        </a:spcBef>
        <a:spcAft>
          <a:spcPct val="0"/>
        </a:spcAft>
        <a:defRPr sz="5480">
          <a:solidFill>
            <a:schemeClr val="tx2"/>
          </a:solidFill>
          <a:latin typeface="Arial Black" pitchFamily="34" charset="0"/>
        </a:defRPr>
      </a:lvl6pPr>
      <a:lvl7pPr marL="1391900" algn="ctr" rtl="0" eaLnBrk="1" fontAlgn="base" hangingPunct="1">
        <a:spcBef>
          <a:spcPct val="0"/>
        </a:spcBef>
        <a:spcAft>
          <a:spcPct val="0"/>
        </a:spcAft>
        <a:defRPr sz="5480">
          <a:solidFill>
            <a:schemeClr val="tx2"/>
          </a:solidFill>
          <a:latin typeface="Arial Black" pitchFamily="34" charset="0"/>
        </a:defRPr>
      </a:lvl7pPr>
      <a:lvl8pPr marL="2087850" algn="ctr" rtl="0" eaLnBrk="1" fontAlgn="base" hangingPunct="1">
        <a:spcBef>
          <a:spcPct val="0"/>
        </a:spcBef>
        <a:spcAft>
          <a:spcPct val="0"/>
        </a:spcAft>
        <a:defRPr sz="5480">
          <a:solidFill>
            <a:schemeClr val="tx2"/>
          </a:solidFill>
          <a:latin typeface="Arial Black" pitchFamily="34" charset="0"/>
        </a:defRPr>
      </a:lvl8pPr>
      <a:lvl9pPr marL="2783799" algn="ctr" rtl="0" eaLnBrk="1" fontAlgn="base" hangingPunct="1">
        <a:spcBef>
          <a:spcPct val="0"/>
        </a:spcBef>
        <a:spcAft>
          <a:spcPct val="0"/>
        </a:spcAft>
        <a:defRPr sz="5480">
          <a:solidFill>
            <a:schemeClr val="tx2"/>
          </a:solidFill>
          <a:latin typeface="Arial Black" pitchFamily="34" charset="0"/>
        </a:defRPr>
      </a:lvl9pPr>
    </p:titleStyle>
    <p:bodyStyle>
      <a:lvl1pPr indent="-246596" algn="l" rtl="0" eaLnBrk="1" fontAlgn="base" hangingPunct="1">
        <a:lnSpc>
          <a:spcPct val="90000"/>
        </a:lnSpc>
        <a:spcBef>
          <a:spcPts val="0"/>
        </a:spcBef>
        <a:spcAft>
          <a:spcPts val="600"/>
        </a:spcAft>
        <a:defRPr sz="1400" b="0">
          <a:solidFill>
            <a:schemeClr val="tx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p:bodyStyle>
    <p:otherStyle>
      <a:defPPr>
        <a:defRPr lang="de-DE"/>
      </a:defPPr>
      <a:lvl1pPr marL="0" algn="l" defTabSz="1391900" rtl="0" eaLnBrk="1" latinLnBrk="0" hangingPunct="1">
        <a:defRPr sz="2740" kern="1200">
          <a:solidFill>
            <a:schemeClr val="tx1"/>
          </a:solidFill>
          <a:latin typeface="+mn-lt"/>
          <a:ea typeface="+mn-ea"/>
          <a:cs typeface="+mn-cs"/>
        </a:defRPr>
      </a:lvl1pPr>
      <a:lvl2pPr marL="695950" algn="l" defTabSz="1391900" rtl="0" eaLnBrk="1" latinLnBrk="0" hangingPunct="1">
        <a:defRPr sz="2740" kern="1200">
          <a:solidFill>
            <a:schemeClr val="tx1"/>
          </a:solidFill>
          <a:latin typeface="+mn-lt"/>
          <a:ea typeface="+mn-ea"/>
          <a:cs typeface="+mn-cs"/>
        </a:defRPr>
      </a:lvl2pPr>
      <a:lvl3pPr marL="1391900" algn="l" defTabSz="1391900" rtl="0" eaLnBrk="1" latinLnBrk="0" hangingPunct="1">
        <a:defRPr sz="2740" kern="1200">
          <a:solidFill>
            <a:schemeClr val="tx1"/>
          </a:solidFill>
          <a:latin typeface="+mn-lt"/>
          <a:ea typeface="+mn-ea"/>
          <a:cs typeface="+mn-cs"/>
        </a:defRPr>
      </a:lvl3pPr>
      <a:lvl4pPr marL="2087850" algn="l" defTabSz="1391900" rtl="0" eaLnBrk="1" latinLnBrk="0" hangingPunct="1">
        <a:defRPr sz="2740" kern="1200">
          <a:solidFill>
            <a:schemeClr val="tx1"/>
          </a:solidFill>
          <a:latin typeface="+mn-lt"/>
          <a:ea typeface="+mn-ea"/>
          <a:cs typeface="+mn-cs"/>
        </a:defRPr>
      </a:lvl4pPr>
      <a:lvl5pPr marL="2783799" algn="l" defTabSz="1391900" rtl="0" eaLnBrk="1" latinLnBrk="0" hangingPunct="1">
        <a:defRPr sz="2740" kern="1200">
          <a:solidFill>
            <a:schemeClr val="tx1"/>
          </a:solidFill>
          <a:latin typeface="+mn-lt"/>
          <a:ea typeface="+mn-ea"/>
          <a:cs typeface="+mn-cs"/>
        </a:defRPr>
      </a:lvl5pPr>
      <a:lvl6pPr marL="3479749" algn="l" defTabSz="1391900" rtl="0" eaLnBrk="1" latinLnBrk="0" hangingPunct="1">
        <a:defRPr sz="2740" kern="1200">
          <a:solidFill>
            <a:schemeClr val="tx1"/>
          </a:solidFill>
          <a:latin typeface="+mn-lt"/>
          <a:ea typeface="+mn-ea"/>
          <a:cs typeface="+mn-cs"/>
        </a:defRPr>
      </a:lvl6pPr>
      <a:lvl7pPr marL="4175699" algn="l" defTabSz="1391900" rtl="0" eaLnBrk="1" latinLnBrk="0" hangingPunct="1">
        <a:defRPr sz="2740" kern="1200">
          <a:solidFill>
            <a:schemeClr val="tx1"/>
          </a:solidFill>
          <a:latin typeface="+mn-lt"/>
          <a:ea typeface="+mn-ea"/>
          <a:cs typeface="+mn-cs"/>
        </a:defRPr>
      </a:lvl7pPr>
      <a:lvl8pPr marL="4871649" algn="l" defTabSz="1391900" rtl="0" eaLnBrk="1" latinLnBrk="0" hangingPunct="1">
        <a:defRPr sz="2740" kern="1200">
          <a:solidFill>
            <a:schemeClr val="tx1"/>
          </a:solidFill>
          <a:latin typeface="+mn-lt"/>
          <a:ea typeface="+mn-ea"/>
          <a:cs typeface="+mn-cs"/>
        </a:defRPr>
      </a:lvl8pPr>
      <a:lvl9pPr marL="5567599" algn="l" defTabSz="1391900" rtl="0" eaLnBrk="1" latinLnBrk="0" hangingPunct="1">
        <a:defRPr sz="27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5.xml"/><Relationship Id="rId5" Type="http://schemas.openxmlformats.org/officeDocument/2006/relationships/comments" Target="../comments/comment1.xml"/><Relationship Id="rId4" Type="http://schemas.openxmlformats.org/officeDocument/2006/relationships/image" Target="../media/image32.emf"/></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nachhaltigerkonsum.info/Minigame/" TargetMode="Externa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0C267A-E158-4D88-9937-DEABBF0FE49F}"/>
              </a:ext>
            </a:extLst>
          </p:cNvPr>
          <p:cNvSpPr>
            <a:spLocks noGrp="1"/>
          </p:cNvSpPr>
          <p:nvPr>
            <p:ph type="title"/>
          </p:nvPr>
        </p:nvSpPr>
        <p:spPr>
          <a:xfrm>
            <a:off x="418096" y="7105229"/>
            <a:ext cx="6723484" cy="1212182"/>
          </a:xfrm>
        </p:spPr>
        <p:txBody>
          <a:bodyPr/>
          <a:lstStyle/>
          <a:p>
            <a:r>
              <a:rPr lang="de-DE" dirty="0"/>
              <a:t>Klimaschutz im Alltag – worauf kommt’s an?</a:t>
            </a:r>
          </a:p>
        </p:txBody>
      </p:sp>
      <p:sp>
        <p:nvSpPr>
          <p:cNvPr id="4" name="Textplatzhalter 3">
            <a:extLst>
              <a:ext uri="{FF2B5EF4-FFF2-40B4-BE49-F238E27FC236}">
                <a16:creationId xmlns:a16="http://schemas.microsoft.com/office/drawing/2014/main" id="{0D0C6F83-9113-46F8-8CCF-8FBD00F5135A}"/>
              </a:ext>
            </a:extLst>
          </p:cNvPr>
          <p:cNvSpPr>
            <a:spLocks noGrp="1"/>
          </p:cNvSpPr>
          <p:nvPr>
            <p:ph type="body" sz="quarter" idx="20"/>
          </p:nvPr>
        </p:nvSpPr>
        <p:spPr/>
        <p:txBody>
          <a:bodyPr/>
          <a:lstStyle/>
          <a:p>
            <a:r>
              <a:rPr lang="de-DE" dirty="0"/>
              <a:t>Unterrichtseinheit</a:t>
            </a:r>
          </a:p>
        </p:txBody>
      </p:sp>
    </p:spTree>
    <p:extLst>
      <p:ext uri="{BB962C8B-B14F-4D97-AF65-F5344CB8AC3E}">
        <p14:creationId xmlns:p14="http://schemas.microsoft.com/office/powerpoint/2010/main" val="1019920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9D0AD79-488A-4435-9B77-7D1278F6DF6E}"/>
              </a:ext>
            </a:extLst>
          </p:cNvPr>
          <p:cNvSpPr>
            <a:spLocks noGrp="1"/>
          </p:cNvSpPr>
          <p:nvPr>
            <p:ph type="ftr" sz="quarter" idx="4294967295"/>
          </p:nvPr>
        </p:nvSpPr>
        <p:spPr>
          <a:xfrm>
            <a:off x="6120246" y="9883599"/>
            <a:ext cx="1052259" cy="455354"/>
          </a:xfrm>
        </p:spPr>
        <p:txBody>
          <a:bodyPr/>
          <a:lstStyle/>
          <a:p>
            <a:fld id="{9302D2D9-6C41-8943-9065-B4377A0BA008}" type="slidenum">
              <a:rPr lang="de-DE" smtClean="0"/>
              <a:pPr/>
              <a:t>2</a:t>
            </a:fld>
            <a:endParaRPr lang="de-DE" dirty="0"/>
          </a:p>
        </p:txBody>
      </p:sp>
      <p:graphicFrame>
        <p:nvGraphicFramePr>
          <p:cNvPr id="12" name="Tabelle 11">
            <a:extLst>
              <a:ext uri="{FF2B5EF4-FFF2-40B4-BE49-F238E27FC236}">
                <a16:creationId xmlns:a16="http://schemas.microsoft.com/office/drawing/2014/main" id="{C740339F-A39F-45FC-B521-BAE860E15B5D}"/>
              </a:ext>
            </a:extLst>
          </p:cNvPr>
          <p:cNvGraphicFramePr>
            <a:graphicFrameLocks noGrp="1"/>
          </p:cNvGraphicFramePr>
          <p:nvPr>
            <p:extLst>
              <p:ext uri="{D42A27DB-BD31-4B8C-83A1-F6EECF244321}">
                <p14:modId xmlns:p14="http://schemas.microsoft.com/office/powerpoint/2010/main" val="1358045221"/>
              </p:ext>
            </p:extLst>
          </p:nvPr>
        </p:nvGraphicFramePr>
        <p:xfrm>
          <a:off x="387349" y="405804"/>
          <a:ext cx="6785488" cy="9137297"/>
        </p:xfrm>
        <a:graphic>
          <a:graphicData uri="http://schemas.openxmlformats.org/drawingml/2006/table">
            <a:tbl>
              <a:tblPr/>
              <a:tblGrid>
                <a:gridCol w="912062">
                  <a:extLst>
                    <a:ext uri="{9D8B030D-6E8A-4147-A177-3AD203B41FA5}">
                      <a16:colId xmlns:a16="http://schemas.microsoft.com/office/drawing/2014/main" val="2469808579"/>
                    </a:ext>
                  </a:extLst>
                </a:gridCol>
                <a:gridCol w="148389">
                  <a:extLst>
                    <a:ext uri="{9D8B030D-6E8A-4147-A177-3AD203B41FA5}">
                      <a16:colId xmlns:a16="http://schemas.microsoft.com/office/drawing/2014/main" val="753361161"/>
                    </a:ext>
                  </a:extLst>
                </a:gridCol>
                <a:gridCol w="3489961">
                  <a:extLst>
                    <a:ext uri="{9D8B030D-6E8A-4147-A177-3AD203B41FA5}">
                      <a16:colId xmlns:a16="http://schemas.microsoft.com/office/drawing/2014/main" val="2862748128"/>
                    </a:ext>
                  </a:extLst>
                </a:gridCol>
                <a:gridCol w="2235076">
                  <a:extLst>
                    <a:ext uri="{9D8B030D-6E8A-4147-A177-3AD203B41FA5}">
                      <a16:colId xmlns:a16="http://schemas.microsoft.com/office/drawing/2014/main" val="591880503"/>
                    </a:ext>
                  </a:extLst>
                </a:gridCol>
              </a:tblGrid>
              <a:tr h="0">
                <a:tc gridSpan="4">
                  <a:txBody>
                    <a:bodyPr/>
                    <a:lstStyle/>
                    <a:p>
                      <a:pPr algn="l" rtl="0" fontAlgn="base">
                        <a:lnSpc>
                          <a:spcPct val="90000"/>
                        </a:lnSpc>
                      </a:pPr>
                      <a:r>
                        <a:rPr lang="de-DE" sz="1800" b="1" i="0" dirty="0">
                          <a:effectLst/>
                          <a:latin typeface="+mn-lt"/>
                        </a:rPr>
                        <a:t>Arbeitsblatt 1: Der CO</a:t>
                      </a:r>
                      <a:r>
                        <a:rPr lang="de-DE" sz="1800" b="1" i="0" baseline="-25000" dirty="0">
                          <a:effectLst/>
                          <a:latin typeface="+mn-lt"/>
                        </a:rPr>
                        <a:t>2</a:t>
                      </a:r>
                      <a:r>
                        <a:rPr lang="de-DE" sz="1800" b="1" i="0" dirty="0">
                          <a:effectLst/>
                          <a:latin typeface="+mn-lt"/>
                        </a:rPr>
                        <a:t>-Fußabdruck</a:t>
                      </a: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de-DE"/>
                    </a:p>
                  </a:txBody>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r h="2160000">
                <a:tc gridSpan="2">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59950543"/>
                  </a:ext>
                </a:extLst>
              </a:tr>
              <a:tr h="432000">
                <a:tc gridSpan="4">
                  <a:txBody>
                    <a:bodyPr/>
                    <a:lstStyle/>
                    <a:p>
                      <a:pPr marL="265113" indent="-265113" algn="l" rtl="0" fontAlgn="base">
                        <a:lnSpc>
                          <a:spcPct val="100000"/>
                        </a:lnSpc>
                        <a:buFont typeface="+mj-lt"/>
                        <a:buAutoNum type="arabicPeriod"/>
                      </a:pPr>
                      <a:r>
                        <a:rPr lang="de-DE" sz="1200" b="0" i="0" dirty="0">
                          <a:solidFill>
                            <a:schemeClr val="tx1"/>
                          </a:solidFill>
                          <a:effectLst/>
                          <a:latin typeface="+mn-lt"/>
                        </a:rPr>
                        <a:t>Notiere die wichtigsten Merkmale der Definition des CO</a:t>
                      </a:r>
                      <a:r>
                        <a:rPr lang="de-DE" sz="1200" b="0" i="0" baseline="-25000" dirty="0">
                          <a:solidFill>
                            <a:schemeClr val="tx1"/>
                          </a:solidFill>
                          <a:effectLst/>
                          <a:latin typeface="+mn-lt"/>
                        </a:rPr>
                        <a:t>2</a:t>
                      </a:r>
                      <a:r>
                        <a:rPr lang="de-DE" sz="1200" b="0" i="0" dirty="0">
                          <a:solidFill>
                            <a:schemeClr val="tx1"/>
                          </a:solidFill>
                          <a:effectLst/>
                          <a:latin typeface="+mn-lt"/>
                        </a:rPr>
                        <a:t>-Fußabdrucks in Stichpunkten.</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endParaRPr lang="de-DE"/>
                    </a:p>
                  </a:txBody>
                  <a:tcPr/>
                </a:tc>
                <a:tc hMerge="1">
                  <a:txBody>
                    <a:bodyPr/>
                    <a:lstStyle/>
                    <a:p>
                      <a:pPr algn="l" rtl="0" fontAlgn="base">
                        <a:lnSpc>
                          <a:spcPct val="90000"/>
                        </a:lnSpc>
                      </a:pPr>
                      <a:endParaRPr lang="de-DE" dirty="0"/>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969715580"/>
                  </a:ext>
                </a:extLst>
              </a:tr>
              <a:tr h="2253929">
                <a:tc gridSpan="4">
                  <a:txBody>
                    <a:bodyPr/>
                    <a:lstStyle/>
                    <a:p>
                      <a:pPr algn="l" rtl="0" fontAlgn="base">
                        <a:lnSpc>
                          <a:spcPct val="100000"/>
                        </a:lnSpc>
                      </a:pPr>
                      <a:endParaRPr lang="de-DE" sz="1200" b="0" i="0" dirty="0">
                        <a:effectLst/>
                        <a:latin typeface="+mn-lt"/>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623877003"/>
                  </a:ext>
                </a:extLst>
              </a:tr>
              <a:tr h="432000">
                <a:tc gridSpan="4">
                  <a:txBody>
                    <a:bodyPr/>
                    <a:lstStyle/>
                    <a:p>
                      <a:pPr marL="265113" indent="-265113" algn="l" defTabSz="1391900" rtl="0" eaLnBrk="1" fontAlgn="base" latinLnBrk="0" hangingPunct="1">
                        <a:lnSpc>
                          <a:spcPct val="100000"/>
                        </a:lnSpc>
                        <a:buFont typeface="+mj-lt"/>
                        <a:buAutoNum type="arabicPeriod" startAt="2"/>
                      </a:pPr>
                      <a:r>
                        <a:rPr lang="de-DE" sz="1200" b="0" i="0" kern="1200" dirty="0">
                          <a:solidFill>
                            <a:schemeClr val="tx1"/>
                          </a:solidFill>
                          <a:effectLst/>
                          <a:latin typeface="+mn-lt"/>
                          <a:ea typeface="+mn-ea"/>
                          <a:cs typeface="+mn-cs"/>
                        </a:rPr>
                        <a:t>Schau die vor dir liegenden Dosen/Karten an. Gibt es Maßnahmen, die du bereits umsetzt? </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Notiere diese hier.</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endParaRPr lang="de-DE"/>
                    </a:p>
                  </a:txBody>
                  <a:tcPr/>
                </a:tc>
                <a:tc hMerge="1">
                  <a:txBody>
                    <a:bodyPr/>
                    <a:lstStyle/>
                    <a:p>
                      <a:pPr algn="l" rtl="0" fontAlgn="base">
                        <a:lnSpc>
                          <a:spcPct val="90000"/>
                        </a:lnSpc>
                      </a:pPr>
                      <a:endParaRPr lang="de-DE" dirty="0"/>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152702881"/>
                  </a:ext>
                </a:extLst>
              </a:tr>
              <a:tr h="1368000">
                <a:tc gridSpan="4">
                  <a:txBody>
                    <a:bodyPr/>
                    <a:lstStyle/>
                    <a:p>
                      <a:pPr marL="444500" indent="-179388" algn="l" rtl="0" fontAlgn="base">
                        <a:lnSpc>
                          <a:spcPct val="100000"/>
                        </a:lnSpc>
                        <a:spcAft>
                          <a:spcPts val="1800"/>
                        </a:spcAft>
                        <a:buClr>
                          <a:schemeClr val="accent4"/>
                        </a:buClr>
                        <a:buSzPct val="120000"/>
                        <a:buFont typeface="Arial" panose="020B0604020202020204" pitchFamily="34" charset="0"/>
                        <a:buChar char="•"/>
                      </a:pPr>
                      <a:r>
                        <a:rPr lang="de-DE" sz="1200" b="0" i="0" dirty="0">
                          <a:solidFill>
                            <a:schemeClr val="bg2"/>
                          </a:solidFill>
                          <a:effectLst/>
                          <a:latin typeface="+mn-lt"/>
                        </a:rPr>
                        <a:t>.</a:t>
                      </a:r>
                    </a:p>
                    <a:p>
                      <a:pPr marL="444500" indent="-179388" algn="l" rtl="0" fontAlgn="base">
                        <a:lnSpc>
                          <a:spcPct val="100000"/>
                        </a:lnSpc>
                        <a:spcAft>
                          <a:spcPts val="1800"/>
                        </a:spcAft>
                        <a:buClr>
                          <a:schemeClr val="accent4"/>
                        </a:buClr>
                        <a:buSzPct val="120000"/>
                        <a:buFont typeface="Arial" panose="020B0604020202020204" pitchFamily="34" charset="0"/>
                        <a:buChar char="•"/>
                      </a:pPr>
                      <a:r>
                        <a:rPr lang="de-DE" sz="1200" b="0" i="0" dirty="0">
                          <a:solidFill>
                            <a:schemeClr val="bg2"/>
                          </a:solidFill>
                          <a:effectLst/>
                          <a:latin typeface="+mn-lt"/>
                        </a:rPr>
                        <a:t>.</a:t>
                      </a:r>
                    </a:p>
                    <a:p>
                      <a:pPr marL="444500" indent="-179388" algn="l" rtl="0" fontAlgn="base">
                        <a:lnSpc>
                          <a:spcPct val="100000"/>
                        </a:lnSpc>
                        <a:spcAft>
                          <a:spcPts val="1800"/>
                        </a:spcAft>
                        <a:buClr>
                          <a:schemeClr val="accent4"/>
                        </a:buClr>
                        <a:buSzPct val="120000"/>
                        <a:buFont typeface="Arial" panose="020B0604020202020204" pitchFamily="34" charset="0"/>
                        <a:buChar char="•"/>
                      </a:pPr>
                      <a:r>
                        <a:rPr lang="de-DE" sz="1200" b="0" i="0" dirty="0">
                          <a:solidFill>
                            <a:schemeClr val="bg2"/>
                          </a:solidFill>
                          <a:effectLst/>
                          <a:latin typeface="+mn-lt"/>
                        </a:rPr>
                        <a:t>.</a:t>
                      </a:r>
                    </a:p>
                  </a:txBody>
                  <a:tcPr marL="36000" marR="36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35201332"/>
                  </a:ext>
                </a:extLst>
              </a:tr>
              <a:tr h="432000">
                <a:tc gridSpan="4">
                  <a:txBody>
                    <a:bodyPr/>
                    <a:lstStyle/>
                    <a:p>
                      <a:pPr marL="265113" indent="-265113" algn="l" rtl="0" fontAlgn="base">
                        <a:lnSpc>
                          <a:spcPct val="100000"/>
                        </a:lnSpc>
                        <a:buFont typeface="+mj-lt"/>
                        <a:buAutoNum type="arabicPeriod" startAt="3"/>
                      </a:pPr>
                      <a:r>
                        <a:rPr lang="de-DE" sz="1200" b="0" i="0" dirty="0">
                          <a:effectLst/>
                          <a:latin typeface="+mn-lt"/>
                        </a:rPr>
                        <a:t>Welche Maßnahmen zur Reduktion des Fußabdrucks sind besonders wirksam? </a:t>
                      </a:r>
                      <a:br>
                        <a:rPr lang="de-DE" sz="1200" b="0" i="0" dirty="0">
                          <a:effectLst/>
                          <a:latin typeface="+mn-lt"/>
                        </a:rPr>
                      </a:br>
                      <a:r>
                        <a:rPr lang="de-DE" sz="1200" b="0" i="0" dirty="0">
                          <a:effectLst/>
                          <a:latin typeface="+mn-lt"/>
                        </a:rPr>
                        <a:t>Schaut auf die Rückseite der Dosen / Karten und bringt sie in eine Reihenfolge, </a:t>
                      </a:r>
                      <a:br>
                        <a:rPr lang="de-DE" sz="1200" b="0" i="0" dirty="0">
                          <a:effectLst/>
                          <a:latin typeface="+mn-lt"/>
                        </a:rPr>
                      </a:br>
                      <a:r>
                        <a:rPr lang="de-DE" sz="1200" b="0" i="0" dirty="0">
                          <a:effectLst/>
                          <a:latin typeface="+mn-lt"/>
                        </a:rPr>
                        <a:t>von „am wenigsten wirksam“ (3.) bis „am wirksamsten“ (1.). Notiert hier eure Reihenfolge.</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endParaRPr lang="de-DE"/>
                    </a:p>
                  </a:txBody>
                  <a:tcPr/>
                </a:tc>
                <a:tc hMerge="1">
                  <a:txBody>
                    <a:bodyPr/>
                    <a:lstStyle/>
                    <a:p>
                      <a:pPr algn="l" rtl="0" fontAlgn="base">
                        <a:lnSpc>
                          <a:spcPct val="90000"/>
                        </a:lnSpc>
                      </a:pPr>
                      <a:endParaRPr lang="de-DE" sz="1400" b="0" i="0" dirty="0">
                        <a:effectLst/>
                        <a:latin typeface="+mn-lt"/>
                      </a:endParaRPr>
                    </a:p>
                  </a:txBody>
                  <a:tcPr marL="36000" marR="36000" marT="36000" marB="36000"/>
                </a:tc>
                <a:tc hMerge="1">
                  <a:txBody>
                    <a:bodyPr/>
                    <a:lstStyle/>
                    <a:p>
                      <a:pPr algn="l" rtl="0" fontAlgn="base">
                        <a:lnSpc>
                          <a:spcPct val="90000"/>
                        </a:lnSpc>
                      </a:pPr>
                      <a:endParaRPr lang="de-DE" sz="1400" b="0" i="0" dirty="0">
                        <a:effectLst/>
                        <a:latin typeface="+mn-lt"/>
                      </a:endParaRPr>
                    </a:p>
                  </a:txBody>
                  <a:tcPr marL="36000" marR="36000" marT="36000" marB="36000">
                    <a:lnL w="12700" cmpd="sng">
                      <a:noFill/>
                      <a:prstDash val="solid"/>
                    </a:lnL>
                    <a:lnT w="12700" cmpd="sng">
                      <a:noFill/>
                      <a:prstDash val="solid"/>
                    </a:lnT>
                  </a:tcPr>
                </a:tc>
                <a:extLst>
                  <a:ext uri="{0D108BD9-81ED-4DB2-BD59-A6C34878D82A}">
                    <a16:rowId xmlns:a16="http://schemas.microsoft.com/office/drawing/2014/main" val="1625446919"/>
                  </a:ext>
                </a:extLst>
              </a:tr>
              <a:tr h="1440000">
                <a:tc>
                  <a:txBody>
                    <a:bodyPr/>
                    <a:lstStyle/>
                    <a:p>
                      <a:pPr marL="266700" indent="0" algn="l" rtl="0" fontAlgn="base">
                        <a:lnSpc>
                          <a:spcPct val="100000"/>
                        </a:lnSpc>
                        <a:spcAft>
                          <a:spcPts val="600"/>
                        </a:spcAft>
                        <a:buClrTx/>
                        <a:buSzPct val="100000"/>
                        <a:buFont typeface="+mj-lt"/>
                        <a:buNone/>
                      </a:pPr>
                      <a:br>
                        <a:rPr lang="de-DE" sz="1200" b="0" i="0" dirty="0">
                          <a:solidFill>
                            <a:schemeClr val="tx1"/>
                          </a:solidFill>
                          <a:effectLst/>
                          <a:latin typeface="+mn-lt"/>
                        </a:rPr>
                      </a:br>
                      <a:r>
                        <a:rPr lang="de-DE" sz="1200" b="0" i="0" dirty="0">
                          <a:solidFill>
                            <a:schemeClr val="tx1"/>
                          </a:solidFill>
                          <a:effectLst/>
                          <a:latin typeface="+mn-lt"/>
                        </a:rPr>
                        <a:t>1. </a:t>
                      </a:r>
                    </a:p>
                    <a:p>
                      <a:pPr marL="266700" indent="0" algn="l" rtl="0" fontAlgn="base">
                        <a:lnSpc>
                          <a:spcPct val="100000"/>
                        </a:lnSpc>
                        <a:spcAft>
                          <a:spcPts val="600"/>
                        </a:spcAft>
                        <a:buClrTx/>
                        <a:buSzPct val="100000"/>
                        <a:buFont typeface="+mj-lt"/>
                        <a:buNone/>
                      </a:pPr>
                      <a:endParaRPr lang="de-DE" sz="1200" b="0" i="0" dirty="0">
                        <a:solidFill>
                          <a:schemeClr val="tx1"/>
                        </a:solidFill>
                        <a:effectLst/>
                        <a:latin typeface="+mn-lt"/>
                      </a:endParaRPr>
                    </a:p>
                    <a:p>
                      <a:pPr marL="266700" indent="0" algn="l" rtl="0" fontAlgn="base">
                        <a:lnSpc>
                          <a:spcPct val="100000"/>
                        </a:lnSpc>
                        <a:spcAft>
                          <a:spcPts val="600"/>
                        </a:spcAft>
                        <a:buClrTx/>
                        <a:buSzPct val="100000"/>
                        <a:buFont typeface="+mj-lt"/>
                        <a:buNone/>
                      </a:pPr>
                      <a:r>
                        <a:rPr lang="de-DE" sz="1200" b="0" i="0" dirty="0">
                          <a:solidFill>
                            <a:schemeClr val="tx1"/>
                          </a:solidFill>
                          <a:effectLst/>
                          <a:latin typeface="+mn-lt"/>
                        </a:rPr>
                        <a:t>2.</a:t>
                      </a:r>
                    </a:p>
                    <a:p>
                      <a:pPr marL="266700" indent="0" algn="l" rtl="0" fontAlgn="base">
                        <a:lnSpc>
                          <a:spcPct val="100000"/>
                        </a:lnSpc>
                        <a:spcAft>
                          <a:spcPts val="600"/>
                        </a:spcAft>
                        <a:buClrTx/>
                        <a:buSzPct val="100000"/>
                        <a:buFont typeface="+mj-lt"/>
                        <a:buNone/>
                      </a:pPr>
                      <a:endParaRPr lang="de-DE" sz="1200" b="0" i="0" dirty="0">
                        <a:solidFill>
                          <a:schemeClr val="tx1"/>
                        </a:solidFill>
                        <a:effectLst/>
                        <a:latin typeface="+mn-lt"/>
                      </a:endParaRPr>
                    </a:p>
                    <a:p>
                      <a:pPr marL="266700" indent="0" algn="l" rtl="0" fontAlgn="base">
                        <a:lnSpc>
                          <a:spcPct val="100000"/>
                        </a:lnSpc>
                        <a:spcAft>
                          <a:spcPts val="600"/>
                        </a:spcAft>
                        <a:buClrTx/>
                        <a:buSzPct val="100000"/>
                        <a:buFont typeface="+mj-lt"/>
                        <a:buNone/>
                      </a:pPr>
                      <a:r>
                        <a:rPr lang="de-DE" sz="1200" b="0" i="0" dirty="0">
                          <a:solidFill>
                            <a:schemeClr val="tx1"/>
                          </a:solidFill>
                          <a:effectLst/>
                          <a:latin typeface="+mn-lt"/>
                        </a:rPr>
                        <a:t>3.</a:t>
                      </a:r>
                    </a:p>
                  </a:txBody>
                  <a:tcPr marL="36000" marR="36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pPr>
                        <a:lnSpc>
                          <a:spcPct val="100000"/>
                        </a:lnSpc>
                      </a:pPr>
                      <a:endParaRPr lang="de-DE" sz="1200" dirty="0"/>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l" rtl="0" fontAlgn="base">
                        <a:lnSpc>
                          <a:spcPct val="90000"/>
                        </a:lnSpc>
                      </a:pPr>
                      <a:endParaRPr lang="de-DE" dirty="0"/>
                    </a:p>
                  </a:txBody>
                  <a:tcPr marL="36000" marR="36000" marT="36000" marB="36000"/>
                </a:tc>
                <a:tc hMerge="1">
                  <a:txBody>
                    <a:bodyPr/>
                    <a:lstStyle/>
                    <a:p>
                      <a:pPr algn="l" rtl="0" fontAlgn="base">
                        <a:lnSpc>
                          <a:spcPct val="90000"/>
                        </a:lnSpc>
                      </a:pPr>
                      <a:endParaRPr lang="de-DE" sz="1200" b="0" i="0" dirty="0">
                        <a:effectLst/>
                        <a:latin typeface="+mn-lt"/>
                      </a:endParaRPr>
                    </a:p>
                  </a:txBody>
                  <a:tcPr marL="36000" marR="36000" marT="36000" marB="36000">
                    <a:lnL w="12700" cmpd="sng">
                      <a:noFill/>
                      <a:prstDash val="solid"/>
                    </a:lnL>
                  </a:tcPr>
                </a:tc>
                <a:extLst>
                  <a:ext uri="{0D108BD9-81ED-4DB2-BD59-A6C34878D82A}">
                    <a16:rowId xmlns:a16="http://schemas.microsoft.com/office/drawing/2014/main" val="2524400666"/>
                  </a:ext>
                </a:extLst>
              </a:tr>
            </a:tbl>
          </a:graphicData>
        </a:graphic>
      </p:graphicFrame>
      <p:grpSp>
        <p:nvGrpSpPr>
          <p:cNvPr id="2" name="Gruppieren 1">
            <a:extLst>
              <a:ext uri="{FF2B5EF4-FFF2-40B4-BE49-F238E27FC236}">
                <a16:creationId xmlns:a16="http://schemas.microsoft.com/office/drawing/2014/main" id="{930CB857-212D-4017-91B3-25999F70BD43}"/>
              </a:ext>
            </a:extLst>
          </p:cNvPr>
          <p:cNvGrpSpPr/>
          <p:nvPr/>
        </p:nvGrpSpPr>
        <p:grpSpPr>
          <a:xfrm>
            <a:off x="387168" y="824893"/>
            <a:ext cx="6785157" cy="1858150"/>
            <a:chOff x="387169" y="824892"/>
            <a:chExt cx="3392668" cy="3849866"/>
          </a:xfrm>
        </p:grpSpPr>
        <p:sp>
          <p:nvSpPr>
            <p:cNvPr id="5" name="Rectangle 1">
              <a:extLst>
                <a:ext uri="{FF2B5EF4-FFF2-40B4-BE49-F238E27FC236}">
                  <a16:creationId xmlns:a16="http://schemas.microsoft.com/office/drawing/2014/main" id="{0EB0B0F2-E8DD-428D-AC19-D08ED3A67606}"/>
                </a:ext>
              </a:extLst>
            </p:cNvPr>
            <p:cNvSpPr/>
            <p:nvPr/>
          </p:nvSpPr>
          <p:spPr>
            <a:xfrm>
              <a:off x="387169" y="824892"/>
              <a:ext cx="3392668" cy="3849866"/>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6" name="Textplatzhalter 13">
              <a:extLst>
                <a:ext uri="{FF2B5EF4-FFF2-40B4-BE49-F238E27FC236}">
                  <a16:creationId xmlns:a16="http://schemas.microsoft.com/office/drawing/2014/main" id="{69C7AF47-F2F5-40BB-8287-47E2C022A852}"/>
                </a:ext>
              </a:extLst>
            </p:cNvPr>
            <p:cNvSpPr txBox="1">
              <a:spLocks/>
            </p:cNvSpPr>
            <p:nvPr/>
          </p:nvSpPr>
          <p:spPr>
            <a:xfrm>
              <a:off x="443439" y="936206"/>
              <a:ext cx="3280127" cy="3627238"/>
            </a:xfrm>
            <a:prstGeom prst="rect">
              <a:avLst/>
            </a:prstGeom>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0" lvl="1" indent="0">
                <a:lnSpc>
                  <a:spcPct val="100000"/>
                </a:lnSpc>
                <a:buNone/>
                <a:defRPr/>
              </a:pPr>
              <a:r>
                <a:rPr lang="de-DE" sz="1200" kern="0" dirty="0">
                  <a:solidFill>
                    <a:srgbClr val="000000"/>
                  </a:solidFill>
                </a:rPr>
                <a:t>Der Fußabdruck misst die Treibhausgasemissionen, die eine Person in einem Jahr verursacht. </a:t>
              </a:r>
            </a:p>
            <a:p>
              <a:pPr marL="0" lvl="1" indent="0">
                <a:lnSpc>
                  <a:spcPct val="100000"/>
                </a:lnSpc>
                <a:buNone/>
                <a:defRPr/>
              </a:pPr>
              <a:r>
                <a:rPr lang="de-DE" sz="1200" kern="0" dirty="0">
                  <a:solidFill>
                    <a:srgbClr val="000000"/>
                  </a:solidFill>
                </a:rPr>
                <a:t>Um den Durchschnittswert zu berechnen, werden die durch die in Deutschland lebenden Verbraucher*innen entstandenen Emissionen durch die Gesamtzahl der deutschen Bevölkerung dividiert (auch Emissionen, die im Ausland z.B. in der Produktion von Gütern oder in der Mobilität durch Urlaubsreisen darin enthalten sind).  </a:t>
              </a:r>
            </a:p>
            <a:p>
              <a:pPr marL="0" lvl="1" indent="0">
                <a:lnSpc>
                  <a:spcPct val="100000"/>
                </a:lnSpc>
                <a:buNone/>
                <a:defRPr/>
              </a:pPr>
              <a:r>
                <a:rPr lang="de-DE" sz="1200" kern="0" dirty="0">
                  <a:solidFill>
                    <a:srgbClr val="000000"/>
                  </a:solidFill>
                </a:rPr>
                <a:t>Die unterschiedlichen Treibhausgase werden alle in Kohlenstoffdioxid (CO</a:t>
              </a:r>
              <a:r>
                <a:rPr lang="de-DE" sz="1200" kern="0" baseline="-25000" dirty="0">
                  <a:solidFill>
                    <a:srgbClr val="000000"/>
                  </a:solidFill>
                </a:rPr>
                <a:t>2</a:t>
              </a:r>
              <a:r>
                <a:rPr lang="de-DE" sz="1200" kern="0" dirty="0">
                  <a:solidFill>
                    <a:srgbClr val="000000"/>
                  </a:solidFill>
                </a:rPr>
                <a:t>) umgerechnet, um die gesamten Emissionen berechnen zu können. Daher wird der Fußabdruck auch CO</a:t>
              </a:r>
              <a:r>
                <a:rPr lang="de-DE" sz="1200" kern="0" baseline="-25000" dirty="0">
                  <a:solidFill>
                    <a:srgbClr val="000000"/>
                  </a:solidFill>
                </a:rPr>
                <a:t>2</a:t>
              </a:r>
              <a:r>
                <a:rPr lang="de-DE" sz="1200" kern="0" dirty="0">
                  <a:solidFill>
                    <a:srgbClr val="000000"/>
                  </a:solidFill>
                </a:rPr>
                <a:t>-Fußabdruck genannt.  </a:t>
              </a:r>
            </a:p>
          </p:txBody>
        </p:sp>
      </p:grpSp>
      <p:grpSp>
        <p:nvGrpSpPr>
          <p:cNvPr id="16" name="Gruppieren 15">
            <a:extLst>
              <a:ext uri="{FF2B5EF4-FFF2-40B4-BE49-F238E27FC236}">
                <a16:creationId xmlns:a16="http://schemas.microsoft.com/office/drawing/2014/main" id="{F2ECF1D6-E749-4621-B047-EA0AEFC8C9B9}"/>
              </a:ext>
            </a:extLst>
          </p:cNvPr>
          <p:cNvGrpSpPr/>
          <p:nvPr/>
        </p:nvGrpSpPr>
        <p:grpSpPr>
          <a:xfrm>
            <a:off x="6705255" y="940202"/>
            <a:ext cx="372979" cy="372979"/>
            <a:chOff x="-3787818" y="791033"/>
            <a:chExt cx="2724236" cy="2724236"/>
          </a:xfrm>
        </p:grpSpPr>
        <p:sp>
          <p:nvSpPr>
            <p:cNvPr id="17" name="Ellipse 16">
              <a:extLst>
                <a:ext uri="{FF2B5EF4-FFF2-40B4-BE49-F238E27FC236}">
                  <a16:creationId xmlns:a16="http://schemas.microsoft.com/office/drawing/2014/main" id="{ED0F3CFD-85FE-4891-A5F7-66241845C42D}"/>
                </a:ext>
              </a:extLst>
            </p:cNvPr>
            <p:cNvSpPr/>
            <p:nvPr/>
          </p:nvSpPr>
          <p:spPr>
            <a:xfrm>
              <a:off x="-3787818" y="791033"/>
              <a:ext cx="2724236" cy="2724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18" name="Picture 5">
              <a:extLst>
                <a:ext uri="{FF2B5EF4-FFF2-40B4-BE49-F238E27FC236}">
                  <a16:creationId xmlns:a16="http://schemas.microsoft.com/office/drawing/2014/main" id="{20F08805-0E73-4549-9EE4-D4BC85E2D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620" y="1017231"/>
              <a:ext cx="2271839" cy="227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38792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9D0AD79-488A-4435-9B77-7D1278F6DF6E}"/>
              </a:ext>
            </a:extLst>
          </p:cNvPr>
          <p:cNvSpPr>
            <a:spLocks noGrp="1"/>
          </p:cNvSpPr>
          <p:nvPr>
            <p:ph type="ftr" sz="quarter" idx="4294967295"/>
          </p:nvPr>
        </p:nvSpPr>
        <p:spPr>
          <a:xfrm>
            <a:off x="6120246" y="9883599"/>
            <a:ext cx="1052259" cy="455354"/>
          </a:xfrm>
        </p:spPr>
        <p:txBody>
          <a:bodyPr/>
          <a:lstStyle/>
          <a:p>
            <a:fld id="{9302D2D9-6C41-8943-9065-B4377A0BA008}" type="slidenum">
              <a:rPr lang="de-DE" smtClean="0"/>
              <a:pPr/>
              <a:t>3</a:t>
            </a:fld>
            <a:endParaRPr lang="de-DE" dirty="0"/>
          </a:p>
        </p:txBody>
      </p:sp>
      <p:graphicFrame>
        <p:nvGraphicFramePr>
          <p:cNvPr id="12" name="Tabelle 11">
            <a:extLst>
              <a:ext uri="{FF2B5EF4-FFF2-40B4-BE49-F238E27FC236}">
                <a16:creationId xmlns:a16="http://schemas.microsoft.com/office/drawing/2014/main" id="{C740339F-A39F-45FC-B521-BAE860E15B5D}"/>
              </a:ext>
            </a:extLst>
          </p:cNvPr>
          <p:cNvGraphicFramePr>
            <a:graphicFrameLocks noGrp="1"/>
          </p:cNvGraphicFramePr>
          <p:nvPr>
            <p:extLst>
              <p:ext uri="{D42A27DB-BD31-4B8C-83A1-F6EECF244321}">
                <p14:modId xmlns:p14="http://schemas.microsoft.com/office/powerpoint/2010/main" val="578528190"/>
              </p:ext>
            </p:extLst>
          </p:nvPr>
        </p:nvGraphicFramePr>
        <p:xfrm>
          <a:off x="387349" y="405804"/>
          <a:ext cx="6785490" cy="9782367"/>
        </p:xfrm>
        <a:graphic>
          <a:graphicData uri="http://schemas.openxmlformats.org/drawingml/2006/table">
            <a:tbl>
              <a:tblPr/>
              <a:tblGrid>
                <a:gridCol w="1357098">
                  <a:extLst>
                    <a:ext uri="{9D8B030D-6E8A-4147-A177-3AD203B41FA5}">
                      <a16:colId xmlns:a16="http://schemas.microsoft.com/office/drawing/2014/main" val="2469808579"/>
                    </a:ext>
                  </a:extLst>
                </a:gridCol>
                <a:gridCol w="830311">
                  <a:extLst>
                    <a:ext uri="{9D8B030D-6E8A-4147-A177-3AD203B41FA5}">
                      <a16:colId xmlns:a16="http://schemas.microsoft.com/office/drawing/2014/main" val="2862748128"/>
                    </a:ext>
                  </a:extLst>
                </a:gridCol>
                <a:gridCol w="2514600">
                  <a:extLst>
                    <a:ext uri="{9D8B030D-6E8A-4147-A177-3AD203B41FA5}">
                      <a16:colId xmlns:a16="http://schemas.microsoft.com/office/drawing/2014/main" val="2227930523"/>
                    </a:ext>
                  </a:extLst>
                </a:gridCol>
                <a:gridCol w="726383">
                  <a:extLst>
                    <a:ext uri="{9D8B030D-6E8A-4147-A177-3AD203B41FA5}">
                      <a16:colId xmlns:a16="http://schemas.microsoft.com/office/drawing/2014/main" val="2820583397"/>
                    </a:ext>
                  </a:extLst>
                </a:gridCol>
                <a:gridCol w="1357098">
                  <a:extLst>
                    <a:ext uri="{9D8B030D-6E8A-4147-A177-3AD203B41FA5}">
                      <a16:colId xmlns:a16="http://schemas.microsoft.com/office/drawing/2014/main" val="591880503"/>
                    </a:ext>
                  </a:extLst>
                </a:gridCol>
              </a:tblGrid>
              <a:tr h="0">
                <a:tc gridSpan="5">
                  <a:txBody>
                    <a:bodyPr/>
                    <a:lstStyle/>
                    <a:p>
                      <a:pPr algn="l" rtl="0" fontAlgn="base">
                        <a:lnSpc>
                          <a:spcPct val="90000"/>
                        </a:lnSpc>
                      </a:pPr>
                      <a:r>
                        <a:rPr lang="de-DE" sz="1800" b="1" i="0" dirty="0">
                          <a:effectLst/>
                          <a:latin typeface="+mn-lt"/>
                        </a:rPr>
                        <a:t>Arbeitsblatt 2: Big Points und Peanuts </a:t>
                      </a: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de-DE"/>
                    </a:p>
                  </a:txBody>
                  <a:tcPr/>
                </a:tc>
                <a:tc hMerge="1">
                  <a:txBody>
                    <a:bodyPr/>
                    <a:lstStyle/>
                    <a:p>
                      <a:endParaRPr lang="de-DE"/>
                    </a:p>
                  </a:txBody>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r h="6446129">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3">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59950543"/>
                  </a:ext>
                </a:extLst>
              </a:tr>
              <a:tr h="900190">
                <a:tc gridSpan="5">
                  <a:txBody>
                    <a:bodyPr/>
                    <a:lstStyle/>
                    <a:p>
                      <a:pPr marL="0" indent="0" algn="l" rtl="0" fontAlgn="base">
                        <a:lnSpc>
                          <a:spcPct val="100000"/>
                        </a:lnSpc>
                        <a:buFont typeface="+mj-lt"/>
                        <a:buNone/>
                      </a:pPr>
                      <a:r>
                        <a:rPr lang="de-DE" sz="1200" b="1" i="0" dirty="0">
                          <a:solidFill>
                            <a:schemeClr val="tx1"/>
                          </a:solidFill>
                          <a:effectLst/>
                          <a:latin typeface="+mn-lt"/>
                        </a:rPr>
                        <a:t>Aufgabe: </a:t>
                      </a:r>
                      <a:r>
                        <a:rPr lang="de-DE" sz="1200" b="0" i="0" dirty="0">
                          <a:solidFill>
                            <a:schemeClr val="tx1"/>
                          </a:solidFill>
                          <a:effectLst/>
                          <a:latin typeface="+mn-lt"/>
                        </a:rPr>
                        <a:t>Schaut euch die </a:t>
                      </a:r>
                      <a:r>
                        <a:rPr lang="de-DE" sz="1200" b="0" i="0" kern="1200" dirty="0">
                          <a:solidFill>
                            <a:schemeClr val="tx1"/>
                          </a:solidFill>
                          <a:effectLst/>
                          <a:latin typeface="+mn-lt"/>
                          <a:ea typeface="+mn-ea"/>
                          <a:cs typeface="+mn-cs"/>
                        </a:rPr>
                        <a:t>Unterseiten der Dosen bzw. die </a:t>
                      </a:r>
                      <a:r>
                        <a:rPr lang="de-DE" sz="1200" b="0" i="0" dirty="0">
                          <a:solidFill>
                            <a:schemeClr val="tx1"/>
                          </a:solidFill>
                          <a:effectLst/>
                          <a:latin typeface="+mn-lt"/>
                        </a:rPr>
                        <a:t>Rückseiten der Karten an. Hier erkennt ihr das Einsparpotenzial der einzelnen Handlungen.</a:t>
                      </a:r>
                    </a:p>
                    <a:p>
                      <a:pPr marL="180975" indent="-180975" algn="l" rtl="0" fontAlgn="base">
                        <a:lnSpc>
                          <a:spcPct val="100000"/>
                        </a:lnSpc>
                        <a:buFont typeface="+mj-lt"/>
                        <a:buAutoNum type="arabicPeriod"/>
                      </a:pPr>
                      <a:r>
                        <a:rPr lang="de-DE" sz="1200" b="0" i="0" dirty="0">
                          <a:solidFill>
                            <a:schemeClr val="tx1"/>
                          </a:solidFill>
                          <a:effectLst/>
                          <a:latin typeface="+mn-lt"/>
                        </a:rPr>
                        <a:t>Ordnet die Handlungen in der Tabelle den Big Points, Handlungen mit mittlerer Wirkung oder Peanuts zu. </a:t>
                      </a:r>
                    </a:p>
                    <a:p>
                      <a:pPr marL="180975" indent="-180975" algn="l" rtl="0" fontAlgn="base">
                        <a:lnSpc>
                          <a:spcPct val="100000"/>
                        </a:lnSpc>
                        <a:buFont typeface="+mj-lt"/>
                        <a:buAutoNum type="arabicPeriod"/>
                      </a:pPr>
                      <a:r>
                        <a:rPr lang="de-DE" sz="1200" b="0" i="0" dirty="0">
                          <a:solidFill>
                            <a:schemeClr val="tx1"/>
                          </a:solidFill>
                          <a:effectLst/>
                          <a:latin typeface="+mn-lt"/>
                        </a:rPr>
                        <a:t>Welche Karten haben euch überrascht? Tauscht euch dazu aus. </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pPr algn="l" rtl="0" fontAlgn="base">
                        <a:lnSpc>
                          <a:spcPct val="90000"/>
                        </a:lnSpc>
                      </a:pPr>
                      <a:endParaRPr lang="de-DE" dirty="0"/>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969715580"/>
                  </a:ext>
                </a:extLst>
              </a:tr>
              <a:tr h="0">
                <a:tc gridSpan="5">
                  <a:txBody>
                    <a:bodyPr/>
                    <a:lstStyle/>
                    <a:p>
                      <a:pPr marL="0" indent="0" algn="ctr" rtl="0" fontAlgn="base">
                        <a:lnSpc>
                          <a:spcPct val="90000"/>
                        </a:lnSpc>
                        <a:buFont typeface="+mj-lt"/>
                        <a:buNone/>
                      </a:pPr>
                      <a:endParaRPr lang="de-DE" sz="1000" b="1" i="0" dirty="0">
                        <a:solidFill>
                          <a:schemeClr val="tx1"/>
                        </a:solidFill>
                        <a:effectLst/>
                        <a:latin typeface="+mn-lt"/>
                      </a:endParaRPr>
                    </a:p>
                  </a:txBody>
                  <a:tcPr marL="36000" marR="36000" marT="36000" marB="3600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de-DE"/>
                    </a:p>
                  </a:txBody>
                  <a:tcPr/>
                </a:tc>
                <a:tc hMerge="1">
                  <a:txBody>
                    <a:bodyPr/>
                    <a:lstStyle/>
                    <a:p>
                      <a:endParaRPr lang="de-DE"/>
                    </a:p>
                  </a:txBody>
                  <a:tcPr/>
                </a:tc>
                <a:tc hMerge="1">
                  <a:txBody>
                    <a:bodyPr/>
                    <a:lstStyle/>
                    <a:p>
                      <a:pPr marL="0" indent="0" algn="ctr" rtl="0" fontAlgn="base">
                        <a:lnSpc>
                          <a:spcPct val="90000"/>
                        </a:lnSpc>
                        <a:buFont typeface="+mj-lt"/>
                        <a:buNone/>
                      </a:pPr>
                      <a:endParaRPr lang="de-DE" sz="1400" b="1" i="0" dirty="0">
                        <a:solidFill>
                          <a:schemeClr val="tx1"/>
                        </a:solidFill>
                        <a:effectLst/>
                        <a:latin typeface="+mn-lt"/>
                      </a:endParaRPr>
                    </a:p>
                  </a:txBody>
                  <a:tcPr marL="36000" marR="36000" marT="36000" marB="36000" anchor="b">
                    <a:lnL w="1270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544619850"/>
                  </a:ext>
                </a:extLst>
              </a:tr>
              <a:tr h="288000">
                <a:tc gridSpan="2">
                  <a:txBody>
                    <a:bodyPr/>
                    <a:lstStyle/>
                    <a:p>
                      <a:pPr marL="0" indent="0" algn="ctr" rtl="0" fontAlgn="base">
                        <a:lnSpc>
                          <a:spcPct val="90000"/>
                        </a:lnSpc>
                        <a:buFont typeface="+mj-lt"/>
                        <a:buNone/>
                      </a:pPr>
                      <a:r>
                        <a:rPr lang="de-DE" sz="1200" b="1" i="0" dirty="0">
                          <a:solidFill>
                            <a:schemeClr val="tx1"/>
                          </a:solidFill>
                          <a:effectLst/>
                          <a:latin typeface="+mn-lt"/>
                        </a:rPr>
                        <a:t>Big Points</a:t>
                      </a:r>
                    </a:p>
                  </a:txBody>
                  <a:tcPr marL="36000" marR="36000" marT="36000" marB="36000" anchor="b">
                    <a:lnL w="9525"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tc>
                  <a:txBody>
                    <a:bodyPr/>
                    <a:lstStyle/>
                    <a:p>
                      <a:pPr marL="0" marR="0" lvl="0" indent="0" algn="ctr" defTabSz="1391900" rtl="0" eaLnBrk="1" fontAlgn="base" latinLnBrk="0" hangingPunct="1">
                        <a:lnSpc>
                          <a:spcPct val="90000"/>
                        </a:lnSpc>
                        <a:spcBef>
                          <a:spcPts val="0"/>
                        </a:spcBef>
                        <a:spcAft>
                          <a:spcPts val="0"/>
                        </a:spcAft>
                        <a:buClrTx/>
                        <a:buSzTx/>
                        <a:buFont typeface="+mj-lt"/>
                        <a:buNone/>
                        <a:tabLst/>
                        <a:defRPr/>
                      </a:pPr>
                      <a:r>
                        <a:rPr lang="de-DE" sz="1200" b="1" i="0" u="none" strike="noStrike" dirty="0">
                          <a:solidFill>
                            <a:schemeClr val="tx1"/>
                          </a:solidFill>
                          <a:effectLst/>
                          <a:latin typeface="Calibri" panose="020F0502020204030204" pitchFamily="34" charset="0"/>
                        </a:rPr>
                        <a:t>Handlungen mit mittlerer Wirkung</a:t>
                      </a:r>
                    </a:p>
                  </a:txBody>
                  <a:tcPr marL="36000" marR="36000" marT="36000" marB="36000" anchor="b">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2">
                  <a:txBody>
                    <a:bodyPr/>
                    <a:lstStyle/>
                    <a:p>
                      <a:pPr marL="0" indent="0" algn="ctr" rtl="0" fontAlgn="base">
                        <a:lnSpc>
                          <a:spcPct val="90000"/>
                        </a:lnSpc>
                        <a:buFont typeface="+mj-lt"/>
                        <a:buNone/>
                      </a:pPr>
                      <a:r>
                        <a:rPr lang="de-DE" sz="1200" b="1" i="0" dirty="0">
                          <a:solidFill>
                            <a:schemeClr val="tx1"/>
                          </a:solidFill>
                          <a:effectLst/>
                          <a:latin typeface="+mn-lt"/>
                        </a:rPr>
                        <a:t>Peanuts</a:t>
                      </a:r>
                    </a:p>
                  </a:txBody>
                  <a:tcPr marL="36000" marR="36000" marT="36000" marB="36000" anchor="b">
                    <a:lnL w="9525"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2812014318"/>
                  </a:ext>
                </a:extLst>
              </a:tr>
              <a:tr h="1620000">
                <a:tc gridSpan="2">
                  <a:txBody>
                    <a:bodyPr/>
                    <a:lstStyle/>
                    <a:p>
                      <a:pPr marL="0" indent="0" algn="ctr" rtl="0" fontAlgn="base">
                        <a:lnSpc>
                          <a:spcPct val="90000"/>
                        </a:lnSpc>
                        <a:buFont typeface="+mj-lt"/>
                        <a:buNone/>
                      </a:pPr>
                      <a:endParaRPr lang="de-DE" sz="1200" b="1" i="0" dirty="0">
                        <a:solidFill>
                          <a:schemeClr val="tx1"/>
                        </a:solidFill>
                        <a:effectLst/>
                        <a:latin typeface="+mn-lt"/>
                      </a:endParaRPr>
                    </a:p>
                  </a:txBody>
                  <a:tcPr marL="36000" marR="36000" marT="36000" marB="36000">
                    <a:lnL w="9525"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de-DE"/>
                    </a:p>
                  </a:txBody>
                  <a:tcPr/>
                </a:tc>
                <a:tc>
                  <a:txBody>
                    <a:bodyPr/>
                    <a:lstStyle/>
                    <a:p>
                      <a:pPr marL="0" indent="0" algn="ctr" rtl="0" fontAlgn="base">
                        <a:lnSpc>
                          <a:spcPct val="90000"/>
                        </a:lnSpc>
                        <a:buFont typeface="+mj-lt"/>
                        <a:buNone/>
                      </a:pPr>
                      <a:endParaRPr lang="de-DE" sz="1200" b="1" i="0" dirty="0">
                        <a:solidFill>
                          <a:schemeClr val="tx1"/>
                        </a:solidFill>
                        <a:effectLst/>
                        <a:latin typeface="+mn-lt"/>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marL="0" indent="0" algn="ctr" rtl="0" fontAlgn="base">
                        <a:lnSpc>
                          <a:spcPct val="90000"/>
                        </a:lnSpc>
                        <a:buFont typeface="+mj-lt"/>
                        <a:buNone/>
                      </a:pPr>
                      <a:endParaRPr lang="de-DE" sz="1200" b="1" i="0" dirty="0">
                        <a:solidFill>
                          <a:schemeClr val="tx1"/>
                        </a:solidFill>
                        <a:effectLst/>
                        <a:latin typeface="+mn-lt"/>
                      </a:endParaRPr>
                    </a:p>
                  </a:txBody>
                  <a:tcPr marL="36000" marR="36000" marT="36000" marB="36000">
                    <a:lnL w="9525"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2761797853"/>
                  </a:ext>
                </a:extLst>
              </a:tr>
            </a:tbl>
          </a:graphicData>
        </a:graphic>
      </p:graphicFrame>
      <p:grpSp>
        <p:nvGrpSpPr>
          <p:cNvPr id="2" name="Gruppieren 1">
            <a:extLst>
              <a:ext uri="{FF2B5EF4-FFF2-40B4-BE49-F238E27FC236}">
                <a16:creationId xmlns:a16="http://schemas.microsoft.com/office/drawing/2014/main" id="{930CB857-212D-4017-91B3-25999F70BD43}"/>
              </a:ext>
            </a:extLst>
          </p:cNvPr>
          <p:cNvGrpSpPr/>
          <p:nvPr/>
        </p:nvGrpSpPr>
        <p:grpSpPr>
          <a:xfrm>
            <a:off x="386838" y="824892"/>
            <a:ext cx="1586341" cy="4029035"/>
            <a:chOff x="387169" y="824892"/>
            <a:chExt cx="3392668" cy="3849866"/>
          </a:xfrm>
        </p:grpSpPr>
        <p:sp>
          <p:nvSpPr>
            <p:cNvPr id="5" name="Rectangle 1">
              <a:extLst>
                <a:ext uri="{FF2B5EF4-FFF2-40B4-BE49-F238E27FC236}">
                  <a16:creationId xmlns:a16="http://schemas.microsoft.com/office/drawing/2014/main" id="{0EB0B0F2-E8DD-428D-AC19-D08ED3A67606}"/>
                </a:ext>
              </a:extLst>
            </p:cNvPr>
            <p:cNvSpPr/>
            <p:nvPr/>
          </p:nvSpPr>
          <p:spPr>
            <a:xfrm>
              <a:off x="387169" y="824892"/>
              <a:ext cx="3392668" cy="3849866"/>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6" name="Textplatzhalter 13">
              <a:extLst>
                <a:ext uri="{FF2B5EF4-FFF2-40B4-BE49-F238E27FC236}">
                  <a16:creationId xmlns:a16="http://schemas.microsoft.com/office/drawing/2014/main" id="{69C7AF47-F2F5-40BB-8287-47E2C022A852}"/>
                </a:ext>
              </a:extLst>
            </p:cNvPr>
            <p:cNvSpPr txBox="1">
              <a:spLocks/>
            </p:cNvSpPr>
            <p:nvPr/>
          </p:nvSpPr>
          <p:spPr>
            <a:xfrm>
              <a:off x="443439" y="936206"/>
              <a:ext cx="3280127" cy="3627238"/>
            </a:xfrm>
            <a:prstGeom prst="rect">
              <a:avLst/>
            </a:prstGeom>
          </p:spPr>
          <p:txBody>
            <a:bodyPr lIns="108000" rIns="108000" anchor="t"/>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0" lvl="1" indent="0">
                <a:lnSpc>
                  <a:spcPct val="100000"/>
                </a:lnSpc>
                <a:buNone/>
                <a:defRPr/>
              </a:pPr>
              <a:r>
                <a:rPr lang="de-DE" sz="1200" kern="0" dirty="0">
                  <a:solidFill>
                    <a:srgbClr val="000000"/>
                  </a:solidFill>
                </a:rPr>
                <a:t>„Big Points“ des nachhaltigen Konsums sind Handlungen, die einen </a:t>
              </a:r>
              <a:r>
                <a:rPr lang="de-DE" sz="1200" b="1" kern="0" dirty="0">
                  <a:solidFill>
                    <a:srgbClr val="000000"/>
                  </a:solidFill>
                </a:rPr>
                <a:t>sehr hohen Einfluss auf den CO</a:t>
              </a:r>
              <a:r>
                <a:rPr lang="de-DE" sz="1200" b="1" kern="0" baseline="-25000" dirty="0">
                  <a:solidFill>
                    <a:srgbClr val="000000"/>
                  </a:solidFill>
                </a:rPr>
                <a:t>2</a:t>
              </a:r>
              <a:r>
                <a:rPr lang="de-DE" sz="1200" b="1" kern="0" dirty="0">
                  <a:solidFill>
                    <a:srgbClr val="000000"/>
                  </a:solidFill>
                </a:rPr>
                <a:t>-Fußabdruck </a:t>
              </a:r>
              <a:r>
                <a:rPr lang="de-DE" sz="1200" kern="0" dirty="0">
                  <a:solidFill>
                    <a:srgbClr val="000000"/>
                  </a:solidFill>
                </a:rPr>
                <a:t>haben (Richtwert: mind. 200 kg CO</a:t>
              </a:r>
              <a:r>
                <a:rPr lang="de-DE" sz="1200" kern="0" baseline="-25000" dirty="0">
                  <a:solidFill>
                    <a:srgbClr val="000000"/>
                  </a:solidFill>
                </a:rPr>
                <a:t>2 </a:t>
              </a:r>
              <a:r>
                <a:rPr lang="de-DE" sz="1200" kern="0" dirty="0">
                  <a:solidFill>
                    <a:srgbClr val="000000"/>
                  </a:solidFill>
                </a:rPr>
                <a:t>pro Kopf pro Jahr). Jede*r kann deshalb mit wenigen Big Points tonnenweise CO</a:t>
              </a:r>
              <a:r>
                <a:rPr lang="de-DE" sz="1200" kern="0" baseline="-25000" dirty="0">
                  <a:solidFill>
                    <a:srgbClr val="000000"/>
                  </a:solidFill>
                </a:rPr>
                <a:t>2</a:t>
              </a:r>
              <a:r>
                <a:rPr lang="de-DE" sz="1200" kern="0" dirty="0">
                  <a:solidFill>
                    <a:srgbClr val="000000"/>
                  </a:solidFill>
                </a:rPr>
                <a:t> vermeiden – </a:t>
              </a:r>
              <a:br>
                <a:rPr lang="de-DE" sz="1200" kern="0" dirty="0">
                  <a:solidFill>
                    <a:srgbClr val="000000"/>
                  </a:solidFill>
                </a:rPr>
              </a:br>
              <a:r>
                <a:rPr lang="de-DE" sz="1200" kern="0" dirty="0">
                  <a:solidFill>
                    <a:srgbClr val="000000"/>
                  </a:solidFill>
                </a:rPr>
                <a:t>und das häufig sogar mit geringem Aufwand. </a:t>
              </a:r>
            </a:p>
          </p:txBody>
        </p:sp>
      </p:grpSp>
      <p:pic>
        <p:nvPicPr>
          <p:cNvPr id="1028" name="Picture 4" descr="https://nachhaltigerkonsum.info/sites/default/files/medien/dokumente/knk_bigpoints_rechteck_rgb.jpg">
            <a:extLst>
              <a:ext uri="{FF2B5EF4-FFF2-40B4-BE49-F238E27FC236}">
                <a16:creationId xmlns:a16="http://schemas.microsoft.com/office/drawing/2014/main" id="{8DC4817D-EEB5-4076-B3A5-409C0689A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562" y="824892"/>
            <a:ext cx="5035764" cy="402903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pieren 17">
            <a:extLst>
              <a:ext uri="{FF2B5EF4-FFF2-40B4-BE49-F238E27FC236}">
                <a16:creationId xmlns:a16="http://schemas.microsoft.com/office/drawing/2014/main" id="{087203A8-0DEA-4D0E-889F-B659A83CF3B3}"/>
              </a:ext>
            </a:extLst>
          </p:cNvPr>
          <p:cNvGrpSpPr/>
          <p:nvPr/>
        </p:nvGrpSpPr>
        <p:grpSpPr>
          <a:xfrm>
            <a:off x="387349" y="4993458"/>
            <a:ext cx="6784977" cy="1984858"/>
            <a:chOff x="387169" y="824892"/>
            <a:chExt cx="3392668" cy="3849866"/>
          </a:xfrm>
        </p:grpSpPr>
        <p:sp>
          <p:nvSpPr>
            <p:cNvPr id="19" name="Rectangle 1">
              <a:extLst>
                <a:ext uri="{FF2B5EF4-FFF2-40B4-BE49-F238E27FC236}">
                  <a16:creationId xmlns:a16="http://schemas.microsoft.com/office/drawing/2014/main" id="{06CAFFD9-A1C3-4AE4-9B90-F8D0244251FA}"/>
                </a:ext>
              </a:extLst>
            </p:cNvPr>
            <p:cNvSpPr/>
            <p:nvPr/>
          </p:nvSpPr>
          <p:spPr>
            <a:xfrm>
              <a:off x="387169" y="824892"/>
              <a:ext cx="3392668" cy="3849866"/>
            </a:xfrm>
            <a:prstGeom prst="rect">
              <a:avLst/>
            </a:prstGeom>
            <a:noFill/>
            <a:ln w="127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20" name="Textplatzhalter 13">
              <a:extLst>
                <a:ext uri="{FF2B5EF4-FFF2-40B4-BE49-F238E27FC236}">
                  <a16:creationId xmlns:a16="http://schemas.microsoft.com/office/drawing/2014/main" id="{55EB15C1-BDD6-4C89-BC81-89FDE6D8CB3C}"/>
                </a:ext>
              </a:extLst>
            </p:cNvPr>
            <p:cNvSpPr txBox="1">
              <a:spLocks/>
            </p:cNvSpPr>
            <p:nvPr/>
          </p:nvSpPr>
          <p:spPr>
            <a:xfrm>
              <a:off x="443439" y="936206"/>
              <a:ext cx="3280127" cy="3627238"/>
            </a:xfrm>
            <a:prstGeom prst="rect">
              <a:avLst/>
            </a:prstGeom>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0" lvl="1" indent="0">
                <a:lnSpc>
                  <a:spcPct val="100000"/>
                </a:lnSpc>
                <a:buNone/>
                <a:defRPr/>
              </a:pPr>
              <a:r>
                <a:rPr lang="de-DE" sz="1200" i="1" kern="0" dirty="0">
                  <a:solidFill>
                    <a:srgbClr val="000000"/>
                  </a:solidFill>
                </a:rPr>
                <a:t>An Tipps, wie jeder Mensch seinen persönlichen CO</a:t>
              </a:r>
              <a:r>
                <a:rPr lang="de-DE" sz="1200" i="1" kern="0" baseline="-25000" dirty="0">
                  <a:solidFill>
                    <a:srgbClr val="000000"/>
                  </a:solidFill>
                </a:rPr>
                <a:t>2</a:t>
              </a:r>
              <a:r>
                <a:rPr lang="de-DE" sz="1200" i="1" kern="0" dirty="0">
                  <a:solidFill>
                    <a:srgbClr val="000000"/>
                  </a:solidFill>
                </a:rPr>
                <a:t>-Fußabdruck reduzieren könnte, mangelt es nicht. Ob in Zeitschriften, Blogs oder Podcasts: Überall gibt es Ideen und Ansätze, nachhaltiger zu konsumieren. Gleichzeitig stehen jedem Menschen aber nur begrenzte Budgets zur Verfügung – sowohl zeitlich als auch finanziell. Mit dem Leitsatz „Hauptsache anfangen“ kommt man also nicht so weit: Man müsste z.B. über 50.000 Plastikfolien von Salatgurken oder über 20.000 Stunden Videostreaming vermeiden, um eine Tonne CO</a:t>
              </a:r>
              <a:r>
                <a:rPr lang="de-DE" sz="1200" i="1" kern="0" baseline="-25000" dirty="0">
                  <a:solidFill>
                    <a:srgbClr val="000000"/>
                  </a:solidFill>
                </a:rPr>
                <a:t>2</a:t>
              </a:r>
              <a:r>
                <a:rPr lang="de-DE" sz="1200" i="1" kern="0" dirty="0">
                  <a:solidFill>
                    <a:srgbClr val="000000"/>
                  </a:solidFill>
                </a:rPr>
                <a:t> einzusparen. 20.000 Stunden, das sind mehr als zwei Jahre! Auch haben wir alle den lieben langen Tag noch an andere Dinge zu denken, als nur an die CO</a:t>
              </a:r>
              <a:r>
                <a:rPr lang="de-DE" sz="1200" i="1" kern="0" baseline="-25000" dirty="0">
                  <a:solidFill>
                    <a:srgbClr val="000000"/>
                  </a:solidFill>
                </a:rPr>
                <a:t>2</a:t>
              </a:r>
              <a:r>
                <a:rPr lang="de-DE" sz="1200" i="1" kern="0" dirty="0">
                  <a:solidFill>
                    <a:srgbClr val="000000"/>
                  </a:solidFill>
                </a:rPr>
                <a:t>-Optimierung von Konsumentscheidungen. Statt sich deshalb allzu lange über Peanuts den Kopf zu zerbrechen, sollten wir besser die Big Points des klimaschädlichen Konsums in den Fokus rücken. </a:t>
              </a:r>
            </a:p>
          </p:txBody>
        </p:sp>
      </p:grpSp>
      <p:pic>
        <p:nvPicPr>
          <p:cNvPr id="21" name="Picture 2" descr="A blue circle with a letter i in it&#10;&#10;Description automatically generated">
            <a:extLst>
              <a:ext uri="{FF2B5EF4-FFF2-40B4-BE49-F238E27FC236}">
                <a16:creationId xmlns:a16="http://schemas.microsoft.com/office/drawing/2014/main" id="{A6795FD2-B7D8-49D2-9928-9C59B91B37D7}"/>
              </a:ext>
            </a:extLst>
          </p:cNvPr>
          <p:cNvPicPr>
            <a:picLocks noChangeAspect="1"/>
          </p:cNvPicPr>
          <p:nvPr/>
        </p:nvPicPr>
        <p:blipFill>
          <a:blip r:embed="rId3"/>
          <a:stretch>
            <a:fillRect/>
          </a:stretch>
        </p:blipFill>
        <p:spPr>
          <a:xfrm>
            <a:off x="1514871" y="4402563"/>
            <a:ext cx="360000" cy="360000"/>
          </a:xfrm>
          <a:prstGeom prst="rect">
            <a:avLst/>
          </a:prstGeom>
        </p:spPr>
      </p:pic>
    </p:spTree>
    <p:extLst>
      <p:ext uri="{BB962C8B-B14F-4D97-AF65-F5344CB8AC3E}">
        <p14:creationId xmlns:p14="http://schemas.microsoft.com/office/powerpoint/2010/main" val="2910985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9D0AD79-488A-4435-9B77-7D1278F6DF6E}"/>
              </a:ext>
            </a:extLst>
          </p:cNvPr>
          <p:cNvSpPr>
            <a:spLocks noGrp="1"/>
          </p:cNvSpPr>
          <p:nvPr>
            <p:ph type="ftr" sz="quarter" idx="4294967295"/>
          </p:nvPr>
        </p:nvSpPr>
        <p:spPr>
          <a:xfrm>
            <a:off x="6120246" y="9883599"/>
            <a:ext cx="1052259" cy="455354"/>
          </a:xfrm>
        </p:spPr>
        <p:txBody>
          <a:bodyPr/>
          <a:lstStyle/>
          <a:p>
            <a:fld id="{9302D2D9-6C41-8943-9065-B4377A0BA008}" type="slidenum">
              <a:rPr lang="de-DE" smtClean="0"/>
              <a:pPr/>
              <a:t>4</a:t>
            </a:fld>
            <a:endParaRPr lang="de-DE" dirty="0"/>
          </a:p>
        </p:txBody>
      </p:sp>
      <p:graphicFrame>
        <p:nvGraphicFramePr>
          <p:cNvPr id="12" name="Tabelle 11">
            <a:extLst>
              <a:ext uri="{FF2B5EF4-FFF2-40B4-BE49-F238E27FC236}">
                <a16:creationId xmlns:a16="http://schemas.microsoft.com/office/drawing/2014/main" id="{C740339F-A39F-45FC-B521-BAE860E15B5D}"/>
              </a:ext>
            </a:extLst>
          </p:cNvPr>
          <p:cNvGraphicFramePr>
            <a:graphicFrameLocks noGrp="1"/>
          </p:cNvGraphicFramePr>
          <p:nvPr>
            <p:extLst>
              <p:ext uri="{D42A27DB-BD31-4B8C-83A1-F6EECF244321}">
                <p14:modId xmlns:p14="http://schemas.microsoft.com/office/powerpoint/2010/main" val="1230084479"/>
              </p:ext>
            </p:extLst>
          </p:nvPr>
        </p:nvGraphicFramePr>
        <p:xfrm>
          <a:off x="387349" y="405804"/>
          <a:ext cx="6785488" cy="9614796"/>
        </p:xfrm>
        <a:graphic>
          <a:graphicData uri="http://schemas.openxmlformats.org/drawingml/2006/table">
            <a:tbl>
              <a:tblPr/>
              <a:tblGrid>
                <a:gridCol w="1060451">
                  <a:extLst>
                    <a:ext uri="{9D8B030D-6E8A-4147-A177-3AD203B41FA5}">
                      <a16:colId xmlns:a16="http://schemas.microsoft.com/office/drawing/2014/main" val="2469808579"/>
                    </a:ext>
                  </a:extLst>
                </a:gridCol>
                <a:gridCol w="2332293">
                  <a:extLst>
                    <a:ext uri="{9D8B030D-6E8A-4147-A177-3AD203B41FA5}">
                      <a16:colId xmlns:a16="http://schemas.microsoft.com/office/drawing/2014/main" val="2862748128"/>
                    </a:ext>
                  </a:extLst>
                </a:gridCol>
                <a:gridCol w="1157668">
                  <a:extLst>
                    <a:ext uri="{9D8B030D-6E8A-4147-A177-3AD203B41FA5}">
                      <a16:colId xmlns:a16="http://schemas.microsoft.com/office/drawing/2014/main" val="3534232709"/>
                    </a:ext>
                  </a:extLst>
                </a:gridCol>
                <a:gridCol w="2235076">
                  <a:extLst>
                    <a:ext uri="{9D8B030D-6E8A-4147-A177-3AD203B41FA5}">
                      <a16:colId xmlns:a16="http://schemas.microsoft.com/office/drawing/2014/main" val="591880503"/>
                    </a:ext>
                  </a:extLst>
                </a:gridCol>
              </a:tblGrid>
              <a:tr h="0">
                <a:tc gridSpan="4">
                  <a:txBody>
                    <a:bodyPr/>
                    <a:lstStyle/>
                    <a:p>
                      <a:pPr algn="l" rtl="0" fontAlgn="base">
                        <a:lnSpc>
                          <a:spcPct val="90000"/>
                        </a:lnSpc>
                      </a:pPr>
                      <a:r>
                        <a:rPr lang="de-DE" sz="1800" b="1" i="0" dirty="0">
                          <a:effectLst/>
                          <a:latin typeface="+mn-lt"/>
                        </a:rPr>
                        <a:t>Arbeitsblatt 3: Der ökologische Handabdruck</a:t>
                      </a: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de-DE"/>
                    </a:p>
                  </a:txBody>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r h="4749676">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2">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endParaRPr lang="de-DE"/>
                    </a:p>
                  </a:txBody>
                  <a:tcPr/>
                </a:tc>
                <a:tc>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59950543"/>
                  </a:ext>
                </a:extLst>
              </a:tr>
              <a:tr h="432000">
                <a:tc gridSpan="2">
                  <a:txBody>
                    <a:bodyPr/>
                    <a:lstStyle/>
                    <a:p>
                      <a:pPr marL="265113" indent="-265113" algn="l" rtl="0" fontAlgn="base">
                        <a:lnSpc>
                          <a:spcPct val="100000"/>
                        </a:lnSpc>
                        <a:buFont typeface="+mj-lt"/>
                        <a:buAutoNum type="arabicPeriod"/>
                      </a:pPr>
                      <a:r>
                        <a:rPr lang="de-DE" sz="1200" b="0" i="0" dirty="0">
                          <a:solidFill>
                            <a:schemeClr val="tx1"/>
                          </a:solidFill>
                          <a:effectLst/>
                          <a:latin typeface="+mn-lt"/>
                        </a:rPr>
                        <a:t>Notiere die wichtigsten Merkmale des ökologischen Handabdrucks in Stichpunkten.</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pPr algn="l" rtl="0" fontAlgn="base">
                        <a:lnSpc>
                          <a:spcPct val="90000"/>
                        </a:lnSpc>
                      </a:pPr>
                      <a:endParaRPr lang="de-DE" dirty="0"/>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gridSpan="2">
                  <a:txBody>
                    <a:bodyPr/>
                    <a:lstStyle/>
                    <a:p>
                      <a:pPr marL="265113" indent="-265113" algn="l" rtl="0" fontAlgn="base">
                        <a:lnSpc>
                          <a:spcPct val="100000"/>
                        </a:lnSpc>
                        <a:buFont typeface="+mj-lt"/>
                        <a:buAutoNum type="arabicPeriod"/>
                      </a:pPr>
                      <a:endParaRPr lang="de-DE" sz="1200" b="0" i="0" dirty="0">
                        <a:solidFill>
                          <a:schemeClr val="tx1"/>
                        </a:solidFill>
                        <a:effectLst/>
                        <a:latin typeface="+mn-lt"/>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969715580"/>
                  </a:ext>
                </a:extLst>
              </a:tr>
              <a:tr h="2690451">
                <a:tc gridSpan="4">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endParaRPr lang="de-DE"/>
                    </a:p>
                  </a:txBody>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623877003"/>
                  </a:ext>
                </a:extLst>
              </a:tr>
              <a:tr h="648000">
                <a:tc gridSpan="4">
                  <a:txBody>
                    <a:bodyPr/>
                    <a:lstStyle/>
                    <a:p>
                      <a:pPr marL="265113" indent="-265113" algn="l" defTabSz="1391900" rtl="0" eaLnBrk="1" fontAlgn="base" latinLnBrk="0" hangingPunct="1">
                        <a:lnSpc>
                          <a:spcPct val="100000"/>
                        </a:lnSpc>
                        <a:buFont typeface="+mj-lt"/>
                        <a:buAutoNum type="arabicPeriod" startAt="2"/>
                      </a:pPr>
                      <a:r>
                        <a:rPr lang="de-DE" sz="1200" b="0" i="0" kern="1200" dirty="0">
                          <a:solidFill>
                            <a:schemeClr val="tx1"/>
                          </a:solidFill>
                          <a:effectLst/>
                          <a:latin typeface="+mn-lt"/>
                          <a:ea typeface="+mn-ea"/>
                          <a:cs typeface="+mn-cs"/>
                        </a:rPr>
                        <a:t>Wie könntet ihr euren Handabdruck vergrößern? Findet Ideen für folgende Alltagsbereiche: </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im Freund*innenkreis, in der Familie, in der Schule. Macht zu zweit ein Brainstorming (5 Minuten). Notiert alle Ideen, die euch einfallen. </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pPr algn="l" rtl="0" fontAlgn="base">
                        <a:lnSpc>
                          <a:spcPct val="90000"/>
                        </a:lnSpc>
                      </a:pPr>
                      <a:endParaRPr lang="de-DE" dirty="0"/>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hMerge="1">
                  <a:txBody>
                    <a:bodyPr/>
                    <a:lstStyle/>
                    <a:p>
                      <a:endParaRPr lang="de-DE"/>
                    </a:p>
                  </a:txBody>
                  <a:tcPr/>
                </a:tc>
                <a:tc hMerge="1">
                  <a:txBody>
                    <a:bodyPr/>
                    <a:lstStyle/>
                    <a:p>
                      <a:pPr algn="l" rtl="0" fontAlgn="base">
                        <a:lnSpc>
                          <a:spcPct val="90000"/>
                        </a:lnSpc>
                      </a:pPr>
                      <a:endParaRPr lang="de-DE" sz="12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152702881"/>
                  </a:ext>
                </a:extLst>
              </a:tr>
              <a:tr h="770021">
                <a:tc gridSpan="4">
                  <a:txBody>
                    <a:bodyPr/>
                    <a:lstStyle/>
                    <a:p>
                      <a:pPr marL="444500" indent="-179388" algn="l" rtl="0" fontAlgn="base">
                        <a:lnSpc>
                          <a:spcPct val="90000"/>
                        </a:lnSpc>
                        <a:buClr>
                          <a:schemeClr val="accent4"/>
                        </a:buClr>
                        <a:buSzPct val="120000"/>
                        <a:buFont typeface="Arial" panose="020B0604020202020204" pitchFamily="34" charset="0"/>
                        <a:buChar char="•"/>
                      </a:pPr>
                      <a:endParaRPr lang="de-DE" sz="1200" b="0" i="0" dirty="0">
                        <a:solidFill>
                          <a:schemeClr val="bg2"/>
                        </a:solidFill>
                        <a:effectLst/>
                        <a:latin typeface="+mn-lt"/>
                      </a:endParaRPr>
                    </a:p>
                  </a:txBody>
                  <a:tcPr marL="36000" marR="36000" marT="72000" marB="72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de-DE"/>
                    </a:p>
                  </a:txBody>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35201332"/>
                  </a:ext>
                </a:extLst>
              </a:tr>
            </a:tbl>
          </a:graphicData>
        </a:graphic>
      </p:graphicFrame>
      <p:grpSp>
        <p:nvGrpSpPr>
          <p:cNvPr id="2" name="Gruppieren 1">
            <a:extLst>
              <a:ext uri="{FF2B5EF4-FFF2-40B4-BE49-F238E27FC236}">
                <a16:creationId xmlns:a16="http://schemas.microsoft.com/office/drawing/2014/main" id="{930CB857-212D-4017-91B3-25999F70BD43}"/>
              </a:ext>
            </a:extLst>
          </p:cNvPr>
          <p:cNvGrpSpPr/>
          <p:nvPr/>
        </p:nvGrpSpPr>
        <p:grpSpPr>
          <a:xfrm>
            <a:off x="387168" y="824893"/>
            <a:ext cx="6785157" cy="2166618"/>
            <a:chOff x="387169" y="824892"/>
            <a:chExt cx="3392668" cy="3849866"/>
          </a:xfrm>
        </p:grpSpPr>
        <p:sp>
          <p:nvSpPr>
            <p:cNvPr id="5" name="Rectangle 1">
              <a:extLst>
                <a:ext uri="{FF2B5EF4-FFF2-40B4-BE49-F238E27FC236}">
                  <a16:creationId xmlns:a16="http://schemas.microsoft.com/office/drawing/2014/main" id="{0EB0B0F2-E8DD-428D-AC19-D08ED3A67606}"/>
                </a:ext>
              </a:extLst>
            </p:cNvPr>
            <p:cNvSpPr/>
            <p:nvPr/>
          </p:nvSpPr>
          <p:spPr>
            <a:xfrm>
              <a:off x="387169" y="824892"/>
              <a:ext cx="3392668" cy="3849866"/>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6" name="Textplatzhalter 13">
              <a:extLst>
                <a:ext uri="{FF2B5EF4-FFF2-40B4-BE49-F238E27FC236}">
                  <a16:creationId xmlns:a16="http://schemas.microsoft.com/office/drawing/2014/main" id="{69C7AF47-F2F5-40BB-8287-47E2C022A852}"/>
                </a:ext>
              </a:extLst>
            </p:cNvPr>
            <p:cNvSpPr txBox="1">
              <a:spLocks/>
            </p:cNvSpPr>
            <p:nvPr/>
          </p:nvSpPr>
          <p:spPr>
            <a:xfrm>
              <a:off x="443439" y="936206"/>
              <a:ext cx="3280127" cy="3627238"/>
            </a:xfrm>
            <a:prstGeom prst="rect">
              <a:avLst/>
            </a:prstGeom>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0" lvl="1" indent="0">
                <a:lnSpc>
                  <a:spcPct val="100000"/>
                </a:lnSpc>
                <a:buNone/>
                <a:defRPr/>
              </a:pPr>
              <a:r>
                <a:rPr lang="de-DE" sz="1200" kern="0" dirty="0">
                  <a:solidFill>
                    <a:srgbClr val="000000"/>
                  </a:solidFill>
                </a:rPr>
                <a:t>Der Handabdruck zeigt die positive Wirkung, die auf gesamtgesellschaftlicher Ebene </a:t>
              </a:r>
              <a:br>
                <a:rPr lang="de-DE" sz="1200" kern="0" dirty="0">
                  <a:solidFill>
                    <a:srgbClr val="000000"/>
                  </a:solidFill>
                </a:rPr>
              </a:br>
              <a:r>
                <a:rPr lang="de-DE" sz="1200" kern="0" dirty="0">
                  <a:solidFill>
                    <a:srgbClr val="000000"/>
                  </a:solidFill>
                </a:rPr>
                <a:t>geschaffen wird. Anders ausgedrückt, steht der Handabdruck für Handlungen einer Person, </a:t>
              </a:r>
              <a:br>
                <a:rPr lang="de-DE" sz="1200" kern="0" dirty="0">
                  <a:solidFill>
                    <a:srgbClr val="000000"/>
                  </a:solidFill>
                </a:rPr>
              </a:br>
              <a:r>
                <a:rPr lang="de-DE" sz="1200" kern="0" dirty="0">
                  <a:solidFill>
                    <a:srgbClr val="000000"/>
                  </a:solidFill>
                </a:rPr>
                <a:t>die die CO</a:t>
              </a:r>
              <a:r>
                <a:rPr lang="de-DE" sz="1200" kern="0" baseline="-25000" dirty="0">
                  <a:solidFill>
                    <a:srgbClr val="000000"/>
                  </a:solidFill>
                </a:rPr>
                <a:t>2</a:t>
              </a:r>
              <a:r>
                <a:rPr lang="de-DE" sz="1200" kern="0" dirty="0">
                  <a:solidFill>
                    <a:srgbClr val="000000"/>
                  </a:solidFill>
                </a:rPr>
                <a:t>-Emissionen und Umweltverbräuche anderer Menschen verringern. </a:t>
              </a:r>
              <a:br>
                <a:rPr lang="de-DE" sz="1200" kern="0" dirty="0">
                  <a:solidFill>
                    <a:srgbClr val="000000"/>
                  </a:solidFill>
                </a:rPr>
              </a:br>
              <a:r>
                <a:rPr lang="de-DE" sz="1200" kern="0" dirty="0">
                  <a:solidFill>
                    <a:srgbClr val="000000"/>
                  </a:solidFill>
                </a:rPr>
                <a:t>Hier geht es darum: </a:t>
              </a:r>
              <a:r>
                <a:rPr lang="de-DE" sz="1200" b="1" kern="0" dirty="0">
                  <a:solidFill>
                    <a:srgbClr val="000000"/>
                  </a:solidFill>
                </a:rPr>
                <a:t>Wie kann ich dazu beitragen, Strukturen so zu verändern, </a:t>
              </a:r>
              <a:br>
                <a:rPr lang="de-DE" sz="1200" b="1" kern="0" dirty="0">
                  <a:solidFill>
                    <a:srgbClr val="000000"/>
                  </a:solidFill>
                </a:rPr>
              </a:br>
              <a:r>
                <a:rPr lang="de-DE" sz="1200" b="1" kern="0" dirty="0">
                  <a:solidFill>
                    <a:srgbClr val="000000"/>
                  </a:solidFill>
                </a:rPr>
                <a:t>dass auch andere sich nachhaltig verhalten?</a:t>
              </a:r>
            </a:p>
            <a:p>
              <a:pPr marL="0" lvl="1" indent="0">
                <a:lnSpc>
                  <a:spcPct val="100000"/>
                </a:lnSpc>
                <a:buNone/>
                <a:defRPr/>
              </a:pPr>
              <a:r>
                <a:rPr lang="de-DE" sz="1200" kern="0" dirty="0">
                  <a:solidFill>
                    <a:srgbClr val="000000"/>
                  </a:solidFill>
                </a:rPr>
                <a:t>Wie kann ich mich (politisch) engagieren und den Wandel zu einer nachhaltigen Gesellschaft aktiv mitgestalten? Dies kann sich auf das unmittelbare Umfeld in der Familie, bei der Arbeit oder im Sportverein beziehen, auf ein nachhaltiges Bankkonto oder auf das politische Engagement zum Beispiel in einer zivilgesellschaftlichen Organisation oder politischen Partei. Für alle sind aber passende Handlungsmöglichkeiten dabei. </a:t>
              </a:r>
            </a:p>
          </p:txBody>
        </p:sp>
      </p:grpSp>
      <p:sp>
        <p:nvSpPr>
          <p:cNvPr id="8" name="Sprechblase: rechteckig 7">
            <a:extLst>
              <a:ext uri="{FF2B5EF4-FFF2-40B4-BE49-F238E27FC236}">
                <a16:creationId xmlns:a16="http://schemas.microsoft.com/office/drawing/2014/main" id="{88AAF454-A484-453E-A7E5-A25E2EFD9434}"/>
              </a:ext>
            </a:extLst>
          </p:cNvPr>
          <p:cNvSpPr/>
          <p:nvPr/>
        </p:nvSpPr>
        <p:spPr>
          <a:xfrm>
            <a:off x="2419350" y="3077540"/>
            <a:ext cx="4136442" cy="774894"/>
          </a:xfrm>
          <a:prstGeom prst="wedgeRectCallout">
            <a:avLst>
              <a:gd name="adj1" fmla="val -26613"/>
              <a:gd name="adj2" fmla="val 67363"/>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000" i="1" dirty="0">
                <a:solidFill>
                  <a:schemeClr val="tx1"/>
                </a:solidFill>
              </a:rPr>
              <a:t>Wenn ich als Koch*Köchin in einer Jugendherberge bei täglich 200 Gästen die Hälfte der Gäste durch geschickte Arrangements zur Margarine bewege, ist das schon der 100-fache Effekt und im Jahr schon mehrere Tonnen eingesparte Treibhausgas-Emissionen durch diese einfache Maßnahme.</a:t>
            </a:r>
          </a:p>
        </p:txBody>
      </p:sp>
      <p:pic>
        <p:nvPicPr>
          <p:cNvPr id="10" name="Grafik 9">
            <a:extLst>
              <a:ext uri="{FF2B5EF4-FFF2-40B4-BE49-F238E27FC236}">
                <a16:creationId xmlns:a16="http://schemas.microsoft.com/office/drawing/2014/main" id="{ED167F05-22AA-406B-8E02-643878856BC2}"/>
              </a:ext>
            </a:extLst>
          </p:cNvPr>
          <p:cNvPicPr>
            <a:picLocks noChangeAspect="1"/>
          </p:cNvPicPr>
          <p:nvPr/>
        </p:nvPicPr>
        <p:blipFill rotWithShape="1">
          <a:blip r:embed="rId2">
            <a:clrChange>
              <a:clrFrom>
                <a:srgbClr val="FFFFFF"/>
              </a:clrFrom>
              <a:clrTo>
                <a:srgbClr val="FFFFFF">
                  <a:alpha val="0"/>
                </a:srgbClr>
              </a:clrTo>
            </a:clrChange>
          </a:blip>
          <a:srcRect l="8594" t="33236" r="42227" b="12269"/>
          <a:stretch/>
        </p:blipFill>
        <p:spPr>
          <a:xfrm>
            <a:off x="2142046" y="4074144"/>
            <a:ext cx="1869316" cy="1294607"/>
          </a:xfrm>
          <a:prstGeom prst="rect">
            <a:avLst/>
          </a:prstGeom>
        </p:spPr>
      </p:pic>
      <p:sp>
        <p:nvSpPr>
          <p:cNvPr id="13" name="Sprechblase: rechteckig 12">
            <a:extLst>
              <a:ext uri="{FF2B5EF4-FFF2-40B4-BE49-F238E27FC236}">
                <a16:creationId xmlns:a16="http://schemas.microsoft.com/office/drawing/2014/main" id="{E49DE0A8-A648-42E1-9D65-CC652150534F}"/>
              </a:ext>
            </a:extLst>
          </p:cNvPr>
          <p:cNvSpPr/>
          <p:nvPr/>
        </p:nvSpPr>
        <p:spPr>
          <a:xfrm>
            <a:off x="386839" y="3077540"/>
            <a:ext cx="1518162" cy="1864967"/>
          </a:xfrm>
          <a:prstGeom prst="wedgeRectCallout">
            <a:avLst>
              <a:gd name="adj1" fmla="val 71511"/>
              <a:gd name="adj2" fmla="val 18775"/>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000" i="1" dirty="0">
                <a:solidFill>
                  <a:schemeClr val="tx1"/>
                </a:solidFill>
              </a:rPr>
              <a:t>Schmiere ich mir Margarine statt Butter aufs Brot, spare ich pro 250 Gramm Butter rund eineinhalb Kilogramm CO</a:t>
            </a:r>
            <a:r>
              <a:rPr lang="de-DE" sz="1000" i="1" baseline="-25000" dirty="0">
                <a:solidFill>
                  <a:schemeClr val="tx1"/>
                </a:solidFill>
              </a:rPr>
              <a:t>2</a:t>
            </a:r>
            <a:r>
              <a:rPr lang="de-DE" sz="1000" i="1" dirty="0">
                <a:solidFill>
                  <a:schemeClr val="tx1"/>
                </a:solidFill>
              </a:rPr>
              <a:t>. Wenn ich in einer vierköpfigen Familie die anderen dazu bringe, Margarine statt Butter zu essen, ist das schon der vierfache Einspareffekt.</a:t>
            </a:r>
          </a:p>
        </p:txBody>
      </p:sp>
      <p:grpSp>
        <p:nvGrpSpPr>
          <p:cNvPr id="22" name="Gruppieren 21">
            <a:extLst>
              <a:ext uri="{FF2B5EF4-FFF2-40B4-BE49-F238E27FC236}">
                <a16:creationId xmlns:a16="http://schemas.microsoft.com/office/drawing/2014/main" id="{F9E9AC9B-835F-498F-9F0E-17B022B6ED05}"/>
              </a:ext>
            </a:extLst>
          </p:cNvPr>
          <p:cNvGrpSpPr/>
          <p:nvPr/>
        </p:nvGrpSpPr>
        <p:grpSpPr>
          <a:xfrm>
            <a:off x="6705255" y="940202"/>
            <a:ext cx="372979" cy="372979"/>
            <a:chOff x="-3787818" y="5291388"/>
            <a:chExt cx="2724236" cy="2724236"/>
          </a:xfrm>
        </p:grpSpPr>
        <p:sp>
          <p:nvSpPr>
            <p:cNvPr id="23" name="Ellipse 22">
              <a:extLst>
                <a:ext uri="{FF2B5EF4-FFF2-40B4-BE49-F238E27FC236}">
                  <a16:creationId xmlns:a16="http://schemas.microsoft.com/office/drawing/2014/main" id="{3BAC1EB6-CF58-4C9E-BB82-63537627A15B}"/>
                </a:ext>
              </a:extLst>
            </p:cNvPr>
            <p:cNvSpPr/>
            <p:nvPr/>
          </p:nvSpPr>
          <p:spPr>
            <a:xfrm>
              <a:off x="-3787818" y="5291388"/>
              <a:ext cx="2724236" cy="2724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24" name="Picture 10">
              <a:extLst>
                <a:ext uri="{FF2B5EF4-FFF2-40B4-BE49-F238E27FC236}">
                  <a16:creationId xmlns:a16="http://schemas.microsoft.com/office/drawing/2014/main" id="{BF80C83E-0C8F-4692-AA50-64FA4694F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599" y="5579737"/>
              <a:ext cx="2140158" cy="21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Sprechblase: rechteckig 24">
            <a:extLst>
              <a:ext uri="{FF2B5EF4-FFF2-40B4-BE49-F238E27FC236}">
                <a16:creationId xmlns:a16="http://schemas.microsoft.com/office/drawing/2014/main" id="{833B3A55-051D-4609-9BA5-AEEAF6C94FCE}"/>
              </a:ext>
            </a:extLst>
          </p:cNvPr>
          <p:cNvSpPr/>
          <p:nvPr/>
        </p:nvSpPr>
        <p:spPr>
          <a:xfrm>
            <a:off x="4309812" y="3950495"/>
            <a:ext cx="2749974" cy="924614"/>
          </a:xfrm>
          <a:prstGeom prst="wedgeRectCallout">
            <a:avLst>
              <a:gd name="adj1" fmla="val -68598"/>
              <a:gd name="adj2" fmla="val 4317"/>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000" i="1" dirty="0">
                <a:solidFill>
                  <a:schemeClr val="tx1"/>
                </a:solidFill>
              </a:rPr>
              <a:t>Ich fahre mit dem Fahrrad zum Training statt mit dem Auto. Das spart ca. 140 kg CO</a:t>
            </a:r>
            <a:r>
              <a:rPr lang="de-DE" sz="1000" i="1" baseline="-25000" dirty="0">
                <a:solidFill>
                  <a:schemeClr val="tx1"/>
                </a:solidFill>
              </a:rPr>
              <a:t>2</a:t>
            </a:r>
            <a:r>
              <a:rPr lang="de-DE" sz="1000" i="1" dirty="0">
                <a:solidFill>
                  <a:schemeClr val="tx1"/>
                </a:solidFill>
              </a:rPr>
              <a:t> im Jahr. Wenn unsere gesamte Mannschaft ein halbes Jahr mit dem Fahrrad statt Auto zum Training kommt, sparen wir zusammen 700 kg CO</a:t>
            </a:r>
            <a:r>
              <a:rPr lang="de-DE" sz="1000" i="1" baseline="-25000" dirty="0">
                <a:solidFill>
                  <a:schemeClr val="tx1"/>
                </a:solidFill>
              </a:rPr>
              <a:t>2</a:t>
            </a:r>
            <a:r>
              <a:rPr lang="de-DE" sz="1000" i="1" dirty="0">
                <a:solidFill>
                  <a:schemeClr val="tx1"/>
                </a:solidFill>
              </a:rPr>
              <a:t> ein. </a:t>
            </a:r>
          </a:p>
        </p:txBody>
      </p:sp>
      <p:sp>
        <p:nvSpPr>
          <p:cNvPr id="33" name="Rechteck: eine Ecke abgeschnitten 32">
            <a:extLst>
              <a:ext uri="{FF2B5EF4-FFF2-40B4-BE49-F238E27FC236}">
                <a16:creationId xmlns:a16="http://schemas.microsoft.com/office/drawing/2014/main" id="{711ABDED-ABAF-4EB4-9ECA-BEB4FC807E7D}"/>
              </a:ext>
            </a:extLst>
          </p:cNvPr>
          <p:cNvSpPr/>
          <p:nvPr/>
        </p:nvSpPr>
        <p:spPr>
          <a:xfrm>
            <a:off x="3898232" y="5096818"/>
            <a:ext cx="3274093" cy="3361381"/>
          </a:xfrm>
          <a:prstGeom prst="snip1Rect">
            <a:avLst>
              <a:gd name="adj" fmla="val 8153"/>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auto">
              <a:spcBef>
                <a:spcPts val="0"/>
              </a:spcBef>
              <a:spcAft>
                <a:spcPts val="0"/>
              </a:spcAft>
            </a:pPr>
            <a:r>
              <a:rPr lang="de-DE" sz="1200" b="1" dirty="0">
                <a:solidFill>
                  <a:schemeClr val="tx1"/>
                </a:solidFill>
              </a:rPr>
              <a:t>Quiz: Handabdruck oder Fußabdruck?</a:t>
            </a:r>
          </a:p>
          <a:p>
            <a:pPr fontAlgn="auto">
              <a:spcBef>
                <a:spcPts val="0"/>
              </a:spcBef>
              <a:spcAft>
                <a:spcPts val="0"/>
              </a:spcAft>
            </a:pPr>
            <a:r>
              <a:rPr lang="de-DE" sz="1200" dirty="0">
                <a:solidFill>
                  <a:schemeClr val="tx1"/>
                </a:solidFill>
              </a:rPr>
              <a:t>Kreuze die richtige Antwort an!</a:t>
            </a:r>
          </a:p>
        </p:txBody>
      </p:sp>
      <p:graphicFrame>
        <p:nvGraphicFramePr>
          <p:cNvPr id="34" name="Tabelle 33">
            <a:extLst>
              <a:ext uri="{FF2B5EF4-FFF2-40B4-BE49-F238E27FC236}">
                <a16:creationId xmlns:a16="http://schemas.microsoft.com/office/drawing/2014/main" id="{A2235CC4-6EED-4D1C-B768-AAB85ACC8CE4}"/>
              </a:ext>
            </a:extLst>
          </p:cNvPr>
          <p:cNvGraphicFramePr>
            <a:graphicFrameLocks noGrp="1"/>
          </p:cNvGraphicFramePr>
          <p:nvPr>
            <p:extLst>
              <p:ext uri="{D42A27DB-BD31-4B8C-83A1-F6EECF244321}">
                <p14:modId xmlns:p14="http://schemas.microsoft.com/office/powerpoint/2010/main" val="40151675"/>
              </p:ext>
            </p:extLst>
          </p:nvPr>
        </p:nvGraphicFramePr>
        <p:xfrm>
          <a:off x="4016523" y="5677760"/>
          <a:ext cx="3043264" cy="2660123"/>
        </p:xfrm>
        <a:graphic>
          <a:graphicData uri="http://schemas.openxmlformats.org/drawingml/2006/table">
            <a:tbl>
              <a:tblPr firstRow="1" firstCol="1" bandRow="1">
                <a:tableStyleId>{5C22544A-7EE6-4342-B048-85BDC9FD1C3A}</a:tableStyleId>
              </a:tblPr>
              <a:tblGrid>
                <a:gridCol w="2035936">
                  <a:extLst>
                    <a:ext uri="{9D8B030D-6E8A-4147-A177-3AD203B41FA5}">
                      <a16:colId xmlns:a16="http://schemas.microsoft.com/office/drawing/2014/main" val="3190265302"/>
                    </a:ext>
                  </a:extLst>
                </a:gridCol>
                <a:gridCol w="503664">
                  <a:extLst>
                    <a:ext uri="{9D8B030D-6E8A-4147-A177-3AD203B41FA5}">
                      <a16:colId xmlns:a16="http://schemas.microsoft.com/office/drawing/2014/main" val="886073639"/>
                    </a:ext>
                  </a:extLst>
                </a:gridCol>
                <a:gridCol w="503664">
                  <a:extLst>
                    <a:ext uri="{9D8B030D-6E8A-4147-A177-3AD203B41FA5}">
                      <a16:colId xmlns:a16="http://schemas.microsoft.com/office/drawing/2014/main" val="3620492352"/>
                    </a:ext>
                  </a:extLst>
                </a:gridCol>
              </a:tblGrid>
              <a:tr h="349479">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81522691"/>
                  </a:ext>
                </a:extLst>
              </a:tr>
              <a:tr h="451863">
                <a:tc>
                  <a:txBody>
                    <a:bodyPr/>
                    <a:lstStyle/>
                    <a:p>
                      <a:pPr>
                        <a:lnSpc>
                          <a:spcPct val="90000"/>
                        </a:lnSpc>
                        <a:spcAft>
                          <a:spcPts val="0"/>
                        </a:spcAft>
                      </a:pPr>
                      <a:r>
                        <a:rPr lang="de-DE" sz="1000" b="0" dirty="0">
                          <a:solidFill>
                            <a:schemeClr val="tx1"/>
                          </a:solidFill>
                          <a:effectLst/>
                        </a:rPr>
                        <a:t>Eine WG stellt auf Ökostrom um.</a:t>
                      </a: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645115734"/>
                  </a:ext>
                </a:extLst>
              </a:tr>
              <a:tr h="451863">
                <a:tc>
                  <a:txBody>
                    <a:bodyPr/>
                    <a:lstStyle/>
                    <a:p>
                      <a:pPr>
                        <a:lnSpc>
                          <a:spcPct val="90000"/>
                        </a:lnSpc>
                        <a:spcAft>
                          <a:spcPts val="0"/>
                        </a:spcAft>
                      </a:pPr>
                      <a:r>
                        <a:rPr lang="de-DE" sz="1000" b="0" dirty="0">
                          <a:solidFill>
                            <a:schemeClr val="tx1"/>
                          </a:solidFill>
                          <a:effectLst/>
                        </a:rPr>
                        <a:t>Peter entscheidet sich, </a:t>
                      </a:r>
                      <a:br>
                        <a:rPr lang="de-DE" sz="1000" b="0" dirty="0">
                          <a:solidFill>
                            <a:schemeClr val="tx1"/>
                          </a:solidFill>
                          <a:effectLst/>
                        </a:rPr>
                      </a:br>
                      <a:r>
                        <a:rPr lang="de-DE" sz="1000" b="0" dirty="0">
                          <a:solidFill>
                            <a:schemeClr val="tx1"/>
                          </a:solidFill>
                          <a:effectLst/>
                        </a:rPr>
                        <a:t>weniger Fleisch zu essen.</a:t>
                      </a: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4056178504"/>
                  </a:ext>
                </a:extLst>
              </a:tr>
              <a:tr h="503192">
                <a:tc>
                  <a:txBody>
                    <a:bodyPr/>
                    <a:lstStyle/>
                    <a:p>
                      <a:pPr>
                        <a:lnSpc>
                          <a:spcPct val="90000"/>
                        </a:lnSpc>
                        <a:spcAft>
                          <a:spcPts val="0"/>
                        </a:spcAft>
                      </a:pPr>
                      <a:r>
                        <a:rPr lang="de-DE" sz="1000" b="0" dirty="0">
                          <a:solidFill>
                            <a:schemeClr val="tx1"/>
                          </a:solidFill>
                          <a:effectLst/>
                        </a:rPr>
                        <a:t>Peter motiviert seine Familie beim nächsten Familienfest ausschließlich vegetarisch zu kochen.</a:t>
                      </a: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946655670"/>
                  </a:ext>
                </a:extLst>
              </a:tr>
              <a:tr h="451863">
                <a:tc>
                  <a:txBody>
                    <a:bodyPr/>
                    <a:lstStyle/>
                    <a:p>
                      <a:pPr>
                        <a:lnSpc>
                          <a:spcPct val="90000"/>
                        </a:lnSpc>
                        <a:spcAft>
                          <a:spcPts val="0"/>
                        </a:spcAft>
                      </a:pPr>
                      <a:r>
                        <a:rPr lang="de-DE" sz="1000" b="0" dirty="0">
                          <a:solidFill>
                            <a:schemeClr val="tx1"/>
                          </a:solidFill>
                          <a:effectLst/>
                        </a:rPr>
                        <a:t>Charly kauft nur noch Secondhand-Klamotten.</a:t>
                      </a: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85610654"/>
                  </a:ext>
                </a:extLst>
              </a:tr>
              <a:tr h="451863">
                <a:tc>
                  <a:txBody>
                    <a:bodyPr/>
                    <a:lstStyle/>
                    <a:p>
                      <a:pPr>
                        <a:lnSpc>
                          <a:spcPct val="90000"/>
                        </a:lnSpc>
                        <a:spcAft>
                          <a:spcPts val="0"/>
                        </a:spcAft>
                      </a:pPr>
                      <a:r>
                        <a:rPr lang="de-DE" sz="1000" b="0" dirty="0">
                          <a:solidFill>
                            <a:schemeClr val="tx1"/>
                          </a:solidFill>
                          <a:effectLst/>
                        </a:rPr>
                        <a:t>Charlys Klasse veranstaltet eine Kleidertauschparty in der Schule.</a:t>
                      </a: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ct val="107000"/>
                        </a:lnSpc>
                        <a:spcAft>
                          <a:spcPts val="0"/>
                        </a:spcAft>
                      </a:pPr>
                      <a:endParaRPr lang="de-DE"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79928240"/>
                  </a:ext>
                </a:extLst>
              </a:tr>
            </a:tbl>
          </a:graphicData>
        </a:graphic>
      </p:graphicFrame>
      <p:grpSp>
        <p:nvGrpSpPr>
          <p:cNvPr id="26" name="Gruppieren 25">
            <a:extLst>
              <a:ext uri="{FF2B5EF4-FFF2-40B4-BE49-F238E27FC236}">
                <a16:creationId xmlns:a16="http://schemas.microsoft.com/office/drawing/2014/main" id="{F921777F-F07C-4135-AFC4-BEA8B2ABDC44}"/>
              </a:ext>
            </a:extLst>
          </p:cNvPr>
          <p:cNvGrpSpPr/>
          <p:nvPr/>
        </p:nvGrpSpPr>
        <p:grpSpPr>
          <a:xfrm>
            <a:off x="6667506" y="5694429"/>
            <a:ext cx="301398" cy="301398"/>
            <a:chOff x="-3787818" y="5291388"/>
            <a:chExt cx="2724236" cy="2724236"/>
          </a:xfrm>
        </p:grpSpPr>
        <p:sp>
          <p:nvSpPr>
            <p:cNvPr id="27" name="Ellipse 26">
              <a:extLst>
                <a:ext uri="{FF2B5EF4-FFF2-40B4-BE49-F238E27FC236}">
                  <a16:creationId xmlns:a16="http://schemas.microsoft.com/office/drawing/2014/main" id="{496A720E-44A0-4707-858D-605C64055F2E}"/>
                </a:ext>
              </a:extLst>
            </p:cNvPr>
            <p:cNvSpPr/>
            <p:nvPr/>
          </p:nvSpPr>
          <p:spPr>
            <a:xfrm>
              <a:off x="-3787818" y="5291388"/>
              <a:ext cx="2724236" cy="27242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28" name="Picture 10">
              <a:extLst>
                <a:ext uri="{FF2B5EF4-FFF2-40B4-BE49-F238E27FC236}">
                  <a16:creationId xmlns:a16="http://schemas.microsoft.com/office/drawing/2014/main" id="{9579D9A8-89DA-4B0E-8F06-545167375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599" y="5579737"/>
              <a:ext cx="2140158" cy="21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uppieren 28">
            <a:extLst>
              <a:ext uri="{FF2B5EF4-FFF2-40B4-BE49-F238E27FC236}">
                <a16:creationId xmlns:a16="http://schemas.microsoft.com/office/drawing/2014/main" id="{7CB8163A-805A-4739-BAD0-BC9F946519ED}"/>
              </a:ext>
            </a:extLst>
          </p:cNvPr>
          <p:cNvGrpSpPr/>
          <p:nvPr/>
        </p:nvGrpSpPr>
        <p:grpSpPr>
          <a:xfrm>
            <a:off x="6152964" y="5694429"/>
            <a:ext cx="301398" cy="301398"/>
            <a:chOff x="-3787818" y="791033"/>
            <a:chExt cx="2724236" cy="2724236"/>
          </a:xfrm>
        </p:grpSpPr>
        <p:sp>
          <p:nvSpPr>
            <p:cNvPr id="30" name="Ellipse 29">
              <a:extLst>
                <a:ext uri="{FF2B5EF4-FFF2-40B4-BE49-F238E27FC236}">
                  <a16:creationId xmlns:a16="http://schemas.microsoft.com/office/drawing/2014/main" id="{50AFC55D-4017-4C26-ADA0-AD5831B08049}"/>
                </a:ext>
              </a:extLst>
            </p:cNvPr>
            <p:cNvSpPr/>
            <p:nvPr/>
          </p:nvSpPr>
          <p:spPr>
            <a:xfrm>
              <a:off x="-3787818" y="791033"/>
              <a:ext cx="2724236" cy="27242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31" name="Picture 5">
              <a:extLst>
                <a:ext uri="{FF2B5EF4-FFF2-40B4-BE49-F238E27FC236}">
                  <a16:creationId xmlns:a16="http://schemas.microsoft.com/office/drawing/2014/main" id="{91EB01EF-74ED-440C-8226-CCFDEDF91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1620" y="1017231"/>
              <a:ext cx="2271839" cy="227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2681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a:extLst>
              <a:ext uri="{FF2B5EF4-FFF2-40B4-BE49-F238E27FC236}">
                <a16:creationId xmlns:a16="http://schemas.microsoft.com/office/drawing/2014/main" id="{05A28366-F7DD-49AC-9BEF-14DA51F0B6DD}"/>
              </a:ext>
            </a:extLst>
          </p:cNvPr>
          <p:cNvGraphicFramePr>
            <a:graphicFrameLocks noGrp="1"/>
          </p:cNvGraphicFramePr>
          <p:nvPr>
            <p:extLst>
              <p:ext uri="{D42A27DB-BD31-4B8C-83A1-F6EECF244321}">
                <p14:modId xmlns:p14="http://schemas.microsoft.com/office/powerpoint/2010/main" val="299817251"/>
              </p:ext>
            </p:extLst>
          </p:nvPr>
        </p:nvGraphicFramePr>
        <p:xfrm>
          <a:off x="387349" y="405804"/>
          <a:ext cx="6785488" cy="9071016"/>
        </p:xfrm>
        <a:graphic>
          <a:graphicData uri="http://schemas.openxmlformats.org/drawingml/2006/table">
            <a:tbl>
              <a:tblPr/>
              <a:tblGrid>
                <a:gridCol w="912062">
                  <a:extLst>
                    <a:ext uri="{9D8B030D-6E8A-4147-A177-3AD203B41FA5}">
                      <a16:colId xmlns:a16="http://schemas.microsoft.com/office/drawing/2014/main" val="2469808579"/>
                    </a:ext>
                  </a:extLst>
                </a:gridCol>
                <a:gridCol w="5873426">
                  <a:extLst>
                    <a:ext uri="{9D8B030D-6E8A-4147-A177-3AD203B41FA5}">
                      <a16:colId xmlns:a16="http://schemas.microsoft.com/office/drawing/2014/main" val="753361161"/>
                    </a:ext>
                  </a:extLst>
                </a:gridCol>
              </a:tblGrid>
              <a:tr h="0">
                <a:tc gridSpan="2">
                  <a:txBody>
                    <a:bodyPr/>
                    <a:lstStyle/>
                    <a:p>
                      <a:pPr algn="l" rtl="0" fontAlgn="base">
                        <a:lnSpc>
                          <a:spcPct val="90000"/>
                        </a:lnSpc>
                      </a:pPr>
                      <a:r>
                        <a:rPr lang="de-DE" sz="1800" b="1" i="0" dirty="0">
                          <a:effectLst/>
                          <a:latin typeface="+mn-lt"/>
                        </a:rPr>
                        <a:t>Arbeitsblatt 4: Einsparpotenziale </a:t>
                      </a:r>
                      <a:r>
                        <a:rPr lang="de-DE" sz="1800" b="0" i="0" dirty="0">
                          <a:effectLst/>
                          <a:latin typeface="+mn-lt"/>
                        </a:rPr>
                        <a:t> </a:t>
                      </a: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2755231067"/>
                  </a:ext>
                </a:extLst>
              </a:tr>
              <a:tr h="180000">
                <a:tc gridSpan="2">
                  <a:txBody>
                    <a:bodyPr/>
                    <a:lstStyle/>
                    <a:p>
                      <a:pPr algn="l" rtl="0" fontAlgn="base">
                        <a:lnSpc>
                          <a:spcPct val="90000"/>
                        </a:lnSpc>
                      </a:pPr>
                      <a:endParaRPr lang="de-DE" sz="8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l" rtl="0" fontAlgn="base">
                        <a:lnSpc>
                          <a:spcPct val="90000"/>
                        </a:lnSpc>
                      </a:pPr>
                      <a:endParaRPr lang="de-DE" sz="14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359950543"/>
                  </a:ext>
                </a:extLst>
              </a:tr>
              <a:tr h="360000">
                <a:tc gridSpan="2">
                  <a:txBody>
                    <a:bodyPr/>
                    <a:lstStyle/>
                    <a:p>
                      <a:pPr marL="265113" indent="-265113" algn="l" rtl="0" fontAlgn="base">
                        <a:lnSpc>
                          <a:spcPct val="100000"/>
                        </a:lnSpc>
                        <a:buFont typeface="+mj-lt"/>
                        <a:buAutoNum type="arabicPeriod"/>
                      </a:pPr>
                      <a:r>
                        <a:rPr lang="de-DE" sz="1200" b="0" i="0" dirty="0">
                          <a:solidFill>
                            <a:schemeClr val="tx1"/>
                          </a:solidFill>
                          <a:effectLst/>
                          <a:latin typeface="+mn-lt"/>
                        </a:rPr>
                        <a:t>Haltet eure Gesprächsnotizen hier fest.</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endParaRPr lang="de-DE"/>
                    </a:p>
                  </a:txBody>
                  <a:tcPr/>
                </a:tc>
                <a:extLst>
                  <a:ext uri="{0D108BD9-81ED-4DB2-BD59-A6C34878D82A}">
                    <a16:rowId xmlns:a16="http://schemas.microsoft.com/office/drawing/2014/main" val="2969715580"/>
                  </a:ext>
                </a:extLst>
              </a:tr>
              <a:tr h="1827300">
                <a:tc gridSpan="2">
                  <a:txBody>
                    <a:bodyPr/>
                    <a:lstStyle/>
                    <a:p>
                      <a:pPr algn="l" rtl="0" fontAlgn="base">
                        <a:lnSpc>
                          <a:spcPct val="100000"/>
                        </a:lnSpc>
                      </a:pPr>
                      <a:r>
                        <a:rPr lang="de-DE" sz="1200" b="0" i="0" dirty="0">
                          <a:effectLst/>
                          <a:latin typeface="+mn-lt"/>
                        </a:rPr>
                        <a:t> </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623877003"/>
                  </a:ext>
                </a:extLst>
              </a:tr>
              <a:tr h="432000">
                <a:tc gridSpan="2">
                  <a:txBody>
                    <a:bodyPr/>
                    <a:lstStyle/>
                    <a:p>
                      <a:pPr marL="271463" indent="-271463" algn="l" rtl="0" fontAlgn="base">
                        <a:lnSpc>
                          <a:spcPct val="100000"/>
                        </a:lnSpc>
                        <a:buFont typeface="+mj-lt"/>
                        <a:buAutoNum type="arabicPeriod" startAt="2"/>
                      </a:pPr>
                      <a:r>
                        <a:rPr lang="de-DE" sz="1200" b="0" i="0" dirty="0">
                          <a:effectLst/>
                          <a:latin typeface="+mn-lt"/>
                        </a:rPr>
                        <a:t>Mini-Game: Rette Yuki</a:t>
                      </a:r>
                    </a:p>
                    <a:p>
                      <a:pPr marL="442913" indent="-171450" algn="l" rtl="0" fontAlgn="base">
                        <a:lnSpc>
                          <a:spcPct val="100000"/>
                        </a:lnSpc>
                        <a:buClr>
                          <a:schemeClr val="accent4"/>
                        </a:buClr>
                        <a:buSzPct val="120000"/>
                        <a:buFont typeface="Arial" panose="020B0604020202020204" pitchFamily="34" charset="0"/>
                        <a:buChar char="•"/>
                      </a:pPr>
                      <a:r>
                        <a:rPr lang="de-DE" sz="1200" b="0" i="0" dirty="0">
                          <a:effectLst/>
                          <a:latin typeface="+mn-lt"/>
                        </a:rPr>
                        <a:t>Scanne den untenstehenden QR-Code oder </a:t>
                      </a:r>
                      <a:br>
                        <a:rPr lang="de-DE" sz="1200" b="0" i="0" dirty="0">
                          <a:effectLst/>
                          <a:latin typeface="+mn-lt"/>
                        </a:rPr>
                      </a:br>
                      <a:r>
                        <a:rPr lang="de-DE" sz="1200" b="0" i="0" dirty="0">
                          <a:effectLst/>
                          <a:latin typeface="+mn-lt"/>
                        </a:rPr>
                        <a:t>öffne den Link </a:t>
                      </a:r>
                      <a:r>
                        <a:rPr lang="de-DE" sz="1200" b="0" i="0" dirty="0">
                          <a:effectLst/>
                          <a:latin typeface="+mn-lt"/>
                          <a:hlinkClick r:id="rId2"/>
                        </a:rPr>
                        <a:t>https://nachhaltigerkonsum.info/Minigame/</a:t>
                      </a:r>
                      <a:r>
                        <a:rPr lang="de-DE" sz="1200" b="0" i="0" dirty="0">
                          <a:effectLst/>
                          <a:latin typeface="+mn-lt"/>
                        </a:rPr>
                        <a:t> </a:t>
                      </a:r>
                      <a:br>
                        <a:rPr lang="de-DE" sz="1200" b="0" i="0" dirty="0">
                          <a:effectLst/>
                          <a:latin typeface="+mn-lt"/>
                        </a:rPr>
                      </a:br>
                      <a:r>
                        <a:rPr lang="de-DE" sz="1200" b="0" i="0" dirty="0">
                          <a:effectLst/>
                          <a:latin typeface="+mn-lt"/>
                        </a:rPr>
                        <a:t>mit deinem Smartphone.</a:t>
                      </a:r>
                    </a:p>
                    <a:p>
                      <a:pPr marL="442913" indent="-171450" algn="l" rtl="0" fontAlgn="base">
                        <a:lnSpc>
                          <a:spcPct val="100000"/>
                        </a:lnSpc>
                        <a:buClr>
                          <a:schemeClr val="accent4"/>
                        </a:buClr>
                        <a:buSzPct val="120000"/>
                        <a:buFont typeface="Arial" panose="020B0604020202020204" pitchFamily="34" charset="0"/>
                        <a:buChar char="•"/>
                      </a:pPr>
                      <a:r>
                        <a:rPr lang="de-DE" sz="1200" b="0" i="0" dirty="0">
                          <a:effectLst/>
                          <a:latin typeface="+mn-lt"/>
                        </a:rPr>
                        <a:t>Klick dich durch die drei Räume.</a:t>
                      </a:r>
                    </a:p>
                    <a:p>
                      <a:pPr marL="442913" indent="-171450" algn="l" rtl="0" fontAlgn="base">
                        <a:lnSpc>
                          <a:spcPct val="100000"/>
                        </a:lnSpc>
                        <a:buClr>
                          <a:schemeClr val="accent4"/>
                        </a:buClr>
                        <a:buSzPct val="120000"/>
                        <a:buFont typeface="Arial" panose="020B0604020202020204" pitchFamily="34" charset="0"/>
                        <a:buChar char="•"/>
                      </a:pPr>
                      <a:r>
                        <a:rPr lang="de-DE" sz="1200" b="0" i="0" dirty="0">
                          <a:effectLst/>
                          <a:latin typeface="+mn-lt"/>
                        </a:rPr>
                        <a:t>Logge insgesamt 5 Alltagshandlungen ein.</a:t>
                      </a:r>
                    </a:p>
                    <a:p>
                      <a:pPr marL="442913" indent="-171450" algn="l" rtl="0" fontAlgn="base">
                        <a:lnSpc>
                          <a:spcPct val="100000"/>
                        </a:lnSpc>
                        <a:buClr>
                          <a:schemeClr val="accent4"/>
                        </a:buClr>
                        <a:buSzPct val="120000"/>
                        <a:buFont typeface="Arial" panose="020B0604020202020204" pitchFamily="34" charset="0"/>
                        <a:buChar char="•"/>
                      </a:pPr>
                      <a:r>
                        <a:rPr lang="de-DE" sz="1200" b="0" i="0" dirty="0">
                          <a:effectLst/>
                          <a:latin typeface="+mn-lt"/>
                        </a:rPr>
                        <a:t>Schaffst du es, 1500 Punkte zu erreichen?</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solidFill>
                      <a:srgbClr val="F2F4F5"/>
                    </a:solidFill>
                  </a:tcPr>
                </a:tc>
                <a:tc hMerge="1">
                  <a:txBody>
                    <a:bodyPr/>
                    <a:lstStyle/>
                    <a:p>
                      <a:endParaRPr lang="de-DE"/>
                    </a:p>
                  </a:txBody>
                  <a:tcPr/>
                </a:tc>
                <a:extLst>
                  <a:ext uri="{0D108BD9-81ED-4DB2-BD59-A6C34878D82A}">
                    <a16:rowId xmlns:a16="http://schemas.microsoft.com/office/drawing/2014/main" val="1554798658"/>
                  </a:ext>
                </a:extLst>
              </a:tr>
              <a:tr h="2114940">
                <a:tc gridSpan="2">
                  <a:txBody>
                    <a:bodyPr/>
                    <a:lstStyle/>
                    <a:p>
                      <a:pPr algn="l" rtl="0" fontAlgn="base">
                        <a:lnSpc>
                          <a:spcPct val="100000"/>
                        </a:lnSpc>
                      </a:pPr>
                      <a:endParaRPr lang="de-DE" sz="1200" b="0" i="0" dirty="0">
                        <a:effectLst/>
                        <a:latin typeface="+mn-lt"/>
                      </a:endParaRP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4226428920"/>
                  </a:ext>
                </a:extLst>
              </a:tr>
              <a:tr h="468000">
                <a:tc gridSpan="2">
                  <a:txBody>
                    <a:bodyPr/>
                    <a:lstStyle/>
                    <a:p>
                      <a:pPr marL="265113" indent="-265113" algn="l" rtl="0" fontAlgn="base">
                        <a:lnSpc>
                          <a:spcPct val="100000"/>
                        </a:lnSpc>
                        <a:buFont typeface="+mj-lt"/>
                        <a:buAutoNum type="arabicPeriod" startAt="3"/>
                      </a:pPr>
                      <a:r>
                        <a:rPr lang="de-DE" sz="1200" b="0" i="0" dirty="0">
                          <a:effectLst/>
                          <a:latin typeface="+mn-lt"/>
                        </a:rPr>
                        <a:t>Zum Abschluss: Welche Handlung(en) kannst du dir vorstellen, in Zukunft umzusetzen. </a:t>
                      </a:r>
                      <a:br>
                        <a:rPr lang="de-DE" sz="1200" b="0" i="0" dirty="0">
                          <a:effectLst/>
                          <a:latin typeface="+mn-lt"/>
                        </a:rPr>
                      </a:br>
                      <a:r>
                        <a:rPr lang="de-DE" sz="1200" b="0" i="0" dirty="0">
                          <a:effectLst/>
                          <a:latin typeface="+mn-lt"/>
                        </a:rPr>
                        <a:t>Was könnte dir ggf. helfen, diese wirklich in deinen Alltag zu integrieren? </a:t>
                      </a:r>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endParaRPr lang="de-DE"/>
                    </a:p>
                  </a:txBody>
                  <a:tcPr/>
                </a:tc>
                <a:extLst>
                  <a:ext uri="{0D108BD9-81ED-4DB2-BD59-A6C34878D82A}">
                    <a16:rowId xmlns:a16="http://schemas.microsoft.com/office/drawing/2014/main" val="1625446919"/>
                  </a:ext>
                </a:extLst>
              </a:tr>
              <a:tr h="2448000">
                <a:tc>
                  <a:txBody>
                    <a:bodyPr/>
                    <a:lstStyle/>
                    <a:p>
                      <a:pPr marL="266700" indent="0" algn="l" rtl="0" fontAlgn="base">
                        <a:lnSpc>
                          <a:spcPct val="100000"/>
                        </a:lnSpc>
                        <a:spcAft>
                          <a:spcPts val="600"/>
                        </a:spcAft>
                        <a:buClrTx/>
                        <a:buSzPct val="100000"/>
                        <a:buFont typeface="+mj-lt"/>
                        <a:buNone/>
                      </a:pPr>
                      <a:br>
                        <a:rPr lang="de-DE" sz="1200" b="0" i="0" dirty="0">
                          <a:solidFill>
                            <a:schemeClr val="tx1"/>
                          </a:solidFill>
                          <a:effectLst/>
                          <a:latin typeface="+mn-lt"/>
                        </a:rPr>
                      </a:br>
                      <a:endParaRPr lang="de-DE" sz="1200" b="0" i="0" dirty="0">
                        <a:solidFill>
                          <a:schemeClr val="tx1"/>
                        </a:solidFill>
                        <a:effectLst/>
                        <a:latin typeface="+mn-lt"/>
                      </a:endParaRPr>
                    </a:p>
                  </a:txBody>
                  <a:tcPr marL="36000" marR="36000" marT="7200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nSpc>
                          <a:spcPct val="100000"/>
                        </a:lnSpc>
                      </a:pPr>
                      <a:endParaRPr lang="de-DE" sz="1200" dirty="0"/>
                    </a:p>
                  </a:txBody>
                  <a:tcPr marL="36000" marR="36000" marT="3600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524400666"/>
                  </a:ext>
                </a:extLst>
              </a:tr>
            </a:tbl>
          </a:graphicData>
        </a:graphic>
      </p:graphicFrame>
      <p:pic>
        <p:nvPicPr>
          <p:cNvPr id="9" name="Grafik 8">
            <a:extLst>
              <a:ext uri="{FF2B5EF4-FFF2-40B4-BE49-F238E27FC236}">
                <a16:creationId xmlns:a16="http://schemas.microsoft.com/office/drawing/2014/main" id="{9EA70BFE-1B1D-49DE-8B71-EF9FDB1F14F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172935" y="4848460"/>
            <a:ext cx="1213802" cy="1213802"/>
          </a:xfrm>
          <a:prstGeom prst="rect">
            <a:avLst/>
          </a:prstGeom>
        </p:spPr>
      </p:pic>
      <p:pic>
        <p:nvPicPr>
          <p:cNvPr id="10" name="Grafik 9">
            <a:extLst>
              <a:ext uri="{FF2B5EF4-FFF2-40B4-BE49-F238E27FC236}">
                <a16:creationId xmlns:a16="http://schemas.microsoft.com/office/drawing/2014/main" id="{7D4B8ECC-860A-4DE3-AE16-5CE6FD87552E}"/>
              </a:ext>
            </a:extLst>
          </p:cNvPr>
          <p:cNvPicPr>
            <a:picLocks noChangeAspect="1"/>
          </p:cNvPicPr>
          <p:nvPr/>
        </p:nvPicPr>
        <p:blipFill>
          <a:blip r:embed="rId4"/>
          <a:stretch>
            <a:fillRect/>
          </a:stretch>
        </p:blipFill>
        <p:spPr>
          <a:xfrm>
            <a:off x="4933237" y="3330918"/>
            <a:ext cx="1950928" cy="3035083"/>
          </a:xfrm>
          <a:prstGeom prst="rect">
            <a:avLst/>
          </a:prstGeom>
        </p:spPr>
      </p:pic>
      <p:sp>
        <p:nvSpPr>
          <p:cNvPr id="2" name="Rechteck 1">
            <a:extLst>
              <a:ext uri="{FF2B5EF4-FFF2-40B4-BE49-F238E27FC236}">
                <a16:creationId xmlns:a16="http://schemas.microsoft.com/office/drawing/2014/main" id="{756A66C8-B2DF-42FE-BD4A-0D829F875DDA}"/>
              </a:ext>
            </a:extLst>
          </p:cNvPr>
          <p:cNvSpPr/>
          <p:nvPr/>
        </p:nvSpPr>
        <p:spPr>
          <a:xfrm>
            <a:off x="787028" y="4676105"/>
            <a:ext cx="1839410" cy="1569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de-DE" sz="1200" i="1" dirty="0">
                <a:solidFill>
                  <a:schemeClr val="tx1"/>
                </a:solidFill>
              </a:rPr>
              <a:t>Rette Yuki, den Eisbären und finde spielerisch heraus, was im Alltag besonders viel fürs Klima bringt. Das Mini-Game dauert nur fünf Minuten.</a:t>
            </a:r>
          </a:p>
        </p:txBody>
      </p:sp>
      <p:cxnSp>
        <p:nvCxnSpPr>
          <p:cNvPr id="4" name="Gerade Verbindung mit Pfeil 3">
            <a:extLst>
              <a:ext uri="{FF2B5EF4-FFF2-40B4-BE49-F238E27FC236}">
                <a16:creationId xmlns:a16="http://schemas.microsoft.com/office/drawing/2014/main" id="{D674DF7F-9914-4FFC-8758-A9811517BB9D}"/>
              </a:ext>
            </a:extLst>
          </p:cNvPr>
          <p:cNvCxnSpPr>
            <a:cxnSpLocks/>
          </p:cNvCxnSpPr>
          <p:nvPr/>
        </p:nvCxnSpPr>
        <p:spPr bwMode="auto">
          <a:xfrm>
            <a:off x="2669564" y="5460801"/>
            <a:ext cx="276011" cy="0"/>
          </a:xfrm>
          <a:prstGeom prst="straightConnector1">
            <a:avLst/>
          </a:prstGeom>
          <a:solidFill>
            <a:schemeClr val="accent1"/>
          </a:solidFill>
          <a:ln w="22225" cap="flat" cmpd="sng" algn="ctr">
            <a:solidFill>
              <a:schemeClr val="tx1"/>
            </a:solidFill>
            <a:prstDash val="solid"/>
            <a:round/>
            <a:headEnd type="none" w="med" len="med"/>
            <a:tailEnd type="triangle"/>
          </a:ln>
          <a:effectLst/>
        </p:spPr>
      </p:cxnSp>
      <p:pic>
        <p:nvPicPr>
          <p:cNvPr id="23" name="Picture 2" descr="https://nachhaltigerkonsum.info/sites/default/files/medien/dokumente/knk_hebel_klimaneutral_960x720.png">
            <a:extLst>
              <a:ext uri="{FF2B5EF4-FFF2-40B4-BE49-F238E27FC236}">
                <a16:creationId xmlns:a16="http://schemas.microsoft.com/office/drawing/2014/main" id="{8628BBD8-9BAA-435F-987A-003C45B3BA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99" b="10894"/>
          <a:stretch/>
        </p:blipFill>
        <p:spPr bwMode="auto">
          <a:xfrm>
            <a:off x="3291840" y="7791408"/>
            <a:ext cx="3880997" cy="2364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230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platzhalter 13">
            <a:extLst>
              <a:ext uri="{FF2B5EF4-FFF2-40B4-BE49-F238E27FC236}">
                <a16:creationId xmlns:a16="http://schemas.microsoft.com/office/drawing/2014/main" id="{25075504-35CE-4B02-8F4E-67A8419C83DF}"/>
              </a:ext>
            </a:extLst>
          </p:cNvPr>
          <p:cNvSpPr txBox="1">
            <a:spLocks/>
          </p:cNvSpPr>
          <p:nvPr/>
        </p:nvSpPr>
        <p:spPr>
          <a:xfrm>
            <a:off x="4651375" y="5254452"/>
            <a:ext cx="2466946" cy="324000"/>
          </a:xfrm>
          <a:prstGeom prst="rect">
            <a:avLst/>
          </a:prstGeom>
          <a:solidFill>
            <a:schemeClr val="accent4">
              <a:lumMod val="20000"/>
              <a:lumOff val="80000"/>
            </a:schemeClr>
          </a:solidFill>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469900" lvl="1" indent="0">
              <a:lnSpc>
                <a:spcPct val="100000"/>
              </a:lnSpc>
              <a:buNone/>
              <a:defRPr/>
            </a:pPr>
            <a:r>
              <a:rPr lang="de-DE" b="1" kern="0" dirty="0">
                <a:solidFill>
                  <a:schemeClr val="tx1"/>
                </a:solidFill>
              </a:rPr>
              <a:t>Erklärvideos</a:t>
            </a:r>
          </a:p>
        </p:txBody>
      </p:sp>
      <p:pic>
        <p:nvPicPr>
          <p:cNvPr id="6" name="Picture 4" descr="https://www.klimapsychologie.com/wp/wp-content/uploads/2022/09/Moral-licensing-vs-Reality-GERMAN.jpg">
            <a:extLst>
              <a:ext uri="{FF2B5EF4-FFF2-40B4-BE49-F238E27FC236}">
                <a16:creationId xmlns:a16="http://schemas.microsoft.com/office/drawing/2014/main" id="{E579134D-D0E1-428C-A9D2-18C4CD9BEA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58" r="3007"/>
          <a:stretch/>
        </p:blipFill>
        <p:spPr bwMode="auto">
          <a:xfrm>
            <a:off x="334349" y="5050596"/>
            <a:ext cx="4134383" cy="50873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elle 4">
            <a:extLst>
              <a:ext uri="{FF2B5EF4-FFF2-40B4-BE49-F238E27FC236}">
                <a16:creationId xmlns:a16="http://schemas.microsoft.com/office/drawing/2014/main" id="{05A28366-F7DD-49AC-9BEF-14DA51F0B6DD}"/>
              </a:ext>
            </a:extLst>
          </p:cNvPr>
          <p:cNvGraphicFramePr>
            <a:graphicFrameLocks noGrp="1"/>
          </p:cNvGraphicFramePr>
          <p:nvPr>
            <p:extLst>
              <p:ext uri="{D42A27DB-BD31-4B8C-83A1-F6EECF244321}">
                <p14:modId xmlns:p14="http://schemas.microsoft.com/office/powerpoint/2010/main" val="2612292892"/>
              </p:ext>
            </p:extLst>
          </p:nvPr>
        </p:nvGraphicFramePr>
        <p:xfrm>
          <a:off x="387349" y="405804"/>
          <a:ext cx="6785488" cy="318888"/>
        </p:xfrm>
        <a:graphic>
          <a:graphicData uri="http://schemas.openxmlformats.org/drawingml/2006/table">
            <a:tbl>
              <a:tblPr/>
              <a:tblGrid>
                <a:gridCol w="6785488">
                  <a:extLst>
                    <a:ext uri="{9D8B030D-6E8A-4147-A177-3AD203B41FA5}">
                      <a16:colId xmlns:a16="http://schemas.microsoft.com/office/drawing/2014/main" val="2469808579"/>
                    </a:ext>
                  </a:extLst>
                </a:gridCol>
              </a:tblGrid>
              <a:tr h="0">
                <a:tc>
                  <a:txBody>
                    <a:bodyPr/>
                    <a:lstStyle/>
                    <a:p>
                      <a:pPr algn="l" rtl="0" fontAlgn="base">
                        <a:lnSpc>
                          <a:spcPct val="90000"/>
                        </a:lnSpc>
                      </a:pPr>
                      <a:r>
                        <a:rPr lang="de-DE" sz="1800" b="1" i="0" dirty="0">
                          <a:effectLst/>
                          <a:latin typeface="+mn-lt"/>
                        </a:rPr>
                        <a:t>Klimaschutz im Alltag: </a:t>
                      </a:r>
                      <a:r>
                        <a:rPr lang="de-DE" sz="1800" b="0" i="0" dirty="0">
                          <a:effectLst/>
                          <a:latin typeface="+mn-lt"/>
                        </a:rPr>
                        <a:t>Wissen </a:t>
                      </a:r>
                      <a:r>
                        <a:rPr lang="de-DE" sz="1800" b="0" i="0" dirty="0" err="1">
                          <a:effectLst/>
                          <a:latin typeface="+mn-lt"/>
                        </a:rPr>
                        <a:t>to</a:t>
                      </a:r>
                      <a:r>
                        <a:rPr lang="de-DE" sz="1800" b="0" i="0" dirty="0">
                          <a:effectLst/>
                          <a:latin typeface="+mn-lt"/>
                        </a:rPr>
                        <a:t> </a:t>
                      </a:r>
                      <a:r>
                        <a:rPr lang="de-DE" sz="1800" b="0" i="0" dirty="0" err="1">
                          <a:effectLst/>
                          <a:latin typeface="+mn-lt"/>
                        </a:rPr>
                        <a:t>go</a:t>
                      </a:r>
                      <a:endParaRPr lang="de-DE" sz="1800" b="0" i="0" dirty="0">
                        <a:effectLst/>
                        <a:latin typeface="+mn-lt"/>
                      </a:endParaRPr>
                    </a:p>
                  </a:txBody>
                  <a:tcPr marL="36000" marR="36000" marT="36000" marB="360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231067"/>
                  </a:ext>
                </a:extLst>
              </a:tr>
            </a:tbl>
          </a:graphicData>
        </a:graphic>
      </p:graphicFrame>
      <p:grpSp>
        <p:nvGrpSpPr>
          <p:cNvPr id="18" name="Gruppieren 17">
            <a:extLst>
              <a:ext uri="{FF2B5EF4-FFF2-40B4-BE49-F238E27FC236}">
                <a16:creationId xmlns:a16="http://schemas.microsoft.com/office/drawing/2014/main" id="{DFACD687-6872-4189-8DDD-23776CE4B38E}"/>
              </a:ext>
            </a:extLst>
          </p:cNvPr>
          <p:cNvGrpSpPr/>
          <p:nvPr/>
        </p:nvGrpSpPr>
        <p:grpSpPr>
          <a:xfrm>
            <a:off x="4566499" y="5792080"/>
            <a:ext cx="2606338" cy="1331083"/>
            <a:chOff x="4566499" y="5792080"/>
            <a:chExt cx="2606338" cy="1331083"/>
          </a:xfrm>
        </p:grpSpPr>
        <p:pic>
          <p:nvPicPr>
            <p:cNvPr id="4" name="Grafik 3">
              <a:extLst>
                <a:ext uri="{FF2B5EF4-FFF2-40B4-BE49-F238E27FC236}">
                  <a16:creationId xmlns:a16="http://schemas.microsoft.com/office/drawing/2014/main" id="{2010054A-A5AF-4D6F-89CE-76F5AE47CB42}"/>
                </a:ext>
              </a:extLst>
            </p:cNvPr>
            <p:cNvPicPr>
              <a:picLocks noChangeAspect="1"/>
            </p:cNvPicPr>
            <p:nvPr/>
          </p:nvPicPr>
          <p:blipFill>
            <a:blip r:embed="rId3"/>
            <a:stretch>
              <a:fillRect/>
            </a:stretch>
          </p:blipFill>
          <p:spPr>
            <a:xfrm>
              <a:off x="4566499" y="5792080"/>
              <a:ext cx="1331083" cy="1331083"/>
            </a:xfrm>
            <a:prstGeom prst="rect">
              <a:avLst/>
            </a:prstGeom>
          </p:spPr>
        </p:pic>
        <p:sp>
          <p:nvSpPr>
            <p:cNvPr id="8" name="Textplatzhalter 13">
              <a:extLst>
                <a:ext uri="{FF2B5EF4-FFF2-40B4-BE49-F238E27FC236}">
                  <a16:creationId xmlns:a16="http://schemas.microsoft.com/office/drawing/2014/main" id="{94071187-D9BE-4D31-AE7E-9E2FB7271097}"/>
                </a:ext>
              </a:extLst>
            </p:cNvPr>
            <p:cNvSpPr txBox="1">
              <a:spLocks/>
            </p:cNvSpPr>
            <p:nvPr/>
          </p:nvSpPr>
          <p:spPr>
            <a:xfrm>
              <a:off x="4621014" y="5847086"/>
              <a:ext cx="2551823" cy="1273933"/>
            </a:xfrm>
            <a:prstGeom prst="rect">
              <a:avLst/>
            </a:prstGeom>
          </p:spPr>
          <p:txBody>
            <a:bodyPr lIns="108000" rIns="108000" anchor="t"/>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1168400" lvl="1" indent="0">
                <a:lnSpc>
                  <a:spcPct val="100000"/>
                </a:lnSpc>
                <a:spcAft>
                  <a:spcPts val="300"/>
                </a:spcAft>
                <a:buNone/>
                <a:defRPr/>
              </a:pPr>
              <a:r>
                <a:rPr lang="de-DE" sz="1100" b="1" kern="0" dirty="0">
                  <a:solidFill>
                    <a:srgbClr val="000000"/>
                  </a:solidFill>
                </a:rPr>
                <a:t>Die großen Hebel: </a:t>
              </a:r>
              <a:br>
                <a:rPr lang="de-DE" sz="1100" kern="0" dirty="0">
                  <a:solidFill>
                    <a:srgbClr val="000000"/>
                  </a:solidFill>
                </a:rPr>
              </a:br>
              <a:r>
                <a:rPr lang="de-DE" sz="1100" kern="0" dirty="0">
                  <a:solidFill>
                    <a:srgbClr val="000000"/>
                  </a:solidFill>
                </a:rPr>
                <a:t>Deine Big Points für mehr Nachhaltigkeit im Alltag</a:t>
              </a:r>
              <a:br>
                <a:rPr lang="de-DE" sz="1100" kern="0" dirty="0">
                  <a:solidFill>
                    <a:srgbClr val="000000"/>
                  </a:solidFill>
                </a:rPr>
              </a:br>
              <a:br>
                <a:rPr lang="de-DE" sz="1100" kern="0" dirty="0">
                  <a:solidFill>
                    <a:srgbClr val="000000"/>
                  </a:solidFill>
                </a:rPr>
              </a:br>
              <a:br>
                <a:rPr lang="de-DE" sz="1100" kern="0" dirty="0">
                  <a:solidFill>
                    <a:srgbClr val="000000"/>
                  </a:solidFill>
                </a:rPr>
              </a:br>
              <a:br>
                <a:rPr lang="de-DE" sz="1100" kern="0" dirty="0">
                  <a:solidFill>
                    <a:srgbClr val="000000"/>
                  </a:solidFill>
                </a:rPr>
              </a:br>
              <a:endParaRPr lang="de-DE" sz="1100" kern="0" dirty="0">
                <a:solidFill>
                  <a:srgbClr val="000000"/>
                </a:solidFill>
              </a:endParaRPr>
            </a:p>
          </p:txBody>
        </p:sp>
      </p:grpSp>
      <p:grpSp>
        <p:nvGrpSpPr>
          <p:cNvPr id="19" name="Gruppieren 18">
            <a:extLst>
              <a:ext uri="{FF2B5EF4-FFF2-40B4-BE49-F238E27FC236}">
                <a16:creationId xmlns:a16="http://schemas.microsoft.com/office/drawing/2014/main" id="{D1F6E8ED-B482-4DA8-9EEC-AD7856114861}"/>
              </a:ext>
            </a:extLst>
          </p:cNvPr>
          <p:cNvGrpSpPr/>
          <p:nvPr/>
        </p:nvGrpSpPr>
        <p:grpSpPr>
          <a:xfrm>
            <a:off x="4566498" y="7370383"/>
            <a:ext cx="2606338" cy="1331083"/>
            <a:chOff x="4566498" y="7370383"/>
            <a:chExt cx="2606338" cy="1331083"/>
          </a:xfrm>
        </p:grpSpPr>
        <p:pic>
          <p:nvPicPr>
            <p:cNvPr id="13" name="Grafik 12">
              <a:extLst>
                <a:ext uri="{FF2B5EF4-FFF2-40B4-BE49-F238E27FC236}">
                  <a16:creationId xmlns:a16="http://schemas.microsoft.com/office/drawing/2014/main" id="{51316D2F-00D1-4844-B4FF-2B118CD22776}"/>
                </a:ext>
              </a:extLst>
            </p:cNvPr>
            <p:cNvPicPr>
              <a:picLocks noChangeAspect="1"/>
            </p:cNvPicPr>
            <p:nvPr/>
          </p:nvPicPr>
          <p:blipFill>
            <a:blip r:embed="rId4"/>
            <a:stretch>
              <a:fillRect/>
            </a:stretch>
          </p:blipFill>
          <p:spPr>
            <a:xfrm>
              <a:off x="4566498" y="7370383"/>
              <a:ext cx="1331083" cy="1331083"/>
            </a:xfrm>
            <a:prstGeom prst="rect">
              <a:avLst/>
            </a:prstGeom>
          </p:spPr>
        </p:pic>
        <p:sp>
          <p:nvSpPr>
            <p:cNvPr id="11" name="Textplatzhalter 13">
              <a:extLst>
                <a:ext uri="{FF2B5EF4-FFF2-40B4-BE49-F238E27FC236}">
                  <a16:creationId xmlns:a16="http://schemas.microsoft.com/office/drawing/2014/main" id="{7BDBB87D-55F5-4C5D-896F-4DDE20CB2E88}"/>
                </a:ext>
              </a:extLst>
            </p:cNvPr>
            <p:cNvSpPr txBox="1">
              <a:spLocks/>
            </p:cNvSpPr>
            <p:nvPr/>
          </p:nvSpPr>
          <p:spPr>
            <a:xfrm>
              <a:off x="4621013" y="7425389"/>
              <a:ext cx="2551823" cy="1273933"/>
            </a:xfrm>
            <a:prstGeom prst="rect">
              <a:avLst/>
            </a:prstGeom>
          </p:spPr>
          <p:txBody>
            <a:bodyPr lIns="108000" rIns="108000" anchor="t"/>
            <a:lstStyle>
              <a:lvl1pPr marL="0" marR="0" indent="-246596" algn="l" defTabSz="914400" rtl="0" eaLnBrk="1" fontAlgn="base" latinLnBrk="0" hangingPunct="1">
                <a:lnSpc>
                  <a:spcPct val="90000"/>
                </a:lnSpc>
                <a:spcBef>
                  <a:spcPts val="0"/>
                </a:spcBef>
                <a:spcAft>
                  <a:spcPts val="600"/>
                </a:spcAft>
                <a:buClrTx/>
                <a:buSzTx/>
                <a:buFontTx/>
                <a:buNone/>
                <a:tabLst/>
                <a:defRPr sz="2000" b="0">
                  <a:solidFill>
                    <a:schemeClr val="accent1"/>
                  </a:solidFill>
                  <a:latin typeface="+mn-lt"/>
                  <a:ea typeface="ＭＳ Ｐゴシック" charset="0"/>
                  <a:cs typeface="ＭＳ Ｐゴシック" charset="0"/>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solidFill>
                    <a:schemeClr val="accent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pPr marL="1168400" lvl="1" indent="0">
                <a:lnSpc>
                  <a:spcPct val="100000"/>
                </a:lnSpc>
                <a:spcAft>
                  <a:spcPts val="300"/>
                </a:spcAft>
                <a:buNone/>
                <a:defRPr/>
              </a:pPr>
              <a:r>
                <a:rPr lang="de-DE" sz="1100" b="1" kern="0" dirty="0">
                  <a:solidFill>
                    <a:srgbClr val="000000"/>
                  </a:solidFill>
                </a:rPr>
                <a:t>Der ökologische Handabdruck: </a:t>
              </a:r>
              <a:br>
                <a:rPr lang="de-DE" sz="1100" kern="0" dirty="0">
                  <a:solidFill>
                    <a:srgbClr val="000000"/>
                  </a:solidFill>
                </a:rPr>
              </a:br>
              <a:r>
                <a:rPr lang="de-DE" sz="1100" kern="0" dirty="0">
                  <a:solidFill>
                    <a:srgbClr val="000000"/>
                  </a:solidFill>
                </a:rPr>
                <a:t>Wie du mit deinem </a:t>
              </a:r>
              <a:br>
                <a:rPr lang="de-DE" sz="1100" kern="0" dirty="0">
                  <a:solidFill>
                    <a:srgbClr val="000000"/>
                  </a:solidFill>
                </a:rPr>
              </a:br>
              <a:r>
                <a:rPr lang="de-DE" sz="1100" kern="0" dirty="0">
                  <a:solidFill>
                    <a:srgbClr val="000000"/>
                  </a:solidFill>
                </a:rPr>
                <a:t>Handeln andere für mehr Klimaschutz motivierst</a:t>
              </a:r>
              <a:br>
                <a:rPr lang="de-DE" sz="1100" kern="0" dirty="0">
                  <a:solidFill>
                    <a:srgbClr val="000000"/>
                  </a:solidFill>
                </a:rPr>
              </a:br>
              <a:endParaRPr lang="de-DE" sz="1100" kern="0" dirty="0">
                <a:solidFill>
                  <a:srgbClr val="000000"/>
                </a:solidFill>
              </a:endParaRPr>
            </a:p>
          </p:txBody>
        </p:sp>
      </p:grpSp>
      <p:pic>
        <p:nvPicPr>
          <p:cNvPr id="4100" name="Picture 4" descr="Youtube Video Logo Soziales - Kostenlose Vektorgrafik auf Pixabay">
            <a:extLst>
              <a:ext uri="{FF2B5EF4-FFF2-40B4-BE49-F238E27FC236}">
                <a16:creationId xmlns:a16="http://schemas.microsoft.com/office/drawing/2014/main" id="{749C68ED-7C71-465F-9849-81802F637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6499" y="5254452"/>
            <a:ext cx="562481" cy="3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www.klimapsychologie.com/wp/wp-content/uploads/2022/11/Impact_Schwierigkeit-v2-lo.jpg">
            <a:extLst>
              <a:ext uri="{FF2B5EF4-FFF2-40B4-BE49-F238E27FC236}">
                <a16:creationId xmlns:a16="http://schemas.microsoft.com/office/drawing/2014/main" id="{3834839E-CD60-40F9-8B1A-3E76C062A69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901" t="4036" r="3215"/>
          <a:stretch/>
        </p:blipFill>
        <p:spPr bwMode="auto">
          <a:xfrm>
            <a:off x="387350" y="795723"/>
            <a:ext cx="6785487" cy="414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103173"/>
      </p:ext>
    </p:extLst>
  </p:cSld>
  <p:clrMapOvr>
    <a:masterClrMapping/>
  </p:clrMapOvr>
</p:sld>
</file>

<file path=ppt/theme/theme1.xml><?xml version="1.0" encoding="utf-8"?>
<a:theme xmlns:a="http://schemas.openxmlformats.org/drawingml/2006/main" name="Standarddesign">
  <a:themeElements>
    <a:clrScheme name="KNK-Farbpalette">
      <a:dk1>
        <a:srgbClr val="000000"/>
      </a:dk1>
      <a:lt1>
        <a:srgbClr val="FFFFFF"/>
      </a:lt1>
      <a:dk2>
        <a:srgbClr val="191819"/>
      </a:dk2>
      <a:lt2>
        <a:srgbClr val="FFFFFF"/>
      </a:lt2>
      <a:accent1>
        <a:srgbClr val="007987"/>
      </a:accent1>
      <a:accent2>
        <a:srgbClr val="90C909"/>
      </a:accent2>
      <a:accent3>
        <a:srgbClr val="36ABB9"/>
      </a:accent3>
      <a:accent4>
        <a:srgbClr val="A3B1B5"/>
      </a:accent4>
      <a:accent5>
        <a:srgbClr val="BDC8CC"/>
      </a:accent5>
      <a:accent6>
        <a:srgbClr val="DFE7EA"/>
      </a:accent6>
      <a:hlink>
        <a:srgbClr val="36ABB9"/>
      </a:hlink>
      <a:folHlink>
        <a:srgbClr val="90C90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80C8"/>
            </a:gs>
            <a:gs pos="100000">
              <a:schemeClr val="accent1">
                <a:alpha val="50000"/>
              </a:schemeClr>
            </a:gs>
          </a:gsLst>
          <a:lin ang="16200000" scaled="0"/>
          <a:tileRect/>
        </a:gradFill>
        <a:ln>
          <a:noFill/>
        </a:ln>
      </a:spPr>
      <a:bodyPr anchor="ctr"/>
      <a:lstStyle>
        <a:defPPr algn="ctr" fontAlgn="auto">
          <a:spcBef>
            <a:spcPts val="0"/>
          </a:spcBef>
          <a:spcAft>
            <a:spcPts val="0"/>
          </a:spcAft>
          <a:defRPr sz="1800" dirty="0">
            <a:solidFill>
              <a:schemeClr val="bg1"/>
            </a:solidFill>
            <a:latin typeface="BundesSans Web Regula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solidFill>
          <a:schemeClr val="accent1"/>
        </a:solidFill>
        <a:ln w="22225" cap="flat" cmpd="sng" algn="ctr">
          <a:solidFill>
            <a:schemeClr val="accent1"/>
          </a:solidFill>
          <a:prstDash val="solid"/>
          <a:round/>
          <a:headEnd type="none" w="med" len="med"/>
          <a:tailEnd type="triangle"/>
        </a:ln>
        <a:effectLst/>
      </a:spPr>
      <a:bodyPr/>
      <a:lstStyle/>
    </a:lnDef>
  </a:objectDefaults>
  <a:extraClrSchemeLst>
    <a:extraClrScheme>
      <a:clrScheme name="BMU-qu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MU-qu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MU-qu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MU-qu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MU-qu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MU-qu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MU-qu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EDA7C0E1E64D94198F9BE2C1E6F0A16" ma:contentTypeVersion="15" ma:contentTypeDescription="Ein neues Dokument erstellen." ma:contentTypeScope="" ma:versionID="4d213aff7b3c0b0af1a57fdf7cd7d1f5">
  <xsd:schema xmlns:xsd="http://www.w3.org/2001/XMLSchema" xmlns:xs="http://www.w3.org/2001/XMLSchema" xmlns:p="http://schemas.microsoft.com/office/2006/metadata/properties" xmlns:ns2="dbc02011-ca48-48fe-87ff-91818fac6df1" xmlns:ns3="b6bd614d-4a3c-44d6-9ec0-057a2a564816" targetNamespace="http://schemas.microsoft.com/office/2006/metadata/properties" ma:root="true" ma:fieldsID="eb5a79ec23415ee96074db1bdc283758" ns2:_="" ns3:_="">
    <xsd:import namespace="dbc02011-ca48-48fe-87ff-91818fac6df1"/>
    <xsd:import namespace="b6bd614d-4a3c-44d6-9ec0-057a2a5648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c02011-ca48-48fe-87ff-91818fac6d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e44ccb53-644c-440d-9c8a-00f4314de91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bd614d-4a3c-44d6-9ec0-057a2a56481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5e28fc3-59f6-45e1-b5ad-64ffbe536f12}" ma:internalName="TaxCatchAll" ma:showField="CatchAllData" ma:web="b6bd614d-4a3c-44d6-9ec0-057a2a56481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40EB37-C6EC-440C-ACD1-61946F118549}">
  <ds:schemaRefs>
    <ds:schemaRef ds:uri="http://schemas.microsoft.com/sharepoint/v3/contenttype/forms"/>
  </ds:schemaRefs>
</ds:datastoreItem>
</file>

<file path=customXml/itemProps2.xml><?xml version="1.0" encoding="utf-8"?>
<ds:datastoreItem xmlns:ds="http://schemas.openxmlformats.org/officeDocument/2006/customXml" ds:itemID="{C9BEE006-CC5F-4328-BBBC-4E39C17164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c02011-ca48-48fe-87ff-91818fac6df1"/>
    <ds:schemaRef ds:uri="b6bd614d-4a3c-44d6-9ec0-057a2a5648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Standarddesign.thmx</Template>
  <TotalTime>0</TotalTime>
  <Words>1013</Words>
  <Application>Microsoft Office PowerPoint</Application>
  <PresentationFormat>Benutzerdefiniert</PresentationFormat>
  <Paragraphs>60</Paragraphs>
  <Slides>6</Slides>
  <Notes>1</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6</vt:i4>
      </vt:variant>
    </vt:vector>
  </HeadingPairs>
  <TitlesOfParts>
    <vt:vector size="16" baseType="lpstr">
      <vt:lpstr>Calibri</vt:lpstr>
      <vt:lpstr>Arial Black</vt:lpstr>
      <vt:lpstr>ＭＳ Ｐゴシック</vt:lpstr>
      <vt:lpstr>Times New Roman</vt:lpstr>
      <vt:lpstr>Roboto Light</vt:lpstr>
      <vt:lpstr>Roboto Black</vt:lpstr>
      <vt:lpstr>Arial</vt:lpstr>
      <vt:lpstr>Roboto</vt:lpstr>
      <vt:lpstr>BundesSans Web Regular</vt:lpstr>
      <vt:lpstr>Standarddesign</vt:lpstr>
      <vt:lpstr>Klimaschutz im Alltag – worauf kommt’s an?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Mirja Dittrich</dc:creator>
  <cp:lastModifiedBy>Pinnow, Anne</cp:lastModifiedBy>
  <cp:revision>532</cp:revision>
  <dcterms:created xsi:type="dcterms:W3CDTF">2017-06-06T12:29:25Z</dcterms:created>
  <dcterms:modified xsi:type="dcterms:W3CDTF">2025-05-26T12:55:12Z</dcterms:modified>
</cp:coreProperties>
</file>